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06" r:id="rId3"/>
    <p:sldId id="713" r:id="rId4"/>
    <p:sldId id="710" r:id="rId5"/>
    <p:sldId id="707" r:id="rId6"/>
    <p:sldId id="711" r:id="rId7"/>
    <p:sldId id="712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9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07.06.2015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07.06.2015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07.06.2015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.png"/><Relationship Id="rId24" Type="http://schemas.openxmlformats.org/officeDocument/2006/relationships/image" Target="../media/image25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3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6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3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10" Type="http://schemas.openxmlformats.org/officeDocument/2006/relationships/image" Target="../media/image19.png"/><Relationship Id="rId11" Type="http://schemas.openxmlformats.org/officeDocument/2006/relationships/image" Target="../media/image3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2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10" Type="http://schemas.openxmlformats.org/officeDocument/2006/relationships/image" Target="../media/image19.png"/><Relationship Id="rId11" Type="http://schemas.openxmlformats.org/officeDocument/2006/relationships/image" Target="../media/image3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2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Sudetenkrise &amp; das Münchner Abkommen</a:t>
            </a:r>
            <a:br>
              <a:rPr lang="de-DE" dirty="0" smtClean="0"/>
            </a:br>
            <a:r>
              <a:rPr lang="de-DE" dirty="0" smtClean="0"/>
              <a:t>1938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4268018"/>
            <a:ext cx="4203701" cy="208132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  <a:r>
              <a:rPr lang="de-DE" dirty="0" smtClean="0"/>
              <a:t>:</a:t>
            </a:r>
          </a:p>
          <a:p>
            <a:pPr lvl="1"/>
            <a:r>
              <a:rPr lang="de-DE" sz="1514" dirty="0" smtClean="0"/>
              <a:t>1938</a:t>
            </a:r>
          </a:p>
          <a:p>
            <a:r>
              <a:rPr lang="de-DE" sz="1600" dirty="0" smtClean="0"/>
              <a:t>Ort</a:t>
            </a:r>
            <a:r>
              <a:rPr lang="de-DE" dirty="0" smtClean="0"/>
              <a:t>:</a:t>
            </a:r>
          </a:p>
          <a:p>
            <a:pPr lvl="1">
              <a:defRPr/>
            </a:pPr>
            <a:r>
              <a:rPr lang="de-DE" dirty="0" smtClean="0"/>
              <a:t>Europa</a:t>
            </a:r>
          </a:p>
          <a:p>
            <a:pPr lvl="0">
              <a:defRPr/>
            </a:pPr>
            <a:r>
              <a:rPr lang="de-DE" dirty="0" smtClean="0"/>
              <a:t>Ereignis:</a:t>
            </a:r>
          </a:p>
          <a:p>
            <a:pPr lvl="1">
              <a:defRPr/>
            </a:pPr>
            <a:r>
              <a:rPr lang="de-DE" dirty="0" smtClean="0"/>
              <a:t>Annexion des Sudetenlandes durch das Deutsche 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945900" y="950496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536693" y="1446464"/>
            <a:ext cx="206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Deutsches 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36693" y="2397323"/>
            <a:ext cx="206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Tschechoslowakei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46" y="1446464"/>
            <a:ext cx="1218547" cy="73112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536693" y="3719758"/>
            <a:ext cx="206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36693" y="4666035"/>
            <a:ext cx="206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Vereinigtes Königreich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536693" y="5427494"/>
            <a:ext cx="206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Italien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46" y="2498923"/>
            <a:ext cx="1243516" cy="829011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46" y="3719758"/>
            <a:ext cx="1243516" cy="829010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745" y="5427494"/>
            <a:ext cx="1243517" cy="829012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746" y="4666035"/>
            <a:ext cx="1243516" cy="621759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952500"/>
            <a:ext cx="4488702" cy="331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2"/>
          <p:cNvGrpSpPr/>
          <p:nvPr/>
        </p:nvGrpSpPr>
        <p:grpSpPr>
          <a:xfrm>
            <a:off x="1402916" y="1098000"/>
            <a:ext cx="6645356" cy="4895733"/>
            <a:chOff x="1402916" y="1105666"/>
            <a:chExt cx="6645356" cy="4895733"/>
          </a:xfrm>
        </p:grpSpPr>
        <p:grpSp>
          <p:nvGrpSpPr>
            <p:cNvPr id="5" name="Gruppierung 74"/>
            <p:cNvGrpSpPr/>
            <p:nvPr/>
          </p:nvGrpSpPr>
          <p:grpSpPr>
            <a:xfrm>
              <a:off x="1402916" y="1105666"/>
              <a:ext cx="6645356" cy="4895733"/>
              <a:chOff x="1402916" y="1105666"/>
              <a:chExt cx="6645356" cy="4895733"/>
            </a:xfrm>
          </p:grpSpPr>
          <p:pic>
            <p:nvPicPr>
              <p:cNvPr id="263" name="Bild 26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4" name="Freihandform 263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Freihandform 269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Freihandform 270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ihandform 271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4" name="Freihandform 273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6" name="Gruppierung 30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26" name="Oval 32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27" name="Textfeld 32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7" name="Gruppierung 30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24" name="Oval 32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25" name="Textfeld 32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8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22" name="Oval 32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23" name="Textfeld 32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9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320" name="Oval 31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21" name="Textfeld 32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0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18" name="Oval 31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9" name="Textfeld 31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1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16" name="Oval 31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7" name="Textfeld 31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2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14" name="Oval 31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5" name="Textfeld 31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3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312" name="Oval 31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3" name="Textfeld 312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4" name="Gruppierung 282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10" name="Oval 30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1" name="Textfeld 310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5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08" name="Oval 30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9" name="Textfeld 30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306" name="Oval 30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7" name="Textfeld 306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7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304" name="Oval 30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5" name="Textfeld 30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8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302" name="Oval 30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3" name="Textfeld 302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288" name="Bild 28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289" name="Bild 2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290" name="Bild 2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4805" y="29496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291" name="Bild 29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84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292" name="Bild 29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8033" y="1609399"/>
                <a:ext cx="230400" cy="144000"/>
              </a:xfrm>
              <a:prstGeom prst="rect">
                <a:avLst/>
              </a:prstGeom>
            </p:spPr>
          </p:pic>
          <p:sp>
            <p:nvSpPr>
              <p:cNvPr id="293" name="Freihandform 292"/>
              <p:cNvSpPr/>
              <p:nvPr/>
            </p:nvSpPr>
            <p:spPr>
              <a:xfrm>
                <a:off x="3606800" y="2203450"/>
                <a:ext cx="3130550" cy="2317750"/>
              </a:xfrm>
              <a:custGeom>
                <a:avLst/>
                <a:gdLst>
                  <a:gd name="connsiteX0" fmla="*/ 2781300 w 3130550"/>
                  <a:gd name="connsiteY0" fmla="*/ 0 h 2317750"/>
                  <a:gd name="connsiteX1" fmla="*/ 2952750 w 3130550"/>
                  <a:gd name="connsiteY1" fmla="*/ 63500 h 2317750"/>
                  <a:gd name="connsiteX2" fmla="*/ 3003550 w 3130550"/>
                  <a:gd name="connsiteY2" fmla="*/ 95250 h 2317750"/>
                  <a:gd name="connsiteX3" fmla="*/ 3079750 w 3130550"/>
                  <a:gd name="connsiteY3" fmla="*/ 88900 h 2317750"/>
                  <a:gd name="connsiteX4" fmla="*/ 3124200 w 3130550"/>
                  <a:gd name="connsiteY4" fmla="*/ 152400 h 2317750"/>
                  <a:gd name="connsiteX5" fmla="*/ 3086100 w 3130550"/>
                  <a:gd name="connsiteY5" fmla="*/ 222250 h 2317750"/>
                  <a:gd name="connsiteX6" fmla="*/ 3111500 w 3130550"/>
                  <a:gd name="connsiteY6" fmla="*/ 298450 h 2317750"/>
                  <a:gd name="connsiteX7" fmla="*/ 3060700 w 3130550"/>
                  <a:gd name="connsiteY7" fmla="*/ 311150 h 2317750"/>
                  <a:gd name="connsiteX8" fmla="*/ 3130550 w 3130550"/>
                  <a:gd name="connsiteY8" fmla="*/ 400050 h 2317750"/>
                  <a:gd name="connsiteX9" fmla="*/ 2990850 w 3130550"/>
                  <a:gd name="connsiteY9" fmla="*/ 527050 h 2317750"/>
                  <a:gd name="connsiteX10" fmla="*/ 2882900 w 3130550"/>
                  <a:gd name="connsiteY10" fmla="*/ 558800 h 2317750"/>
                  <a:gd name="connsiteX11" fmla="*/ 2794000 w 3130550"/>
                  <a:gd name="connsiteY11" fmla="*/ 622300 h 2317750"/>
                  <a:gd name="connsiteX12" fmla="*/ 2711450 w 3130550"/>
                  <a:gd name="connsiteY12" fmla="*/ 628650 h 2317750"/>
                  <a:gd name="connsiteX13" fmla="*/ 2628900 w 3130550"/>
                  <a:gd name="connsiteY13" fmla="*/ 730250 h 2317750"/>
                  <a:gd name="connsiteX14" fmla="*/ 2533650 w 3130550"/>
                  <a:gd name="connsiteY14" fmla="*/ 831850 h 2317750"/>
                  <a:gd name="connsiteX15" fmla="*/ 2444750 w 3130550"/>
                  <a:gd name="connsiteY15" fmla="*/ 946150 h 2317750"/>
                  <a:gd name="connsiteX16" fmla="*/ 2387600 w 3130550"/>
                  <a:gd name="connsiteY16" fmla="*/ 971550 h 2317750"/>
                  <a:gd name="connsiteX17" fmla="*/ 2387600 w 3130550"/>
                  <a:gd name="connsiteY17" fmla="*/ 1149350 h 2317750"/>
                  <a:gd name="connsiteX18" fmla="*/ 2451100 w 3130550"/>
                  <a:gd name="connsiteY18" fmla="*/ 1339850 h 2317750"/>
                  <a:gd name="connsiteX19" fmla="*/ 2444750 w 3130550"/>
                  <a:gd name="connsiteY19" fmla="*/ 1504950 h 2317750"/>
                  <a:gd name="connsiteX20" fmla="*/ 2292350 w 3130550"/>
                  <a:gd name="connsiteY20" fmla="*/ 1612900 h 2317750"/>
                  <a:gd name="connsiteX21" fmla="*/ 2209800 w 3130550"/>
                  <a:gd name="connsiteY21" fmla="*/ 1581150 h 2317750"/>
                  <a:gd name="connsiteX22" fmla="*/ 2146300 w 3130550"/>
                  <a:gd name="connsiteY22" fmla="*/ 1536700 h 2317750"/>
                  <a:gd name="connsiteX23" fmla="*/ 2051050 w 3130550"/>
                  <a:gd name="connsiteY23" fmla="*/ 1473200 h 2317750"/>
                  <a:gd name="connsiteX24" fmla="*/ 2032000 w 3130550"/>
                  <a:gd name="connsiteY24" fmla="*/ 1549400 h 2317750"/>
                  <a:gd name="connsiteX25" fmla="*/ 1968500 w 3130550"/>
                  <a:gd name="connsiteY25" fmla="*/ 1543050 h 2317750"/>
                  <a:gd name="connsiteX26" fmla="*/ 1924050 w 3130550"/>
                  <a:gd name="connsiteY26" fmla="*/ 1473200 h 2317750"/>
                  <a:gd name="connsiteX27" fmla="*/ 1955800 w 3130550"/>
                  <a:gd name="connsiteY27" fmla="*/ 1428750 h 2317750"/>
                  <a:gd name="connsiteX28" fmla="*/ 1752600 w 3130550"/>
                  <a:gd name="connsiteY28" fmla="*/ 1365250 h 2317750"/>
                  <a:gd name="connsiteX29" fmla="*/ 1708150 w 3130550"/>
                  <a:gd name="connsiteY29" fmla="*/ 1301750 h 2317750"/>
                  <a:gd name="connsiteX30" fmla="*/ 1644650 w 3130550"/>
                  <a:gd name="connsiteY30" fmla="*/ 1358900 h 2317750"/>
                  <a:gd name="connsiteX31" fmla="*/ 1555750 w 3130550"/>
                  <a:gd name="connsiteY31" fmla="*/ 1308100 h 2317750"/>
                  <a:gd name="connsiteX32" fmla="*/ 1504950 w 3130550"/>
                  <a:gd name="connsiteY32" fmla="*/ 1384300 h 2317750"/>
                  <a:gd name="connsiteX33" fmla="*/ 1377950 w 3130550"/>
                  <a:gd name="connsiteY33" fmla="*/ 1422400 h 2317750"/>
                  <a:gd name="connsiteX34" fmla="*/ 1282700 w 3130550"/>
                  <a:gd name="connsiteY34" fmla="*/ 1485900 h 2317750"/>
                  <a:gd name="connsiteX35" fmla="*/ 1231900 w 3130550"/>
                  <a:gd name="connsiteY35" fmla="*/ 1485900 h 2317750"/>
                  <a:gd name="connsiteX36" fmla="*/ 1193800 w 3130550"/>
                  <a:gd name="connsiteY36" fmla="*/ 1524000 h 2317750"/>
                  <a:gd name="connsiteX37" fmla="*/ 1155700 w 3130550"/>
                  <a:gd name="connsiteY37" fmla="*/ 1524000 h 2317750"/>
                  <a:gd name="connsiteX38" fmla="*/ 1219200 w 3130550"/>
                  <a:gd name="connsiteY38" fmla="*/ 1631950 h 2317750"/>
                  <a:gd name="connsiteX39" fmla="*/ 1250950 w 3130550"/>
                  <a:gd name="connsiteY39" fmla="*/ 1758950 h 2317750"/>
                  <a:gd name="connsiteX40" fmla="*/ 1492250 w 3130550"/>
                  <a:gd name="connsiteY40" fmla="*/ 1955800 h 2317750"/>
                  <a:gd name="connsiteX41" fmla="*/ 1479550 w 3130550"/>
                  <a:gd name="connsiteY41" fmla="*/ 2006600 h 2317750"/>
                  <a:gd name="connsiteX42" fmla="*/ 1390650 w 3130550"/>
                  <a:gd name="connsiteY42" fmla="*/ 2006600 h 2317750"/>
                  <a:gd name="connsiteX43" fmla="*/ 1390650 w 3130550"/>
                  <a:gd name="connsiteY43" fmla="*/ 2063750 h 2317750"/>
                  <a:gd name="connsiteX44" fmla="*/ 1308100 w 3130550"/>
                  <a:gd name="connsiteY44" fmla="*/ 2108200 h 2317750"/>
                  <a:gd name="connsiteX45" fmla="*/ 1333500 w 3130550"/>
                  <a:gd name="connsiteY45" fmla="*/ 2273300 h 2317750"/>
                  <a:gd name="connsiteX46" fmla="*/ 1257300 w 3130550"/>
                  <a:gd name="connsiteY46" fmla="*/ 2273300 h 2317750"/>
                  <a:gd name="connsiteX47" fmla="*/ 1168400 w 3130550"/>
                  <a:gd name="connsiteY47" fmla="*/ 2228850 h 2317750"/>
                  <a:gd name="connsiteX48" fmla="*/ 1028700 w 3130550"/>
                  <a:gd name="connsiteY48" fmla="*/ 2305050 h 2317750"/>
                  <a:gd name="connsiteX49" fmla="*/ 920750 w 3130550"/>
                  <a:gd name="connsiteY49" fmla="*/ 2279650 h 2317750"/>
                  <a:gd name="connsiteX50" fmla="*/ 857250 w 3130550"/>
                  <a:gd name="connsiteY50" fmla="*/ 2279650 h 2317750"/>
                  <a:gd name="connsiteX51" fmla="*/ 812800 w 3130550"/>
                  <a:gd name="connsiteY51" fmla="*/ 2317750 h 2317750"/>
                  <a:gd name="connsiteX52" fmla="*/ 742950 w 3130550"/>
                  <a:gd name="connsiteY52" fmla="*/ 2254250 h 2317750"/>
                  <a:gd name="connsiteX53" fmla="*/ 692150 w 3130550"/>
                  <a:gd name="connsiteY53" fmla="*/ 2273300 h 2317750"/>
                  <a:gd name="connsiteX54" fmla="*/ 622300 w 3130550"/>
                  <a:gd name="connsiteY54" fmla="*/ 2260600 h 2317750"/>
                  <a:gd name="connsiteX55" fmla="*/ 584200 w 3130550"/>
                  <a:gd name="connsiteY55" fmla="*/ 2260600 h 2317750"/>
                  <a:gd name="connsiteX56" fmla="*/ 520700 w 3130550"/>
                  <a:gd name="connsiteY56" fmla="*/ 2235200 h 2317750"/>
                  <a:gd name="connsiteX57" fmla="*/ 450850 w 3130550"/>
                  <a:gd name="connsiteY57" fmla="*/ 2279650 h 2317750"/>
                  <a:gd name="connsiteX58" fmla="*/ 361950 w 3130550"/>
                  <a:gd name="connsiteY58" fmla="*/ 2273300 h 2317750"/>
                  <a:gd name="connsiteX59" fmla="*/ 361950 w 3130550"/>
                  <a:gd name="connsiteY59" fmla="*/ 2273300 h 2317750"/>
                  <a:gd name="connsiteX60" fmla="*/ 298450 w 3130550"/>
                  <a:gd name="connsiteY60" fmla="*/ 2298700 h 2317750"/>
                  <a:gd name="connsiteX61" fmla="*/ 247650 w 3130550"/>
                  <a:gd name="connsiteY61" fmla="*/ 2298700 h 2317750"/>
                  <a:gd name="connsiteX62" fmla="*/ 171450 w 3130550"/>
                  <a:gd name="connsiteY62" fmla="*/ 2209800 h 2317750"/>
                  <a:gd name="connsiteX63" fmla="*/ 165100 w 3130550"/>
                  <a:gd name="connsiteY63" fmla="*/ 2146300 h 2317750"/>
                  <a:gd name="connsiteX64" fmla="*/ 247650 w 3130550"/>
                  <a:gd name="connsiteY64" fmla="*/ 2025650 h 2317750"/>
                  <a:gd name="connsiteX65" fmla="*/ 184150 w 3130550"/>
                  <a:gd name="connsiteY65" fmla="*/ 1968500 h 2317750"/>
                  <a:gd name="connsiteX66" fmla="*/ 88900 w 3130550"/>
                  <a:gd name="connsiteY66" fmla="*/ 1936750 h 2317750"/>
                  <a:gd name="connsiteX67" fmla="*/ 0 w 3130550"/>
                  <a:gd name="connsiteY67" fmla="*/ 1841500 h 2317750"/>
                  <a:gd name="connsiteX68" fmla="*/ 0 w 3130550"/>
                  <a:gd name="connsiteY68" fmla="*/ 1727200 h 2317750"/>
                  <a:gd name="connsiteX69" fmla="*/ 69850 w 3130550"/>
                  <a:gd name="connsiteY69" fmla="*/ 1739900 h 2317750"/>
                  <a:gd name="connsiteX70" fmla="*/ 133350 w 3130550"/>
                  <a:gd name="connsiteY70" fmla="*/ 1739900 h 2317750"/>
                  <a:gd name="connsiteX71" fmla="*/ 127000 w 3130550"/>
                  <a:gd name="connsiteY71" fmla="*/ 1631950 h 2317750"/>
                  <a:gd name="connsiteX72" fmla="*/ 88900 w 3130550"/>
                  <a:gd name="connsiteY72" fmla="*/ 1568450 h 2317750"/>
                  <a:gd name="connsiteX73" fmla="*/ 139700 w 3130550"/>
                  <a:gd name="connsiteY73" fmla="*/ 1498600 h 2317750"/>
                  <a:gd name="connsiteX74" fmla="*/ 50800 w 3130550"/>
                  <a:gd name="connsiteY74" fmla="*/ 1384300 h 2317750"/>
                  <a:gd name="connsiteX75" fmla="*/ 50800 w 3130550"/>
                  <a:gd name="connsiteY75" fmla="*/ 1276350 h 2317750"/>
                  <a:gd name="connsiteX76" fmla="*/ 95250 w 3130550"/>
                  <a:gd name="connsiteY76" fmla="*/ 1181100 h 2317750"/>
                  <a:gd name="connsiteX77" fmla="*/ 50800 w 3130550"/>
                  <a:gd name="connsiteY77" fmla="*/ 1085850 h 2317750"/>
                  <a:gd name="connsiteX78" fmla="*/ 228600 w 3130550"/>
                  <a:gd name="connsiteY78" fmla="*/ 1028700 h 2317750"/>
                  <a:gd name="connsiteX79" fmla="*/ 247650 w 3130550"/>
                  <a:gd name="connsiteY79" fmla="*/ 927100 h 2317750"/>
                  <a:gd name="connsiteX80" fmla="*/ 171450 w 3130550"/>
                  <a:gd name="connsiteY80" fmla="*/ 850900 h 2317750"/>
                  <a:gd name="connsiteX81" fmla="*/ 260350 w 3130550"/>
                  <a:gd name="connsiteY81" fmla="*/ 831850 h 2317750"/>
                  <a:gd name="connsiteX82" fmla="*/ 254000 w 3130550"/>
                  <a:gd name="connsiteY82" fmla="*/ 711200 h 2317750"/>
                  <a:gd name="connsiteX83" fmla="*/ 279400 w 3130550"/>
                  <a:gd name="connsiteY83" fmla="*/ 628650 h 231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130550" h="2317750">
                    <a:moveTo>
                      <a:pt x="2781300" y="0"/>
                    </a:moveTo>
                    <a:lnTo>
                      <a:pt x="2952750" y="63500"/>
                    </a:lnTo>
                    <a:lnTo>
                      <a:pt x="3003550" y="95250"/>
                    </a:lnTo>
                    <a:lnTo>
                      <a:pt x="3079750" y="88900"/>
                    </a:lnTo>
                    <a:lnTo>
                      <a:pt x="3124200" y="152400"/>
                    </a:lnTo>
                    <a:lnTo>
                      <a:pt x="3086100" y="222250"/>
                    </a:lnTo>
                    <a:lnTo>
                      <a:pt x="3111500" y="298450"/>
                    </a:lnTo>
                    <a:lnTo>
                      <a:pt x="3060700" y="311150"/>
                    </a:lnTo>
                    <a:lnTo>
                      <a:pt x="3130550" y="400050"/>
                    </a:lnTo>
                    <a:lnTo>
                      <a:pt x="2990850" y="527050"/>
                    </a:lnTo>
                    <a:lnTo>
                      <a:pt x="2882900" y="558800"/>
                    </a:lnTo>
                    <a:lnTo>
                      <a:pt x="2794000" y="622300"/>
                    </a:lnTo>
                    <a:lnTo>
                      <a:pt x="2711450" y="628650"/>
                    </a:lnTo>
                    <a:lnTo>
                      <a:pt x="2628900" y="730250"/>
                    </a:lnTo>
                    <a:lnTo>
                      <a:pt x="2533650" y="831850"/>
                    </a:lnTo>
                    <a:lnTo>
                      <a:pt x="2444750" y="946150"/>
                    </a:lnTo>
                    <a:lnTo>
                      <a:pt x="2387600" y="971550"/>
                    </a:lnTo>
                    <a:lnTo>
                      <a:pt x="2387600" y="1149350"/>
                    </a:lnTo>
                    <a:lnTo>
                      <a:pt x="2451100" y="1339850"/>
                    </a:lnTo>
                    <a:lnTo>
                      <a:pt x="2444750" y="1504950"/>
                    </a:lnTo>
                    <a:lnTo>
                      <a:pt x="2292350" y="1612900"/>
                    </a:lnTo>
                    <a:lnTo>
                      <a:pt x="2209800" y="1581150"/>
                    </a:lnTo>
                    <a:lnTo>
                      <a:pt x="2146300" y="1536700"/>
                    </a:lnTo>
                    <a:lnTo>
                      <a:pt x="2051050" y="1473200"/>
                    </a:lnTo>
                    <a:lnTo>
                      <a:pt x="2032000" y="1549400"/>
                    </a:lnTo>
                    <a:lnTo>
                      <a:pt x="1968500" y="1543050"/>
                    </a:lnTo>
                    <a:lnTo>
                      <a:pt x="1924050" y="1473200"/>
                    </a:lnTo>
                    <a:lnTo>
                      <a:pt x="1955800" y="1428750"/>
                    </a:lnTo>
                    <a:lnTo>
                      <a:pt x="1752600" y="1365250"/>
                    </a:lnTo>
                    <a:lnTo>
                      <a:pt x="1708150" y="1301750"/>
                    </a:lnTo>
                    <a:lnTo>
                      <a:pt x="1644650" y="1358900"/>
                    </a:lnTo>
                    <a:lnTo>
                      <a:pt x="1555750" y="1308100"/>
                    </a:lnTo>
                    <a:lnTo>
                      <a:pt x="1504950" y="1384300"/>
                    </a:lnTo>
                    <a:lnTo>
                      <a:pt x="1377950" y="1422400"/>
                    </a:lnTo>
                    <a:lnTo>
                      <a:pt x="1282700" y="1485900"/>
                    </a:lnTo>
                    <a:lnTo>
                      <a:pt x="1231900" y="1485900"/>
                    </a:lnTo>
                    <a:lnTo>
                      <a:pt x="1193800" y="1524000"/>
                    </a:lnTo>
                    <a:lnTo>
                      <a:pt x="1155700" y="1524000"/>
                    </a:lnTo>
                    <a:lnTo>
                      <a:pt x="1219200" y="1631950"/>
                    </a:lnTo>
                    <a:lnTo>
                      <a:pt x="1250950" y="1758950"/>
                    </a:lnTo>
                    <a:lnTo>
                      <a:pt x="1492250" y="1955800"/>
                    </a:lnTo>
                    <a:lnTo>
                      <a:pt x="1479550" y="2006600"/>
                    </a:lnTo>
                    <a:lnTo>
                      <a:pt x="1390650" y="2006600"/>
                    </a:lnTo>
                    <a:lnTo>
                      <a:pt x="1390650" y="2063750"/>
                    </a:lnTo>
                    <a:lnTo>
                      <a:pt x="1308100" y="2108200"/>
                    </a:lnTo>
                    <a:lnTo>
                      <a:pt x="1333500" y="2273300"/>
                    </a:lnTo>
                    <a:lnTo>
                      <a:pt x="1257300" y="2273300"/>
                    </a:lnTo>
                    <a:lnTo>
                      <a:pt x="1168400" y="2228850"/>
                    </a:lnTo>
                    <a:lnTo>
                      <a:pt x="1028700" y="2305050"/>
                    </a:lnTo>
                    <a:lnTo>
                      <a:pt x="920750" y="2279650"/>
                    </a:lnTo>
                    <a:lnTo>
                      <a:pt x="857250" y="2279650"/>
                    </a:lnTo>
                    <a:lnTo>
                      <a:pt x="812800" y="2317750"/>
                    </a:lnTo>
                    <a:lnTo>
                      <a:pt x="742950" y="2254250"/>
                    </a:lnTo>
                    <a:lnTo>
                      <a:pt x="692150" y="2273300"/>
                    </a:lnTo>
                    <a:lnTo>
                      <a:pt x="622300" y="2260600"/>
                    </a:lnTo>
                    <a:lnTo>
                      <a:pt x="584200" y="2260600"/>
                    </a:lnTo>
                    <a:lnTo>
                      <a:pt x="520700" y="2235200"/>
                    </a:lnTo>
                    <a:lnTo>
                      <a:pt x="450850" y="2279650"/>
                    </a:lnTo>
                    <a:lnTo>
                      <a:pt x="361950" y="2273300"/>
                    </a:lnTo>
                    <a:lnTo>
                      <a:pt x="361950" y="2273300"/>
                    </a:lnTo>
                    <a:lnTo>
                      <a:pt x="298450" y="2298700"/>
                    </a:lnTo>
                    <a:lnTo>
                      <a:pt x="247650" y="2298700"/>
                    </a:lnTo>
                    <a:lnTo>
                      <a:pt x="171450" y="2209800"/>
                    </a:lnTo>
                    <a:lnTo>
                      <a:pt x="165100" y="2146300"/>
                    </a:lnTo>
                    <a:lnTo>
                      <a:pt x="247650" y="2025650"/>
                    </a:lnTo>
                    <a:lnTo>
                      <a:pt x="184150" y="1968500"/>
                    </a:lnTo>
                    <a:lnTo>
                      <a:pt x="88900" y="1936750"/>
                    </a:lnTo>
                    <a:lnTo>
                      <a:pt x="0" y="1841500"/>
                    </a:lnTo>
                    <a:lnTo>
                      <a:pt x="0" y="1727200"/>
                    </a:lnTo>
                    <a:lnTo>
                      <a:pt x="69850" y="1739900"/>
                    </a:lnTo>
                    <a:lnTo>
                      <a:pt x="133350" y="1739900"/>
                    </a:lnTo>
                    <a:lnTo>
                      <a:pt x="127000" y="1631950"/>
                    </a:lnTo>
                    <a:lnTo>
                      <a:pt x="88900" y="1568450"/>
                    </a:lnTo>
                    <a:lnTo>
                      <a:pt x="139700" y="1498600"/>
                    </a:lnTo>
                    <a:lnTo>
                      <a:pt x="50800" y="1384300"/>
                    </a:lnTo>
                    <a:lnTo>
                      <a:pt x="50800" y="1276350"/>
                    </a:lnTo>
                    <a:lnTo>
                      <a:pt x="95250" y="1181100"/>
                    </a:lnTo>
                    <a:lnTo>
                      <a:pt x="50800" y="1085850"/>
                    </a:lnTo>
                    <a:lnTo>
                      <a:pt x="228600" y="1028700"/>
                    </a:lnTo>
                    <a:lnTo>
                      <a:pt x="247650" y="927100"/>
                    </a:lnTo>
                    <a:lnTo>
                      <a:pt x="171450" y="850900"/>
                    </a:lnTo>
                    <a:lnTo>
                      <a:pt x="260350" y="831850"/>
                    </a:lnTo>
                    <a:lnTo>
                      <a:pt x="254000" y="711200"/>
                    </a:lnTo>
                    <a:lnTo>
                      <a:pt x="279400" y="628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Freihandform 293"/>
              <p:cNvSpPr/>
              <p:nvPr/>
            </p:nvSpPr>
            <p:spPr>
              <a:xfrm>
                <a:off x="5911850" y="3651250"/>
                <a:ext cx="1504950" cy="2114550"/>
              </a:xfrm>
              <a:custGeom>
                <a:avLst/>
                <a:gdLst>
                  <a:gd name="connsiteX0" fmla="*/ 133350 w 1504950"/>
                  <a:gd name="connsiteY0" fmla="*/ 50800 h 2114550"/>
                  <a:gd name="connsiteX1" fmla="*/ 311150 w 1504950"/>
                  <a:gd name="connsiteY1" fmla="*/ 57150 h 2114550"/>
                  <a:gd name="connsiteX2" fmla="*/ 444500 w 1504950"/>
                  <a:gd name="connsiteY2" fmla="*/ 31750 h 2114550"/>
                  <a:gd name="connsiteX3" fmla="*/ 628650 w 1504950"/>
                  <a:gd name="connsiteY3" fmla="*/ 50800 h 2114550"/>
                  <a:gd name="connsiteX4" fmla="*/ 889000 w 1504950"/>
                  <a:gd name="connsiteY4" fmla="*/ 0 h 2114550"/>
                  <a:gd name="connsiteX5" fmla="*/ 984250 w 1504950"/>
                  <a:gd name="connsiteY5" fmla="*/ 44450 h 2114550"/>
                  <a:gd name="connsiteX6" fmla="*/ 1060450 w 1504950"/>
                  <a:gd name="connsiteY6" fmla="*/ 133350 h 2114550"/>
                  <a:gd name="connsiteX7" fmla="*/ 1143000 w 1504950"/>
                  <a:gd name="connsiteY7" fmla="*/ 203200 h 2114550"/>
                  <a:gd name="connsiteX8" fmla="*/ 1371600 w 1504950"/>
                  <a:gd name="connsiteY8" fmla="*/ 412750 h 2114550"/>
                  <a:gd name="connsiteX9" fmla="*/ 1428750 w 1504950"/>
                  <a:gd name="connsiteY9" fmla="*/ 533400 h 2114550"/>
                  <a:gd name="connsiteX10" fmla="*/ 1492250 w 1504950"/>
                  <a:gd name="connsiteY10" fmla="*/ 622300 h 2114550"/>
                  <a:gd name="connsiteX11" fmla="*/ 1504950 w 1504950"/>
                  <a:gd name="connsiteY11" fmla="*/ 819150 h 2114550"/>
                  <a:gd name="connsiteX12" fmla="*/ 1504950 w 1504950"/>
                  <a:gd name="connsiteY12" fmla="*/ 901700 h 2114550"/>
                  <a:gd name="connsiteX13" fmla="*/ 1365250 w 1504950"/>
                  <a:gd name="connsiteY13" fmla="*/ 838200 h 2114550"/>
                  <a:gd name="connsiteX14" fmla="*/ 1466850 w 1504950"/>
                  <a:gd name="connsiteY14" fmla="*/ 965200 h 2114550"/>
                  <a:gd name="connsiteX15" fmla="*/ 1479550 w 1504950"/>
                  <a:gd name="connsiteY15" fmla="*/ 1111250 h 2114550"/>
                  <a:gd name="connsiteX16" fmla="*/ 1447800 w 1504950"/>
                  <a:gd name="connsiteY16" fmla="*/ 1187450 h 2114550"/>
                  <a:gd name="connsiteX17" fmla="*/ 1276350 w 1504950"/>
                  <a:gd name="connsiteY17" fmla="*/ 1257300 h 2114550"/>
                  <a:gd name="connsiteX18" fmla="*/ 1212850 w 1504950"/>
                  <a:gd name="connsiteY18" fmla="*/ 1231900 h 2114550"/>
                  <a:gd name="connsiteX19" fmla="*/ 1181100 w 1504950"/>
                  <a:gd name="connsiteY19" fmla="*/ 1250950 h 2114550"/>
                  <a:gd name="connsiteX20" fmla="*/ 1130300 w 1504950"/>
                  <a:gd name="connsiteY20" fmla="*/ 1308100 h 2114550"/>
                  <a:gd name="connsiteX21" fmla="*/ 914400 w 1504950"/>
                  <a:gd name="connsiteY21" fmla="*/ 1390650 h 2114550"/>
                  <a:gd name="connsiteX22" fmla="*/ 768350 w 1504950"/>
                  <a:gd name="connsiteY22" fmla="*/ 1358900 h 2114550"/>
                  <a:gd name="connsiteX23" fmla="*/ 673100 w 1504950"/>
                  <a:gd name="connsiteY23" fmla="*/ 1377950 h 2114550"/>
                  <a:gd name="connsiteX24" fmla="*/ 552450 w 1504950"/>
                  <a:gd name="connsiteY24" fmla="*/ 1295400 h 2114550"/>
                  <a:gd name="connsiteX25" fmla="*/ 457200 w 1504950"/>
                  <a:gd name="connsiteY25" fmla="*/ 1327150 h 2114550"/>
                  <a:gd name="connsiteX26" fmla="*/ 311150 w 1504950"/>
                  <a:gd name="connsiteY26" fmla="*/ 1346200 h 2114550"/>
                  <a:gd name="connsiteX27" fmla="*/ 165100 w 1504950"/>
                  <a:gd name="connsiteY27" fmla="*/ 1416050 h 2114550"/>
                  <a:gd name="connsiteX28" fmla="*/ 171450 w 1504950"/>
                  <a:gd name="connsiteY28" fmla="*/ 1524000 h 2114550"/>
                  <a:gd name="connsiteX29" fmla="*/ 171450 w 1504950"/>
                  <a:gd name="connsiteY29" fmla="*/ 1663700 h 2114550"/>
                  <a:gd name="connsiteX30" fmla="*/ 228600 w 1504950"/>
                  <a:gd name="connsiteY30" fmla="*/ 1727200 h 2114550"/>
                  <a:gd name="connsiteX31" fmla="*/ 165100 w 1504950"/>
                  <a:gd name="connsiteY31" fmla="*/ 1746250 h 2114550"/>
                  <a:gd name="connsiteX32" fmla="*/ 209550 w 1504950"/>
                  <a:gd name="connsiteY32" fmla="*/ 1854200 h 2114550"/>
                  <a:gd name="connsiteX33" fmla="*/ 88900 w 1504950"/>
                  <a:gd name="connsiteY33" fmla="*/ 1917700 h 2114550"/>
                  <a:gd name="connsiteX34" fmla="*/ 31750 w 1504950"/>
                  <a:gd name="connsiteY34" fmla="*/ 1987550 h 2114550"/>
                  <a:gd name="connsiteX35" fmla="*/ 0 w 1504950"/>
                  <a:gd name="connsiteY35" fmla="*/ 2114550 h 211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04950" h="2114550">
                    <a:moveTo>
                      <a:pt x="133350" y="50800"/>
                    </a:moveTo>
                    <a:lnTo>
                      <a:pt x="311150" y="57150"/>
                    </a:lnTo>
                    <a:lnTo>
                      <a:pt x="444500" y="31750"/>
                    </a:lnTo>
                    <a:lnTo>
                      <a:pt x="628650" y="50800"/>
                    </a:lnTo>
                    <a:lnTo>
                      <a:pt x="889000" y="0"/>
                    </a:lnTo>
                    <a:lnTo>
                      <a:pt x="984250" y="44450"/>
                    </a:lnTo>
                    <a:lnTo>
                      <a:pt x="1060450" y="133350"/>
                    </a:lnTo>
                    <a:lnTo>
                      <a:pt x="1143000" y="203200"/>
                    </a:lnTo>
                    <a:lnTo>
                      <a:pt x="1371600" y="412750"/>
                    </a:lnTo>
                    <a:lnTo>
                      <a:pt x="1428750" y="533400"/>
                    </a:lnTo>
                    <a:lnTo>
                      <a:pt x="1492250" y="622300"/>
                    </a:lnTo>
                    <a:lnTo>
                      <a:pt x="1504950" y="819150"/>
                    </a:lnTo>
                    <a:lnTo>
                      <a:pt x="1504950" y="901700"/>
                    </a:lnTo>
                    <a:lnTo>
                      <a:pt x="1365250" y="838200"/>
                    </a:lnTo>
                    <a:lnTo>
                      <a:pt x="1466850" y="965200"/>
                    </a:lnTo>
                    <a:lnTo>
                      <a:pt x="1479550" y="1111250"/>
                    </a:lnTo>
                    <a:lnTo>
                      <a:pt x="1447800" y="1187450"/>
                    </a:lnTo>
                    <a:lnTo>
                      <a:pt x="1276350" y="1257300"/>
                    </a:lnTo>
                    <a:lnTo>
                      <a:pt x="1212850" y="1231900"/>
                    </a:lnTo>
                    <a:lnTo>
                      <a:pt x="1181100" y="1250950"/>
                    </a:lnTo>
                    <a:lnTo>
                      <a:pt x="1130300" y="1308100"/>
                    </a:lnTo>
                    <a:lnTo>
                      <a:pt x="914400" y="1390650"/>
                    </a:lnTo>
                    <a:lnTo>
                      <a:pt x="768350" y="1358900"/>
                    </a:lnTo>
                    <a:lnTo>
                      <a:pt x="673100" y="1377950"/>
                    </a:lnTo>
                    <a:lnTo>
                      <a:pt x="552450" y="1295400"/>
                    </a:lnTo>
                    <a:lnTo>
                      <a:pt x="457200" y="1327150"/>
                    </a:lnTo>
                    <a:lnTo>
                      <a:pt x="311150" y="1346200"/>
                    </a:lnTo>
                    <a:lnTo>
                      <a:pt x="165100" y="1416050"/>
                    </a:lnTo>
                    <a:lnTo>
                      <a:pt x="171450" y="1524000"/>
                    </a:lnTo>
                    <a:lnTo>
                      <a:pt x="171450" y="1663700"/>
                    </a:lnTo>
                    <a:lnTo>
                      <a:pt x="228600" y="1727200"/>
                    </a:lnTo>
                    <a:lnTo>
                      <a:pt x="165100" y="1746250"/>
                    </a:lnTo>
                    <a:lnTo>
                      <a:pt x="209550" y="1854200"/>
                    </a:lnTo>
                    <a:lnTo>
                      <a:pt x="88900" y="1917700"/>
                    </a:lnTo>
                    <a:lnTo>
                      <a:pt x="31750" y="1987550"/>
                    </a:lnTo>
                    <a:lnTo>
                      <a:pt x="0" y="21145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5" name="Freihandform 294"/>
              <p:cNvSpPr/>
              <p:nvPr/>
            </p:nvSpPr>
            <p:spPr>
              <a:xfrm>
                <a:off x="4411133" y="4732867"/>
                <a:ext cx="639234" cy="207433"/>
              </a:xfrm>
              <a:custGeom>
                <a:avLst/>
                <a:gdLst>
                  <a:gd name="connsiteX0" fmla="*/ 618067 w 639234"/>
                  <a:gd name="connsiteY0" fmla="*/ 207433 h 207433"/>
                  <a:gd name="connsiteX1" fmla="*/ 618067 w 639234"/>
                  <a:gd name="connsiteY1" fmla="*/ 148166 h 207433"/>
                  <a:gd name="connsiteX2" fmla="*/ 601134 w 639234"/>
                  <a:gd name="connsiteY2" fmla="*/ 76200 h 207433"/>
                  <a:gd name="connsiteX3" fmla="*/ 639234 w 639234"/>
                  <a:gd name="connsiteY3" fmla="*/ 12700 h 207433"/>
                  <a:gd name="connsiteX4" fmla="*/ 448734 w 639234"/>
                  <a:gd name="connsiteY4" fmla="*/ 0 h 207433"/>
                  <a:gd name="connsiteX5" fmla="*/ 393700 w 639234"/>
                  <a:gd name="connsiteY5" fmla="*/ 33866 h 207433"/>
                  <a:gd name="connsiteX6" fmla="*/ 338667 w 639234"/>
                  <a:gd name="connsiteY6" fmla="*/ 42333 h 207433"/>
                  <a:gd name="connsiteX7" fmla="*/ 313267 w 639234"/>
                  <a:gd name="connsiteY7" fmla="*/ 122766 h 207433"/>
                  <a:gd name="connsiteX8" fmla="*/ 237067 w 639234"/>
                  <a:gd name="connsiteY8" fmla="*/ 139700 h 207433"/>
                  <a:gd name="connsiteX9" fmla="*/ 160867 w 639234"/>
                  <a:gd name="connsiteY9" fmla="*/ 198966 h 207433"/>
                  <a:gd name="connsiteX10" fmla="*/ 71967 w 639234"/>
                  <a:gd name="connsiteY10" fmla="*/ 190500 h 207433"/>
                  <a:gd name="connsiteX11" fmla="*/ 50800 w 639234"/>
                  <a:gd name="connsiteY11" fmla="*/ 110066 h 207433"/>
                  <a:gd name="connsiteX12" fmla="*/ 0 w 639234"/>
                  <a:gd name="connsiteY12" fmla="*/ 804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9234" h="207433">
                    <a:moveTo>
                      <a:pt x="618067" y="207433"/>
                    </a:moveTo>
                    <a:lnTo>
                      <a:pt x="618067" y="148166"/>
                    </a:lnTo>
                    <a:lnTo>
                      <a:pt x="601134" y="76200"/>
                    </a:lnTo>
                    <a:lnTo>
                      <a:pt x="639234" y="12700"/>
                    </a:lnTo>
                    <a:lnTo>
                      <a:pt x="448734" y="0"/>
                    </a:lnTo>
                    <a:lnTo>
                      <a:pt x="393700" y="33866"/>
                    </a:lnTo>
                    <a:lnTo>
                      <a:pt x="338667" y="42333"/>
                    </a:lnTo>
                    <a:lnTo>
                      <a:pt x="313267" y="122766"/>
                    </a:lnTo>
                    <a:lnTo>
                      <a:pt x="237067" y="139700"/>
                    </a:lnTo>
                    <a:lnTo>
                      <a:pt x="160867" y="198966"/>
                    </a:lnTo>
                    <a:lnTo>
                      <a:pt x="71967" y="190500"/>
                    </a:lnTo>
                    <a:lnTo>
                      <a:pt x="50800" y="110066"/>
                    </a:lnTo>
                    <a:lnTo>
                      <a:pt x="0" y="80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6" name="Freihandform 295"/>
              <p:cNvSpPr/>
              <p:nvPr/>
            </p:nvSpPr>
            <p:spPr>
              <a:xfrm>
                <a:off x="3657600" y="4466167"/>
                <a:ext cx="817033" cy="461433"/>
              </a:xfrm>
              <a:custGeom>
                <a:avLst/>
                <a:gdLst>
                  <a:gd name="connsiteX0" fmla="*/ 173567 w 817033"/>
                  <a:gd name="connsiteY0" fmla="*/ 21166 h 461433"/>
                  <a:gd name="connsiteX1" fmla="*/ 148167 w 817033"/>
                  <a:gd name="connsiteY1" fmla="*/ 76200 h 461433"/>
                  <a:gd name="connsiteX2" fmla="*/ 182033 w 817033"/>
                  <a:gd name="connsiteY2" fmla="*/ 76200 h 461433"/>
                  <a:gd name="connsiteX3" fmla="*/ 156633 w 817033"/>
                  <a:gd name="connsiteY3" fmla="*/ 118533 h 461433"/>
                  <a:gd name="connsiteX4" fmla="*/ 80433 w 817033"/>
                  <a:gd name="connsiteY4" fmla="*/ 177800 h 461433"/>
                  <a:gd name="connsiteX5" fmla="*/ 80433 w 817033"/>
                  <a:gd name="connsiteY5" fmla="*/ 228600 h 461433"/>
                  <a:gd name="connsiteX6" fmla="*/ 16933 w 817033"/>
                  <a:gd name="connsiteY6" fmla="*/ 275166 h 461433"/>
                  <a:gd name="connsiteX7" fmla="*/ 16933 w 817033"/>
                  <a:gd name="connsiteY7" fmla="*/ 304800 h 461433"/>
                  <a:gd name="connsiteX8" fmla="*/ 29633 w 817033"/>
                  <a:gd name="connsiteY8" fmla="*/ 342900 h 461433"/>
                  <a:gd name="connsiteX9" fmla="*/ 0 w 817033"/>
                  <a:gd name="connsiteY9" fmla="*/ 385233 h 461433"/>
                  <a:gd name="connsiteX10" fmla="*/ 59267 w 817033"/>
                  <a:gd name="connsiteY10" fmla="*/ 385233 h 461433"/>
                  <a:gd name="connsiteX11" fmla="*/ 71967 w 817033"/>
                  <a:gd name="connsiteY11" fmla="*/ 334433 h 461433"/>
                  <a:gd name="connsiteX12" fmla="*/ 127000 w 817033"/>
                  <a:gd name="connsiteY12" fmla="*/ 334433 h 461433"/>
                  <a:gd name="connsiteX13" fmla="*/ 160867 w 817033"/>
                  <a:gd name="connsiteY13" fmla="*/ 355600 h 461433"/>
                  <a:gd name="connsiteX14" fmla="*/ 160867 w 817033"/>
                  <a:gd name="connsiteY14" fmla="*/ 414866 h 461433"/>
                  <a:gd name="connsiteX15" fmla="*/ 190500 w 817033"/>
                  <a:gd name="connsiteY15" fmla="*/ 461433 h 461433"/>
                  <a:gd name="connsiteX16" fmla="*/ 283633 w 817033"/>
                  <a:gd name="connsiteY16" fmla="*/ 436033 h 461433"/>
                  <a:gd name="connsiteX17" fmla="*/ 325967 w 817033"/>
                  <a:gd name="connsiteY17" fmla="*/ 448733 h 461433"/>
                  <a:gd name="connsiteX18" fmla="*/ 364067 w 817033"/>
                  <a:gd name="connsiteY18" fmla="*/ 423333 h 461433"/>
                  <a:gd name="connsiteX19" fmla="*/ 389467 w 817033"/>
                  <a:gd name="connsiteY19" fmla="*/ 372533 h 461433"/>
                  <a:gd name="connsiteX20" fmla="*/ 419100 w 817033"/>
                  <a:gd name="connsiteY20" fmla="*/ 351366 h 461433"/>
                  <a:gd name="connsiteX21" fmla="*/ 478367 w 817033"/>
                  <a:gd name="connsiteY21" fmla="*/ 402166 h 461433"/>
                  <a:gd name="connsiteX22" fmla="*/ 478367 w 817033"/>
                  <a:gd name="connsiteY22" fmla="*/ 402166 h 461433"/>
                  <a:gd name="connsiteX23" fmla="*/ 508000 w 817033"/>
                  <a:gd name="connsiteY23" fmla="*/ 444500 h 461433"/>
                  <a:gd name="connsiteX24" fmla="*/ 537633 w 817033"/>
                  <a:gd name="connsiteY24" fmla="*/ 452966 h 461433"/>
                  <a:gd name="connsiteX25" fmla="*/ 546100 w 817033"/>
                  <a:gd name="connsiteY25" fmla="*/ 389466 h 461433"/>
                  <a:gd name="connsiteX26" fmla="*/ 579967 w 817033"/>
                  <a:gd name="connsiteY26" fmla="*/ 338666 h 461433"/>
                  <a:gd name="connsiteX27" fmla="*/ 605367 w 817033"/>
                  <a:gd name="connsiteY27" fmla="*/ 304800 h 461433"/>
                  <a:gd name="connsiteX28" fmla="*/ 643467 w 817033"/>
                  <a:gd name="connsiteY28" fmla="*/ 347133 h 461433"/>
                  <a:gd name="connsiteX29" fmla="*/ 715433 w 817033"/>
                  <a:gd name="connsiteY29" fmla="*/ 325966 h 461433"/>
                  <a:gd name="connsiteX30" fmla="*/ 740833 w 817033"/>
                  <a:gd name="connsiteY30" fmla="*/ 368300 h 461433"/>
                  <a:gd name="connsiteX31" fmla="*/ 740833 w 817033"/>
                  <a:gd name="connsiteY31" fmla="*/ 368300 h 461433"/>
                  <a:gd name="connsiteX32" fmla="*/ 745067 w 817033"/>
                  <a:gd name="connsiteY32" fmla="*/ 309033 h 461433"/>
                  <a:gd name="connsiteX33" fmla="*/ 736600 w 817033"/>
                  <a:gd name="connsiteY33" fmla="*/ 262466 h 461433"/>
                  <a:gd name="connsiteX34" fmla="*/ 787400 w 817033"/>
                  <a:gd name="connsiteY34" fmla="*/ 279400 h 461433"/>
                  <a:gd name="connsiteX35" fmla="*/ 817033 w 817033"/>
                  <a:gd name="connsiteY35" fmla="*/ 279400 h 461433"/>
                  <a:gd name="connsiteX36" fmla="*/ 800100 w 817033"/>
                  <a:gd name="connsiteY36" fmla="*/ 241300 h 461433"/>
                  <a:gd name="connsiteX37" fmla="*/ 812800 w 817033"/>
                  <a:gd name="connsiteY37" fmla="*/ 190500 h 461433"/>
                  <a:gd name="connsiteX38" fmla="*/ 787400 w 817033"/>
                  <a:gd name="connsiteY38" fmla="*/ 173566 h 461433"/>
                  <a:gd name="connsiteX39" fmla="*/ 745067 w 817033"/>
                  <a:gd name="connsiteY39" fmla="*/ 194733 h 461433"/>
                  <a:gd name="connsiteX40" fmla="*/ 690033 w 817033"/>
                  <a:gd name="connsiteY40" fmla="*/ 165100 h 461433"/>
                  <a:gd name="connsiteX41" fmla="*/ 651933 w 817033"/>
                  <a:gd name="connsiteY41" fmla="*/ 143933 h 461433"/>
                  <a:gd name="connsiteX42" fmla="*/ 647700 w 817033"/>
                  <a:gd name="connsiteY42" fmla="*/ 80433 h 461433"/>
                  <a:gd name="connsiteX43" fmla="*/ 647700 w 817033"/>
                  <a:gd name="connsiteY43" fmla="*/ 80433 h 461433"/>
                  <a:gd name="connsiteX44" fmla="*/ 635000 w 817033"/>
                  <a:gd name="connsiteY44" fmla="*/ 0 h 46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17033" h="461433">
                    <a:moveTo>
                      <a:pt x="173567" y="21166"/>
                    </a:moveTo>
                    <a:lnTo>
                      <a:pt x="148167" y="76200"/>
                    </a:lnTo>
                    <a:lnTo>
                      <a:pt x="182033" y="76200"/>
                    </a:lnTo>
                    <a:lnTo>
                      <a:pt x="156633" y="118533"/>
                    </a:lnTo>
                    <a:lnTo>
                      <a:pt x="80433" y="177800"/>
                    </a:lnTo>
                    <a:lnTo>
                      <a:pt x="80433" y="228600"/>
                    </a:lnTo>
                    <a:lnTo>
                      <a:pt x="16933" y="275166"/>
                    </a:lnTo>
                    <a:lnTo>
                      <a:pt x="16933" y="304800"/>
                    </a:lnTo>
                    <a:lnTo>
                      <a:pt x="29633" y="342900"/>
                    </a:lnTo>
                    <a:lnTo>
                      <a:pt x="0" y="385233"/>
                    </a:lnTo>
                    <a:lnTo>
                      <a:pt x="59267" y="385233"/>
                    </a:lnTo>
                    <a:lnTo>
                      <a:pt x="71967" y="334433"/>
                    </a:lnTo>
                    <a:lnTo>
                      <a:pt x="127000" y="334433"/>
                    </a:lnTo>
                    <a:lnTo>
                      <a:pt x="160867" y="355600"/>
                    </a:lnTo>
                    <a:lnTo>
                      <a:pt x="160867" y="414866"/>
                    </a:lnTo>
                    <a:lnTo>
                      <a:pt x="190500" y="461433"/>
                    </a:lnTo>
                    <a:lnTo>
                      <a:pt x="283633" y="436033"/>
                    </a:lnTo>
                    <a:lnTo>
                      <a:pt x="325967" y="448733"/>
                    </a:lnTo>
                    <a:lnTo>
                      <a:pt x="364067" y="423333"/>
                    </a:lnTo>
                    <a:lnTo>
                      <a:pt x="389467" y="372533"/>
                    </a:lnTo>
                    <a:lnTo>
                      <a:pt x="419100" y="351366"/>
                    </a:lnTo>
                    <a:cubicBezTo>
                      <a:pt x="483702" y="403047"/>
                      <a:pt x="509707" y="402166"/>
                      <a:pt x="478367" y="402166"/>
                    </a:cubicBezTo>
                    <a:lnTo>
                      <a:pt x="478367" y="402166"/>
                    </a:lnTo>
                    <a:lnTo>
                      <a:pt x="508000" y="444500"/>
                    </a:lnTo>
                    <a:lnTo>
                      <a:pt x="537633" y="452966"/>
                    </a:lnTo>
                    <a:lnTo>
                      <a:pt x="546100" y="389466"/>
                    </a:lnTo>
                    <a:lnTo>
                      <a:pt x="579967" y="338666"/>
                    </a:lnTo>
                    <a:lnTo>
                      <a:pt x="605367" y="304800"/>
                    </a:lnTo>
                    <a:lnTo>
                      <a:pt x="643467" y="347133"/>
                    </a:lnTo>
                    <a:lnTo>
                      <a:pt x="715433" y="325966"/>
                    </a:lnTo>
                    <a:lnTo>
                      <a:pt x="740833" y="368300"/>
                    </a:lnTo>
                    <a:lnTo>
                      <a:pt x="740833" y="368300"/>
                    </a:lnTo>
                    <a:lnTo>
                      <a:pt x="745067" y="309033"/>
                    </a:lnTo>
                    <a:lnTo>
                      <a:pt x="736600" y="262466"/>
                    </a:lnTo>
                    <a:lnTo>
                      <a:pt x="787400" y="279400"/>
                    </a:lnTo>
                    <a:lnTo>
                      <a:pt x="817033" y="279400"/>
                    </a:lnTo>
                    <a:lnTo>
                      <a:pt x="800100" y="241300"/>
                    </a:lnTo>
                    <a:lnTo>
                      <a:pt x="812800" y="190500"/>
                    </a:lnTo>
                    <a:lnTo>
                      <a:pt x="787400" y="173566"/>
                    </a:lnTo>
                    <a:lnTo>
                      <a:pt x="745067" y="194733"/>
                    </a:lnTo>
                    <a:lnTo>
                      <a:pt x="690033" y="165100"/>
                    </a:lnTo>
                    <a:lnTo>
                      <a:pt x="651933" y="143933"/>
                    </a:lnTo>
                    <a:lnTo>
                      <a:pt x="647700" y="80433"/>
                    </a:lnTo>
                    <a:lnTo>
                      <a:pt x="647700" y="80433"/>
                    </a:lnTo>
                    <a:lnTo>
                      <a:pt x="635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97" name="Bild 29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6007" y="3155950"/>
                <a:ext cx="324000" cy="216000"/>
              </a:xfrm>
              <a:prstGeom prst="rect">
                <a:avLst/>
              </a:prstGeom>
            </p:spPr>
          </p:pic>
          <p:pic>
            <p:nvPicPr>
              <p:cNvPr id="298" name="Bild 29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6350" y="40143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299" name="Bild 29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800" y="3080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300" name="Bild 29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301" name="Bild 30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</p:grpSp>
        <p:grpSp>
          <p:nvGrpSpPr>
            <p:cNvPr id="19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2" name="Textfeld 261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20" name="Gruppierung 111"/>
          <p:cNvGrpSpPr/>
          <p:nvPr/>
        </p:nvGrpSpPr>
        <p:grpSpPr>
          <a:xfrm>
            <a:off x="1404000" y="1098000"/>
            <a:ext cx="6645356" cy="4902849"/>
            <a:chOff x="1402916" y="1098550"/>
            <a:chExt cx="6645356" cy="4902849"/>
          </a:xfrm>
        </p:grpSpPr>
        <p:grpSp>
          <p:nvGrpSpPr>
            <p:cNvPr id="21" name="Gruppierung 105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pic>
            <p:nvPicPr>
              <p:cNvPr id="416" name="Bild 41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417" name="Freihandform 416"/>
              <p:cNvSpPr/>
              <p:nvPr/>
            </p:nvSpPr>
            <p:spPr>
              <a:xfrm>
                <a:off x="3657600" y="2374900"/>
                <a:ext cx="2387600" cy="2159000"/>
              </a:xfrm>
              <a:custGeom>
                <a:avLst/>
                <a:gdLst>
                  <a:gd name="connsiteX0" fmla="*/ 2247900 w 2387600"/>
                  <a:gd name="connsiteY0" fmla="*/ 0 h 2159000"/>
                  <a:gd name="connsiteX1" fmla="*/ 2197100 w 2387600"/>
                  <a:gd name="connsiteY1" fmla="*/ 127000 h 2159000"/>
                  <a:gd name="connsiteX2" fmla="*/ 2165350 w 2387600"/>
                  <a:gd name="connsiteY2" fmla="*/ 222250 h 2159000"/>
                  <a:gd name="connsiteX3" fmla="*/ 2120900 w 2387600"/>
                  <a:gd name="connsiteY3" fmla="*/ 273050 h 2159000"/>
                  <a:gd name="connsiteX4" fmla="*/ 2159000 w 2387600"/>
                  <a:gd name="connsiteY4" fmla="*/ 342900 h 2159000"/>
                  <a:gd name="connsiteX5" fmla="*/ 2082800 w 2387600"/>
                  <a:gd name="connsiteY5" fmla="*/ 476250 h 2159000"/>
                  <a:gd name="connsiteX6" fmla="*/ 1968500 w 2387600"/>
                  <a:gd name="connsiteY6" fmla="*/ 635000 h 2159000"/>
                  <a:gd name="connsiteX7" fmla="*/ 1847850 w 2387600"/>
                  <a:gd name="connsiteY7" fmla="*/ 711200 h 2159000"/>
                  <a:gd name="connsiteX8" fmla="*/ 1917700 w 2387600"/>
                  <a:gd name="connsiteY8" fmla="*/ 806450 h 2159000"/>
                  <a:gd name="connsiteX9" fmla="*/ 1943100 w 2387600"/>
                  <a:gd name="connsiteY9" fmla="*/ 882650 h 2159000"/>
                  <a:gd name="connsiteX10" fmla="*/ 2051050 w 2387600"/>
                  <a:gd name="connsiteY10" fmla="*/ 882650 h 2159000"/>
                  <a:gd name="connsiteX11" fmla="*/ 2146300 w 2387600"/>
                  <a:gd name="connsiteY11" fmla="*/ 996950 h 2159000"/>
                  <a:gd name="connsiteX12" fmla="*/ 2184400 w 2387600"/>
                  <a:gd name="connsiteY12" fmla="*/ 1060450 h 2159000"/>
                  <a:gd name="connsiteX13" fmla="*/ 2286000 w 2387600"/>
                  <a:gd name="connsiteY13" fmla="*/ 1079500 h 2159000"/>
                  <a:gd name="connsiteX14" fmla="*/ 2381250 w 2387600"/>
                  <a:gd name="connsiteY14" fmla="*/ 1174750 h 2159000"/>
                  <a:gd name="connsiteX15" fmla="*/ 2387600 w 2387600"/>
                  <a:gd name="connsiteY15" fmla="*/ 1270000 h 2159000"/>
                  <a:gd name="connsiteX16" fmla="*/ 2387600 w 2387600"/>
                  <a:gd name="connsiteY16" fmla="*/ 1333500 h 2159000"/>
                  <a:gd name="connsiteX17" fmla="*/ 2298700 w 2387600"/>
                  <a:gd name="connsiteY17" fmla="*/ 1384300 h 2159000"/>
                  <a:gd name="connsiteX18" fmla="*/ 2228850 w 2387600"/>
                  <a:gd name="connsiteY18" fmla="*/ 1447800 h 2159000"/>
                  <a:gd name="connsiteX19" fmla="*/ 2178050 w 2387600"/>
                  <a:gd name="connsiteY19" fmla="*/ 1416050 h 2159000"/>
                  <a:gd name="connsiteX20" fmla="*/ 2139950 w 2387600"/>
                  <a:gd name="connsiteY20" fmla="*/ 1416050 h 2159000"/>
                  <a:gd name="connsiteX21" fmla="*/ 2139950 w 2387600"/>
                  <a:gd name="connsiteY21" fmla="*/ 1416050 h 2159000"/>
                  <a:gd name="connsiteX22" fmla="*/ 2101850 w 2387600"/>
                  <a:gd name="connsiteY22" fmla="*/ 1352550 h 2159000"/>
                  <a:gd name="connsiteX23" fmla="*/ 1987550 w 2387600"/>
                  <a:gd name="connsiteY23" fmla="*/ 1301750 h 2159000"/>
                  <a:gd name="connsiteX24" fmla="*/ 1987550 w 2387600"/>
                  <a:gd name="connsiteY24" fmla="*/ 1352550 h 2159000"/>
                  <a:gd name="connsiteX25" fmla="*/ 1924050 w 2387600"/>
                  <a:gd name="connsiteY25" fmla="*/ 1384300 h 2159000"/>
                  <a:gd name="connsiteX26" fmla="*/ 1860550 w 2387600"/>
                  <a:gd name="connsiteY26" fmla="*/ 1295400 h 2159000"/>
                  <a:gd name="connsiteX27" fmla="*/ 1905000 w 2387600"/>
                  <a:gd name="connsiteY27" fmla="*/ 1250950 h 2159000"/>
                  <a:gd name="connsiteX28" fmla="*/ 1708150 w 2387600"/>
                  <a:gd name="connsiteY28" fmla="*/ 1206500 h 2159000"/>
                  <a:gd name="connsiteX29" fmla="*/ 1657350 w 2387600"/>
                  <a:gd name="connsiteY29" fmla="*/ 1136650 h 2159000"/>
                  <a:gd name="connsiteX30" fmla="*/ 1581150 w 2387600"/>
                  <a:gd name="connsiteY30" fmla="*/ 1187450 h 2159000"/>
                  <a:gd name="connsiteX31" fmla="*/ 1511300 w 2387600"/>
                  <a:gd name="connsiteY31" fmla="*/ 1136650 h 2159000"/>
                  <a:gd name="connsiteX32" fmla="*/ 1466850 w 2387600"/>
                  <a:gd name="connsiteY32" fmla="*/ 1206500 h 2159000"/>
                  <a:gd name="connsiteX33" fmla="*/ 1371600 w 2387600"/>
                  <a:gd name="connsiteY33" fmla="*/ 1231900 h 2159000"/>
                  <a:gd name="connsiteX34" fmla="*/ 1295400 w 2387600"/>
                  <a:gd name="connsiteY34" fmla="*/ 1276350 h 2159000"/>
                  <a:gd name="connsiteX35" fmla="*/ 1219200 w 2387600"/>
                  <a:gd name="connsiteY35" fmla="*/ 1327150 h 2159000"/>
                  <a:gd name="connsiteX36" fmla="*/ 1181100 w 2387600"/>
                  <a:gd name="connsiteY36" fmla="*/ 1327150 h 2159000"/>
                  <a:gd name="connsiteX37" fmla="*/ 1149350 w 2387600"/>
                  <a:gd name="connsiteY37" fmla="*/ 1358900 h 2159000"/>
                  <a:gd name="connsiteX38" fmla="*/ 1111250 w 2387600"/>
                  <a:gd name="connsiteY38" fmla="*/ 1352550 h 2159000"/>
                  <a:gd name="connsiteX39" fmla="*/ 1181100 w 2387600"/>
                  <a:gd name="connsiteY39" fmla="*/ 1447800 h 2159000"/>
                  <a:gd name="connsiteX40" fmla="*/ 1181100 w 2387600"/>
                  <a:gd name="connsiteY40" fmla="*/ 1524000 h 2159000"/>
                  <a:gd name="connsiteX41" fmla="*/ 1206500 w 2387600"/>
                  <a:gd name="connsiteY41" fmla="*/ 1574800 h 2159000"/>
                  <a:gd name="connsiteX42" fmla="*/ 1295400 w 2387600"/>
                  <a:gd name="connsiteY42" fmla="*/ 1651000 h 2159000"/>
                  <a:gd name="connsiteX43" fmla="*/ 1339850 w 2387600"/>
                  <a:gd name="connsiteY43" fmla="*/ 1701800 h 2159000"/>
                  <a:gd name="connsiteX44" fmla="*/ 1435100 w 2387600"/>
                  <a:gd name="connsiteY44" fmla="*/ 1784350 h 2159000"/>
                  <a:gd name="connsiteX45" fmla="*/ 1409700 w 2387600"/>
                  <a:gd name="connsiteY45" fmla="*/ 1847850 h 2159000"/>
                  <a:gd name="connsiteX46" fmla="*/ 1346200 w 2387600"/>
                  <a:gd name="connsiteY46" fmla="*/ 1828800 h 2159000"/>
                  <a:gd name="connsiteX47" fmla="*/ 1320800 w 2387600"/>
                  <a:gd name="connsiteY47" fmla="*/ 1898650 h 2159000"/>
                  <a:gd name="connsiteX48" fmla="*/ 1231900 w 2387600"/>
                  <a:gd name="connsiteY48" fmla="*/ 1943100 h 2159000"/>
                  <a:gd name="connsiteX49" fmla="*/ 1282700 w 2387600"/>
                  <a:gd name="connsiteY49" fmla="*/ 2057400 h 2159000"/>
                  <a:gd name="connsiteX50" fmla="*/ 1276350 w 2387600"/>
                  <a:gd name="connsiteY50" fmla="*/ 2120900 h 2159000"/>
                  <a:gd name="connsiteX51" fmla="*/ 1225550 w 2387600"/>
                  <a:gd name="connsiteY51" fmla="*/ 2076450 h 2159000"/>
                  <a:gd name="connsiteX52" fmla="*/ 1168400 w 2387600"/>
                  <a:gd name="connsiteY52" fmla="*/ 2082800 h 2159000"/>
                  <a:gd name="connsiteX53" fmla="*/ 1130300 w 2387600"/>
                  <a:gd name="connsiteY53" fmla="*/ 2057400 h 2159000"/>
                  <a:gd name="connsiteX54" fmla="*/ 1054100 w 2387600"/>
                  <a:gd name="connsiteY54" fmla="*/ 2095500 h 2159000"/>
                  <a:gd name="connsiteX55" fmla="*/ 965200 w 2387600"/>
                  <a:gd name="connsiteY55" fmla="*/ 2139950 h 2159000"/>
                  <a:gd name="connsiteX56" fmla="*/ 876300 w 2387600"/>
                  <a:gd name="connsiteY56" fmla="*/ 2114550 h 2159000"/>
                  <a:gd name="connsiteX57" fmla="*/ 800100 w 2387600"/>
                  <a:gd name="connsiteY57" fmla="*/ 2114550 h 2159000"/>
                  <a:gd name="connsiteX58" fmla="*/ 736600 w 2387600"/>
                  <a:gd name="connsiteY58" fmla="*/ 2159000 h 2159000"/>
                  <a:gd name="connsiteX59" fmla="*/ 692150 w 2387600"/>
                  <a:gd name="connsiteY59" fmla="*/ 2089150 h 2159000"/>
                  <a:gd name="connsiteX60" fmla="*/ 692150 w 2387600"/>
                  <a:gd name="connsiteY60" fmla="*/ 2089150 h 2159000"/>
                  <a:gd name="connsiteX61" fmla="*/ 615950 w 2387600"/>
                  <a:gd name="connsiteY61" fmla="*/ 2095500 h 2159000"/>
                  <a:gd name="connsiteX62" fmla="*/ 565150 w 2387600"/>
                  <a:gd name="connsiteY62" fmla="*/ 2082800 h 2159000"/>
                  <a:gd name="connsiteX63" fmla="*/ 520700 w 2387600"/>
                  <a:gd name="connsiteY63" fmla="*/ 2082800 h 2159000"/>
                  <a:gd name="connsiteX64" fmla="*/ 469900 w 2387600"/>
                  <a:gd name="connsiteY64" fmla="*/ 2051050 h 2159000"/>
                  <a:gd name="connsiteX65" fmla="*/ 406400 w 2387600"/>
                  <a:gd name="connsiteY65" fmla="*/ 2108200 h 2159000"/>
                  <a:gd name="connsiteX66" fmla="*/ 330200 w 2387600"/>
                  <a:gd name="connsiteY66" fmla="*/ 2120900 h 2159000"/>
                  <a:gd name="connsiteX67" fmla="*/ 292100 w 2387600"/>
                  <a:gd name="connsiteY67" fmla="*/ 2095500 h 2159000"/>
                  <a:gd name="connsiteX68" fmla="*/ 285750 w 2387600"/>
                  <a:gd name="connsiteY68" fmla="*/ 2019300 h 2159000"/>
                  <a:gd name="connsiteX69" fmla="*/ 285750 w 2387600"/>
                  <a:gd name="connsiteY69" fmla="*/ 1949450 h 2159000"/>
                  <a:gd name="connsiteX70" fmla="*/ 323850 w 2387600"/>
                  <a:gd name="connsiteY70" fmla="*/ 1854200 h 2159000"/>
                  <a:gd name="connsiteX71" fmla="*/ 387350 w 2387600"/>
                  <a:gd name="connsiteY71" fmla="*/ 1720850 h 2159000"/>
                  <a:gd name="connsiteX72" fmla="*/ 311150 w 2387600"/>
                  <a:gd name="connsiteY72" fmla="*/ 1689100 h 2159000"/>
                  <a:gd name="connsiteX73" fmla="*/ 241300 w 2387600"/>
                  <a:gd name="connsiteY73" fmla="*/ 1663700 h 2159000"/>
                  <a:gd name="connsiteX74" fmla="*/ 165100 w 2387600"/>
                  <a:gd name="connsiteY74" fmla="*/ 1651000 h 2159000"/>
                  <a:gd name="connsiteX75" fmla="*/ 95250 w 2387600"/>
                  <a:gd name="connsiteY75" fmla="*/ 1631950 h 2159000"/>
                  <a:gd name="connsiteX76" fmla="*/ 69850 w 2387600"/>
                  <a:gd name="connsiteY76" fmla="*/ 1555750 h 2159000"/>
                  <a:gd name="connsiteX77" fmla="*/ 69850 w 2387600"/>
                  <a:gd name="connsiteY77" fmla="*/ 1460500 h 2159000"/>
                  <a:gd name="connsiteX78" fmla="*/ 25400 w 2387600"/>
                  <a:gd name="connsiteY78" fmla="*/ 1390650 h 2159000"/>
                  <a:gd name="connsiteX79" fmla="*/ 76200 w 2387600"/>
                  <a:gd name="connsiteY79" fmla="*/ 1327150 h 2159000"/>
                  <a:gd name="connsiteX80" fmla="*/ 44450 w 2387600"/>
                  <a:gd name="connsiteY80" fmla="*/ 1270000 h 2159000"/>
                  <a:gd name="connsiteX81" fmla="*/ 0 w 2387600"/>
                  <a:gd name="connsiteY81" fmla="*/ 1200150 h 2159000"/>
                  <a:gd name="connsiteX82" fmla="*/ 6350 w 2387600"/>
                  <a:gd name="connsiteY82" fmla="*/ 1155700 h 2159000"/>
                  <a:gd name="connsiteX83" fmla="*/ 6350 w 2387600"/>
                  <a:gd name="connsiteY83" fmla="*/ 1155700 h 2159000"/>
                  <a:gd name="connsiteX84" fmla="*/ 6350 w 2387600"/>
                  <a:gd name="connsiteY84" fmla="*/ 1079500 h 2159000"/>
                  <a:gd name="connsiteX85" fmla="*/ 31750 w 2387600"/>
                  <a:gd name="connsiteY85" fmla="*/ 1022350 h 2159000"/>
                  <a:gd name="connsiteX86" fmla="*/ 6350 w 2387600"/>
                  <a:gd name="connsiteY86" fmla="*/ 933450 h 2159000"/>
                  <a:gd name="connsiteX87" fmla="*/ 12700 w 2387600"/>
                  <a:gd name="connsiteY87" fmla="*/ 889000 h 2159000"/>
                  <a:gd name="connsiteX88" fmla="*/ 101600 w 2387600"/>
                  <a:gd name="connsiteY88" fmla="*/ 863600 h 2159000"/>
                  <a:gd name="connsiteX89" fmla="*/ 177800 w 2387600"/>
                  <a:gd name="connsiteY89" fmla="*/ 844550 h 2159000"/>
                  <a:gd name="connsiteX90" fmla="*/ 203200 w 2387600"/>
                  <a:gd name="connsiteY90" fmla="*/ 742950 h 2159000"/>
                  <a:gd name="connsiteX91" fmla="*/ 152400 w 2387600"/>
                  <a:gd name="connsiteY91" fmla="*/ 704850 h 2159000"/>
                  <a:gd name="connsiteX92" fmla="*/ 107950 w 2387600"/>
                  <a:gd name="connsiteY92" fmla="*/ 685800 h 2159000"/>
                  <a:gd name="connsiteX93" fmla="*/ 107950 w 2387600"/>
                  <a:gd name="connsiteY93" fmla="*/ 685800 h 2159000"/>
                  <a:gd name="connsiteX94" fmla="*/ 190500 w 2387600"/>
                  <a:gd name="connsiteY94" fmla="*/ 660400 h 2159000"/>
                  <a:gd name="connsiteX95" fmla="*/ 190500 w 2387600"/>
                  <a:gd name="connsiteY95" fmla="*/ 577850 h 2159000"/>
                  <a:gd name="connsiteX96" fmla="*/ 190500 w 2387600"/>
                  <a:gd name="connsiteY96" fmla="*/ 577850 h 2159000"/>
                  <a:gd name="connsiteX97" fmla="*/ 222250 w 2387600"/>
                  <a:gd name="connsiteY97" fmla="*/ 469900 h 215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387600" h="2159000">
                    <a:moveTo>
                      <a:pt x="2247900" y="0"/>
                    </a:moveTo>
                    <a:lnTo>
                      <a:pt x="2197100" y="127000"/>
                    </a:lnTo>
                    <a:lnTo>
                      <a:pt x="2165350" y="222250"/>
                    </a:lnTo>
                    <a:lnTo>
                      <a:pt x="2120900" y="273050"/>
                    </a:lnTo>
                    <a:lnTo>
                      <a:pt x="2159000" y="342900"/>
                    </a:lnTo>
                    <a:lnTo>
                      <a:pt x="2082800" y="476250"/>
                    </a:lnTo>
                    <a:lnTo>
                      <a:pt x="1968500" y="635000"/>
                    </a:lnTo>
                    <a:lnTo>
                      <a:pt x="1847850" y="711200"/>
                    </a:lnTo>
                    <a:lnTo>
                      <a:pt x="1917700" y="806450"/>
                    </a:lnTo>
                    <a:lnTo>
                      <a:pt x="1943100" y="882650"/>
                    </a:lnTo>
                    <a:lnTo>
                      <a:pt x="2051050" y="882650"/>
                    </a:lnTo>
                    <a:lnTo>
                      <a:pt x="2146300" y="996950"/>
                    </a:lnTo>
                    <a:lnTo>
                      <a:pt x="2184400" y="1060450"/>
                    </a:lnTo>
                    <a:lnTo>
                      <a:pt x="2286000" y="1079500"/>
                    </a:lnTo>
                    <a:lnTo>
                      <a:pt x="2381250" y="1174750"/>
                    </a:lnTo>
                    <a:lnTo>
                      <a:pt x="2387600" y="1270000"/>
                    </a:lnTo>
                    <a:lnTo>
                      <a:pt x="2387600" y="1333500"/>
                    </a:lnTo>
                    <a:lnTo>
                      <a:pt x="2298700" y="1384300"/>
                    </a:lnTo>
                    <a:lnTo>
                      <a:pt x="2228850" y="1447800"/>
                    </a:lnTo>
                    <a:lnTo>
                      <a:pt x="2178050" y="1416050"/>
                    </a:lnTo>
                    <a:lnTo>
                      <a:pt x="2139950" y="1416050"/>
                    </a:lnTo>
                    <a:lnTo>
                      <a:pt x="2139950" y="1416050"/>
                    </a:lnTo>
                    <a:lnTo>
                      <a:pt x="2101850" y="1352550"/>
                    </a:lnTo>
                    <a:lnTo>
                      <a:pt x="1987550" y="1301750"/>
                    </a:lnTo>
                    <a:lnTo>
                      <a:pt x="1987550" y="1352550"/>
                    </a:lnTo>
                    <a:lnTo>
                      <a:pt x="1924050" y="1384300"/>
                    </a:lnTo>
                    <a:lnTo>
                      <a:pt x="1860550" y="1295400"/>
                    </a:lnTo>
                    <a:lnTo>
                      <a:pt x="1905000" y="1250950"/>
                    </a:lnTo>
                    <a:lnTo>
                      <a:pt x="1708150" y="1206500"/>
                    </a:lnTo>
                    <a:lnTo>
                      <a:pt x="1657350" y="1136650"/>
                    </a:lnTo>
                    <a:lnTo>
                      <a:pt x="1581150" y="1187450"/>
                    </a:lnTo>
                    <a:lnTo>
                      <a:pt x="1511300" y="1136650"/>
                    </a:lnTo>
                    <a:lnTo>
                      <a:pt x="1466850" y="1206500"/>
                    </a:lnTo>
                    <a:lnTo>
                      <a:pt x="1371600" y="1231900"/>
                    </a:lnTo>
                    <a:lnTo>
                      <a:pt x="1295400" y="1276350"/>
                    </a:lnTo>
                    <a:lnTo>
                      <a:pt x="1219200" y="1327150"/>
                    </a:lnTo>
                    <a:lnTo>
                      <a:pt x="1181100" y="1327150"/>
                    </a:lnTo>
                    <a:lnTo>
                      <a:pt x="1149350" y="1358900"/>
                    </a:lnTo>
                    <a:lnTo>
                      <a:pt x="1111250" y="1352550"/>
                    </a:lnTo>
                    <a:lnTo>
                      <a:pt x="1181100" y="1447800"/>
                    </a:lnTo>
                    <a:lnTo>
                      <a:pt x="1181100" y="1524000"/>
                    </a:lnTo>
                    <a:lnTo>
                      <a:pt x="1206500" y="1574800"/>
                    </a:lnTo>
                    <a:lnTo>
                      <a:pt x="1295400" y="1651000"/>
                    </a:lnTo>
                    <a:lnTo>
                      <a:pt x="1339850" y="1701800"/>
                    </a:lnTo>
                    <a:lnTo>
                      <a:pt x="1435100" y="1784350"/>
                    </a:lnTo>
                    <a:lnTo>
                      <a:pt x="1409700" y="1847850"/>
                    </a:lnTo>
                    <a:lnTo>
                      <a:pt x="1346200" y="1828800"/>
                    </a:lnTo>
                    <a:lnTo>
                      <a:pt x="1320800" y="1898650"/>
                    </a:lnTo>
                    <a:lnTo>
                      <a:pt x="1231900" y="1943100"/>
                    </a:lnTo>
                    <a:lnTo>
                      <a:pt x="1282700" y="2057400"/>
                    </a:lnTo>
                    <a:lnTo>
                      <a:pt x="1276350" y="2120900"/>
                    </a:lnTo>
                    <a:lnTo>
                      <a:pt x="1225550" y="2076450"/>
                    </a:lnTo>
                    <a:lnTo>
                      <a:pt x="1168400" y="2082800"/>
                    </a:lnTo>
                    <a:lnTo>
                      <a:pt x="1130300" y="2057400"/>
                    </a:lnTo>
                    <a:lnTo>
                      <a:pt x="1054100" y="2095500"/>
                    </a:lnTo>
                    <a:lnTo>
                      <a:pt x="965200" y="2139950"/>
                    </a:lnTo>
                    <a:lnTo>
                      <a:pt x="876300" y="2114550"/>
                    </a:lnTo>
                    <a:lnTo>
                      <a:pt x="800100" y="2114550"/>
                    </a:lnTo>
                    <a:lnTo>
                      <a:pt x="736600" y="2159000"/>
                    </a:lnTo>
                    <a:lnTo>
                      <a:pt x="692150" y="2089150"/>
                    </a:lnTo>
                    <a:lnTo>
                      <a:pt x="692150" y="2089150"/>
                    </a:lnTo>
                    <a:lnTo>
                      <a:pt x="615950" y="2095500"/>
                    </a:lnTo>
                    <a:lnTo>
                      <a:pt x="565150" y="2082800"/>
                    </a:lnTo>
                    <a:lnTo>
                      <a:pt x="520700" y="2082800"/>
                    </a:lnTo>
                    <a:lnTo>
                      <a:pt x="469900" y="2051050"/>
                    </a:lnTo>
                    <a:lnTo>
                      <a:pt x="406400" y="2108200"/>
                    </a:lnTo>
                    <a:lnTo>
                      <a:pt x="330200" y="2120900"/>
                    </a:lnTo>
                    <a:lnTo>
                      <a:pt x="292100" y="2095500"/>
                    </a:lnTo>
                    <a:lnTo>
                      <a:pt x="285750" y="2019300"/>
                    </a:lnTo>
                    <a:lnTo>
                      <a:pt x="285750" y="1949450"/>
                    </a:lnTo>
                    <a:lnTo>
                      <a:pt x="323850" y="1854200"/>
                    </a:lnTo>
                    <a:lnTo>
                      <a:pt x="387350" y="1720850"/>
                    </a:lnTo>
                    <a:lnTo>
                      <a:pt x="311150" y="1689100"/>
                    </a:lnTo>
                    <a:lnTo>
                      <a:pt x="241300" y="1663700"/>
                    </a:lnTo>
                    <a:lnTo>
                      <a:pt x="165100" y="1651000"/>
                    </a:lnTo>
                    <a:lnTo>
                      <a:pt x="95250" y="1631950"/>
                    </a:lnTo>
                    <a:lnTo>
                      <a:pt x="69850" y="1555750"/>
                    </a:lnTo>
                    <a:lnTo>
                      <a:pt x="69850" y="1460500"/>
                    </a:lnTo>
                    <a:lnTo>
                      <a:pt x="25400" y="1390650"/>
                    </a:lnTo>
                    <a:lnTo>
                      <a:pt x="76200" y="1327150"/>
                    </a:lnTo>
                    <a:lnTo>
                      <a:pt x="44450" y="1270000"/>
                    </a:lnTo>
                    <a:lnTo>
                      <a:pt x="0" y="1200150"/>
                    </a:lnTo>
                    <a:lnTo>
                      <a:pt x="6350" y="1155700"/>
                    </a:lnTo>
                    <a:lnTo>
                      <a:pt x="6350" y="1155700"/>
                    </a:lnTo>
                    <a:lnTo>
                      <a:pt x="6350" y="1079500"/>
                    </a:lnTo>
                    <a:lnTo>
                      <a:pt x="31750" y="1022350"/>
                    </a:lnTo>
                    <a:lnTo>
                      <a:pt x="6350" y="933450"/>
                    </a:lnTo>
                    <a:lnTo>
                      <a:pt x="12700" y="889000"/>
                    </a:lnTo>
                    <a:lnTo>
                      <a:pt x="101600" y="863600"/>
                    </a:lnTo>
                    <a:lnTo>
                      <a:pt x="177800" y="844550"/>
                    </a:lnTo>
                    <a:lnTo>
                      <a:pt x="203200" y="742950"/>
                    </a:lnTo>
                    <a:lnTo>
                      <a:pt x="152400" y="704850"/>
                    </a:lnTo>
                    <a:lnTo>
                      <a:pt x="107950" y="685800"/>
                    </a:lnTo>
                    <a:lnTo>
                      <a:pt x="107950" y="685800"/>
                    </a:lnTo>
                    <a:lnTo>
                      <a:pt x="190500" y="660400"/>
                    </a:lnTo>
                    <a:lnTo>
                      <a:pt x="190500" y="577850"/>
                    </a:lnTo>
                    <a:lnTo>
                      <a:pt x="190500" y="577850"/>
                    </a:lnTo>
                    <a:lnTo>
                      <a:pt x="22225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8" name="Freihandform 417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Freihandform 418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0" name="Freihandform 419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Freihandform 420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2" name="Freihandform 421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3" name="Freihandform 422"/>
              <p:cNvSpPr/>
              <p:nvPr/>
            </p:nvSpPr>
            <p:spPr>
              <a:xfrm>
                <a:off x="3636433" y="4466167"/>
                <a:ext cx="838200" cy="465666"/>
              </a:xfrm>
              <a:custGeom>
                <a:avLst/>
                <a:gdLst>
                  <a:gd name="connsiteX0" fmla="*/ 304800 w 838200"/>
                  <a:gd name="connsiteY0" fmla="*/ 8466 h 465666"/>
                  <a:gd name="connsiteX1" fmla="*/ 266700 w 838200"/>
                  <a:gd name="connsiteY1" fmla="*/ 42333 h 465666"/>
                  <a:gd name="connsiteX2" fmla="*/ 228600 w 838200"/>
                  <a:gd name="connsiteY2" fmla="*/ 42333 h 465666"/>
                  <a:gd name="connsiteX3" fmla="*/ 207434 w 838200"/>
                  <a:gd name="connsiteY3" fmla="*/ 21166 h 465666"/>
                  <a:gd name="connsiteX4" fmla="*/ 173567 w 838200"/>
                  <a:gd name="connsiteY4" fmla="*/ 71966 h 465666"/>
                  <a:gd name="connsiteX5" fmla="*/ 194734 w 838200"/>
                  <a:gd name="connsiteY5" fmla="*/ 84666 h 465666"/>
                  <a:gd name="connsiteX6" fmla="*/ 127000 w 838200"/>
                  <a:gd name="connsiteY6" fmla="*/ 165100 h 465666"/>
                  <a:gd name="connsiteX7" fmla="*/ 84667 w 838200"/>
                  <a:gd name="connsiteY7" fmla="*/ 190500 h 465666"/>
                  <a:gd name="connsiteX8" fmla="*/ 97367 w 838200"/>
                  <a:gd name="connsiteY8" fmla="*/ 237066 h 465666"/>
                  <a:gd name="connsiteX9" fmla="*/ 38100 w 838200"/>
                  <a:gd name="connsiteY9" fmla="*/ 279400 h 465666"/>
                  <a:gd name="connsiteX10" fmla="*/ 29634 w 838200"/>
                  <a:gd name="connsiteY10" fmla="*/ 309033 h 465666"/>
                  <a:gd name="connsiteX11" fmla="*/ 46567 w 838200"/>
                  <a:gd name="connsiteY11" fmla="*/ 338666 h 465666"/>
                  <a:gd name="connsiteX12" fmla="*/ 0 w 838200"/>
                  <a:gd name="connsiteY12" fmla="*/ 385233 h 465666"/>
                  <a:gd name="connsiteX13" fmla="*/ 80434 w 838200"/>
                  <a:gd name="connsiteY13" fmla="*/ 359833 h 465666"/>
                  <a:gd name="connsiteX14" fmla="*/ 84667 w 838200"/>
                  <a:gd name="connsiteY14" fmla="*/ 330200 h 465666"/>
                  <a:gd name="connsiteX15" fmla="*/ 131234 w 838200"/>
                  <a:gd name="connsiteY15" fmla="*/ 309033 h 465666"/>
                  <a:gd name="connsiteX16" fmla="*/ 160867 w 838200"/>
                  <a:gd name="connsiteY16" fmla="*/ 355600 h 465666"/>
                  <a:gd name="connsiteX17" fmla="*/ 182034 w 838200"/>
                  <a:gd name="connsiteY17" fmla="*/ 410633 h 465666"/>
                  <a:gd name="connsiteX18" fmla="*/ 211667 w 838200"/>
                  <a:gd name="connsiteY18" fmla="*/ 452966 h 465666"/>
                  <a:gd name="connsiteX19" fmla="*/ 232834 w 838200"/>
                  <a:gd name="connsiteY19" fmla="*/ 465666 h 465666"/>
                  <a:gd name="connsiteX20" fmla="*/ 313267 w 838200"/>
                  <a:gd name="connsiteY20" fmla="*/ 427566 h 465666"/>
                  <a:gd name="connsiteX21" fmla="*/ 372534 w 838200"/>
                  <a:gd name="connsiteY21" fmla="*/ 444500 h 465666"/>
                  <a:gd name="connsiteX22" fmla="*/ 410634 w 838200"/>
                  <a:gd name="connsiteY22" fmla="*/ 414866 h 465666"/>
                  <a:gd name="connsiteX23" fmla="*/ 423334 w 838200"/>
                  <a:gd name="connsiteY23" fmla="*/ 376766 h 465666"/>
                  <a:gd name="connsiteX24" fmla="*/ 436034 w 838200"/>
                  <a:gd name="connsiteY24" fmla="*/ 338666 h 465666"/>
                  <a:gd name="connsiteX25" fmla="*/ 486834 w 838200"/>
                  <a:gd name="connsiteY25" fmla="*/ 368300 h 465666"/>
                  <a:gd name="connsiteX26" fmla="*/ 533400 w 838200"/>
                  <a:gd name="connsiteY26" fmla="*/ 419100 h 465666"/>
                  <a:gd name="connsiteX27" fmla="*/ 558800 w 838200"/>
                  <a:gd name="connsiteY27" fmla="*/ 448733 h 465666"/>
                  <a:gd name="connsiteX28" fmla="*/ 592667 w 838200"/>
                  <a:gd name="connsiteY28" fmla="*/ 385233 h 465666"/>
                  <a:gd name="connsiteX29" fmla="*/ 618067 w 838200"/>
                  <a:gd name="connsiteY29" fmla="*/ 296333 h 465666"/>
                  <a:gd name="connsiteX30" fmla="*/ 647700 w 838200"/>
                  <a:gd name="connsiteY30" fmla="*/ 304800 h 465666"/>
                  <a:gd name="connsiteX31" fmla="*/ 677334 w 838200"/>
                  <a:gd name="connsiteY31" fmla="*/ 347133 h 465666"/>
                  <a:gd name="connsiteX32" fmla="*/ 740834 w 838200"/>
                  <a:gd name="connsiteY32" fmla="*/ 330200 h 465666"/>
                  <a:gd name="connsiteX33" fmla="*/ 770467 w 838200"/>
                  <a:gd name="connsiteY33" fmla="*/ 359833 h 465666"/>
                  <a:gd name="connsiteX34" fmla="*/ 770467 w 838200"/>
                  <a:gd name="connsiteY34" fmla="*/ 309033 h 465666"/>
                  <a:gd name="connsiteX35" fmla="*/ 766234 w 838200"/>
                  <a:gd name="connsiteY35" fmla="*/ 275166 h 465666"/>
                  <a:gd name="connsiteX36" fmla="*/ 800100 w 838200"/>
                  <a:gd name="connsiteY36" fmla="*/ 275166 h 465666"/>
                  <a:gd name="connsiteX37" fmla="*/ 838200 w 838200"/>
                  <a:gd name="connsiteY37" fmla="*/ 270933 h 465666"/>
                  <a:gd name="connsiteX38" fmla="*/ 829734 w 838200"/>
                  <a:gd name="connsiteY38" fmla="*/ 224366 h 465666"/>
                  <a:gd name="connsiteX39" fmla="*/ 829734 w 838200"/>
                  <a:gd name="connsiteY39" fmla="*/ 173566 h 465666"/>
                  <a:gd name="connsiteX40" fmla="*/ 787400 w 838200"/>
                  <a:gd name="connsiteY40" fmla="*/ 186266 h 465666"/>
                  <a:gd name="connsiteX41" fmla="*/ 753534 w 838200"/>
                  <a:gd name="connsiteY41" fmla="*/ 203200 h 465666"/>
                  <a:gd name="connsiteX42" fmla="*/ 715434 w 838200"/>
                  <a:gd name="connsiteY42" fmla="*/ 156633 h 465666"/>
                  <a:gd name="connsiteX43" fmla="*/ 668867 w 838200"/>
                  <a:gd name="connsiteY43" fmla="*/ 143933 h 465666"/>
                  <a:gd name="connsiteX44" fmla="*/ 664634 w 838200"/>
                  <a:gd name="connsiteY44" fmla="*/ 80433 h 465666"/>
                  <a:gd name="connsiteX45" fmla="*/ 685800 w 838200"/>
                  <a:gd name="connsiteY45" fmla="*/ 59266 h 465666"/>
                  <a:gd name="connsiteX46" fmla="*/ 651934 w 838200"/>
                  <a:gd name="connsiteY46" fmla="*/ 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38200" h="465666">
                    <a:moveTo>
                      <a:pt x="304800" y="8466"/>
                    </a:moveTo>
                    <a:lnTo>
                      <a:pt x="266700" y="42333"/>
                    </a:lnTo>
                    <a:lnTo>
                      <a:pt x="228600" y="42333"/>
                    </a:lnTo>
                    <a:lnTo>
                      <a:pt x="207434" y="21166"/>
                    </a:lnTo>
                    <a:lnTo>
                      <a:pt x="173567" y="71966"/>
                    </a:lnTo>
                    <a:lnTo>
                      <a:pt x="194734" y="84666"/>
                    </a:lnTo>
                    <a:lnTo>
                      <a:pt x="127000" y="165100"/>
                    </a:lnTo>
                    <a:lnTo>
                      <a:pt x="84667" y="190500"/>
                    </a:lnTo>
                    <a:lnTo>
                      <a:pt x="97367" y="237066"/>
                    </a:lnTo>
                    <a:lnTo>
                      <a:pt x="38100" y="279400"/>
                    </a:lnTo>
                    <a:lnTo>
                      <a:pt x="29634" y="309033"/>
                    </a:lnTo>
                    <a:lnTo>
                      <a:pt x="46567" y="338666"/>
                    </a:lnTo>
                    <a:lnTo>
                      <a:pt x="0" y="385233"/>
                    </a:lnTo>
                    <a:lnTo>
                      <a:pt x="80434" y="359833"/>
                    </a:lnTo>
                    <a:lnTo>
                      <a:pt x="84667" y="330200"/>
                    </a:lnTo>
                    <a:lnTo>
                      <a:pt x="131234" y="309033"/>
                    </a:lnTo>
                    <a:lnTo>
                      <a:pt x="160867" y="355600"/>
                    </a:lnTo>
                    <a:lnTo>
                      <a:pt x="182034" y="410633"/>
                    </a:lnTo>
                    <a:lnTo>
                      <a:pt x="211667" y="452966"/>
                    </a:lnTo>
                    <a:lnTo>
                      <a:pt x="232834" y="465666"/>
                    </a:lnTo>
                    <a:lnTo>
                      <a:pt x="313267" y="427566"/>
                    </a:lnTo>
                    <a:lnTo>
                      <a:pt x="372534" y="444500"/>
                    </a:lnTo>
                    <a:lnTo>
                      <a:pt x="410634" y="414866"/>
                    </a:lnTo>
                    <a:lnTo>
                      <a:pt x="423334" y="376766"/>
                    </a:lnTo>
                    <a:lnTo>
                      <a:pt x="436034" y="338666"/>
                    </a:lnTo>
                    <a:lnTo>
                      <a:pt x="486834" y="368300"/>
                    </a:lnTo>
                    <a:lnTo>
                      <a:pt x="533400" y="419100"/>
                    </a:lnTo>
                    <a:lnTo>
                      <a:pt x="558800" y="448733"/>
                    </a:lnTo>
                    <a:lnTo>
                      <a:pt x="592667" y="385233"/>
                    </a:lnTo>
                    <a:lnTo>
                      <a:pt x="618067" y="296333"/>
                    </a:lnTo>
                    <a:lnTo>
                      <a:pt x="647700" y="304800"/>
                    </a:lnTo>
                    <a:lnTo>
                      <a:pt x="677334" y="347133"/>
                    </a:lnTo>
                    <a:lnTo>
                      <a:pt x="740834" y="330200"/>
                    </a:lnTo>
                    <a:lnTo>
                      <a:pt x="770467" y="359833"/>
                    </a:lnTo>
                    <a:lnTo>
                      <a:pt x="770467" y="309033"/>
                    </a:lnTo>
                    <a:lnTo>
                      <a:pt x="766234" y="275166"/>
                    </a:lnTo>
                    <a:lnTo>
                      <a:pt x="800100" y="275166"/>
                    </a:lnTo>
                    <a:lnTo>
                      <a:pt x="838200" y="270933"/>
                    </a:lnTo>
                    <a:lnTo>
                      <a:pt x="829734" y="224366"/>
                    </a:lnTo>
                    <a:lnTo>
                      <a:pt x="829734" y="173566"/>
                    </a:lnTo>
                    <a:lnTo>
                      <a:pt x="787400" y="186266"/>
                    </a:lnTo>
                    <a:lnTo>
                      <a:pt x="753534" y="203200"/>
                    </a:lnTo>
                    <a:lnTo>
                      <a:pt x="715434" y="156633"/>
                    </a:lnTo>
                    <a:lnTo>
                      <a:pt x="668867" y="143933"/>
                    </a:lnTo>
                    <a:lnTo>
                      <a:pt x="664634" y="80433"/>
                    </a:lnTo>
                    <a:lnTo>
                      <a:pt x="685800" y="59266"/>
                    </a:lnTo>
                    <a:lnTo>
                      <a:pt x="6519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Freihandform 423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Freihandform 424"/>
              <p:cNvSpPr/>
              <p:nvPr/>
            </p:nvSpPr>
            <p:spPr>
              <a:xfrm>
                <a:off x="4470400" y="4068233"/>
                <a:ext cx="1210733" cy="719667"/>
              </a:xfrm>
              <a:custGeom>
                <a:avLst/>
                <a:gdLst>
                  <a:gd name="connsiteX0" fmla="*/ 0 w 1210733"/>
                  <a:gd name="connsiteY0" fmla="*/ 592667 h 719667"/>
                  <a:gd name="connsiteX1" fmla="*/ 50800 w 1210733"/>
                  <a:gd name="connsiteY1" fmla="*/ 609600 h 719667"/>
                  <a:gd name="connsiteX2" fmla="*/ 97367 w 1210733"/>
                  <a:gd name="connsiteY2" fmla="*/ 622300 h 719667"/>
                  <a:gd name="connsiteX3" fmla="*/ 131233 w 1210733"/>
                  <a:gd name="connsiteY3" fmla="*/ 563034 h 719667"/>
                  <a:gd name="connsiteX4" fmla="*/ 220133 w 1210733"/>
                  <a:gd name="connsiteY4" fmla="*/ 558800 h 719667"/>
                  <a:gd name="connsiteX5" fmla="*/ 283633 w 1210733"/>
                  <a:gd name="connsiteY5" fmla="*/ 546100 h 719667"/>
                  <a:gd name="connsiteX6" fmla="*/ 309033 w 1210733"/>
                  <a:gd name="connsiteY6" fmla="*/ 537634 h 719667"/>
                  <a:gd name="connsiteX7" fmla="*/ 309033 w 1210733"/>
                  <a:gd name="connsiteY7" fmla="*/ 596900 h 719667"/>
                  <a:gd name="connsiteX8" fmla="*/ 309033 w 1210733"/>
                  <a:gd name="connsiteY8" fmla="*/ 596900 h 719667"/>
                  <a:gd name="connsiteX9" fmla="*/ 385233 w 1210733"/>
                  <a:gd name="connsiteY9" fmla="*/ 660400 h 719667"/>
                  <a:gd name="connsiteX10" fmla="*/ 664633 w 1210733"/>
                  <a:gd name="connsiteY10" fmla="*/ 694267 h 719667"/>
                  <a:gd name="connsiteX11" fmla="*/ 681567 w 1210733"/>
                  <a:gd name="connsiteY11" fmla="*/ 711200 h 719667"/>
                  <a:gd name="connsiteX12" fmla="*/ 732367 w 1210733"/>
                  <a:gd name="connsiteY12" fmla="*/ 711200 h 719667"/>
                  <a:gd name="connsiteX13" fmla="*/ 757767 w 1210733"/>
                  <a:gd name="connsiteY13" fmla="*/ 719667 h 719667"/>
                  <a:gd name="connsiteX14" fmla="*/ 817033 w 1210733"/>
                  <a:gd name="connsiteY14" fmla="*/ 656167 h 719667"/>
                  <a:gd name="connsiteX15" fmla="*/ 901700 w 1210733"/>
                  <a:gd name="connsiteY15" fmla="*/ 647700 h 719667"/>
                  <a:gd name="connsiteX16" fmla="*/ 927100 w 1210733"/>
                  <a:gd name="connsiteY16" fmla="*/ 664634 h 719667"/>
                  <a:gd name="connsiteX17" fmla="*/ 948267 w 1210733"/>
                  <a:gd name="connsiteY17" fmla="*/ 635000 h 719667"/>
                  <a:gd name="connsiteX18" fmla="*/ 990600 w 1210733"/>
                  <a:gd name="connsiteY18" fmla="*/ 626534 h 719667"/>
                  <a:gd name="connsiteX19" fmla="*/ 1020233 w 1210733"/>
                  <a:gd name="connsiteY19" fmla="*/ 643467 h 719667"/>
                  <a:gd name="connsiteX20" fmla="*/ 1020233 w 1210733"/>
                  <a:gd name="connsiteY20" fmla="*/ 596900 h 719667"/>
                  <a:gd name="connsiteX21" fmla="*/ 1058333 w 1210733"/>
                  <a:gd name="connsiteY21" fmla="*/ 563034 h 719667"/>
                  <a:gd name="connsiteX22" fmla="*/ 1113367 w 1210733"/>
                  <a:gd name="connsiteY22" fmla="*/ 533400 h 719667"/>
                  <a:gd name="connsiteX23" fmla="*/ 1087967 w 1210733"/>
                  <a:gd name="connsiteY23" fmla="*/ 503767 h 719667"/>
                  <a:gd name="connsiteX24" fmla="*/ 1087967 w 1210733"/>
                  <a:gd name="connsiteY24" fmla="*/ 444500 h 719667"/>
                  <a:gd name="connsiteX25" fmla="*/ 1130300 w 1210733"/>
                  <a:gd name="connsiteY25" fmla="*/ 431800 h 719667"/>
                  <a:gd name="connsiteX26" fmla="*/ 1130300 w 1210733"/>
                  <a:gd name="connsiteY26" fmla="*/ 393700 h 719667"/>
                  <a:gd name="connsiteX27" fmla="*/ 1087967 w 1210733"/>
                  <a:gd name="connsiteY27" fmla="*/ 381000 h 719667"/>
                  <a:gd name="connsiteX28" fmla="*/ 1113367 w 1210733"/>
                  <a:gd name="connsiteY28" fmla="*/ 355600 h 719667"/>
                  <a:gd name="connsiteX29" fmla="*/ 1164167 w 1210733"/>
                  <a:gd name="connsiteY29" fmla="*/ 376767 h 719667"/>
                  <a:gd name="connsiteX30" fmla="*/ 1206500 w 1210733"/>
                  <a:gd name="connsiteY30" fmla="*/ 368300 h 719667"/>
                  <a:gd name="connsiteX31" fmla="*/ 1202267 w 1210733"/>
                  <a:gd name="connsiteY31" fmla="*/ 330200 h 719667"/>
                  <a:gd name="connsiteX32" fmla="*/ 1210733 w 1210733"/>
                  <a:gd name="connsiteY32" fmla="*/ 275167 h 719667"/>
                  <a:gd name="connsiteX33" fmla="*/ 1168400 w 1210733"/>
                  <a:gd name="connsiteY33" fmla="*/ 182034 h 719667"/>
                  <a:gd name="connsiteX34" fmla="*/ 1176867 w 1210733"/>
                  <a:gd name="connsiteY34" fmla="*/ 114300 h 719667"/>
                  <a:gd name="connsiteX35" fmla="*/ 1176867 w 1210733"/>
                  <a:gd name="connsiteY35" fmla="*/ 114300 h 719667"/>
                  <a:gd name="connsiteX36" fmla="*/ 1126067 w 1210733"/>
                  <a:gd name="connsiteY36" fmla="*/ 93134 h 719667"/>
                  <a:gd name="connsiteX37" fmla="*/ 1104900 w 1210733"/>
                  <a:gd name="connsiteY37" fmla="*/ 67734 h 719667"/>
                  <a:gd name="connsiteX38" fmla="*/ 1054100 w 1210733"/>
                  <a:gd name="connsiteY38" fmla="*/ 88900 h 719667"/>
                  <a:gd name="connsiteX39" fmla="*/ 969433 w 1210733"/>
                  <a:gd name="connsiteY39" fmla="*/ 50800 h 719667"/>
                  <a:gd name="connsiteX40" fmla="*/ 922867 w 1210733"/>
                  <a:gd name="connsiteY40" fmla="*/ 46567 h 719667"/>
                  <a:gd name="connsiteX41" fmla="*/ 855133 w 1210733"/>
                  <a:gd name="connsiteY41" fmla="*/ 0 h 719667"/>
                  <a:gd name="connsiteX42" fmla="*/ 800100 w 1210733"/>
                  <a:gd name="connsiteY42" fmla="*/ 63500 h 719667"/>
                  <a:gd name="connsiteX43" fmla="*/ 766233 w 1210733"/>
                  <a:gd name="connsiteY43" fmla="*/ 122767 h 719667"/>
                  <a:gd name="connsiteX44" fmla="*/ 715433 w 1210733"/>
                  <a:gd name="connsiteY44" fmla="*/ 118534 h 719667"/>
                  <a:gd name="connsiteX45" fmla="*/ 694267 w 1210733"/>
                  <a:gd name="connsiteY45" fmla="*/ 139700 h 719667"/>
                  <a:gd name="connsiteX46" fmla="*/ 613833 w 1210733"/>
                  <a:gd name="connsiteY46" fmla="*/ 93134 h 71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0733" h="719667">
                    <a:moveTo>
                      <a:pt x="0" y="592667"/>
                    </a:moveTo>
                    <a:lnTo>
                      <a:pt x="50800" y="609600"/>
                    </a:lnTo>
                    <a:lnTo>
                      <a:pt x="97367" y="622300"/>
                    </a:lnTo>
                    <a:lnTo>
                      <a:pt x="131233" y="563034"/>
                    </a:lnTo>
                    <a:lnTo>
                      <a:pt x="220133" y="558800"/>
                    </a:lnTo>
                    <a:lnTo>
                      <a:pt x="283633" y="546100"/>
                    </a:lnTo>
                    <a:lnTo>
                      <a:pt x="309033" y="537634"/>
                    </a:lnTo>
                    <a:lnTo>
                      <a:pt x="309033" y="596900"/>
                    </a:lnTo>
                    <a:lnTo>
                      <a:pt x="309033" y="596900"/>
                    </a:lnTo>
                    <a:lnTo>
                      <a:pt x="385233" y="660400"/>
                    </a:lnTo>
                    <a:lnTo>
                      <a:pt x="664633" y="694267"/>
                    </a:lnTo>
                    <a:lnTo>
                      <a:pt x="681567" y="711200"/>
                    </a:lnTo>
                    <a:lnTo>
                      <a:pt x="732367" y="711200"/>
                    </a:lnTo>
                    <a:lnTo>
                      <a:pt x="757767" y="719667"/>
                    </a:lnTo>
                    <a:lnTo>
                      <a:pt x="817033" y="656167"/>
                    </a:lnTo>
                    <a:lnTo>
                      <a:pt x="901700" y="647700"/>
                    </a:lnTo>
                    <a:lnTo>
                      <a:pt x="927100" y="664634"/>
                    </a:lnTo>
                    <a:lnTo>
                      <a:pt x="948267" y="635000"/>
                    </a:lnTo>
                    <a:lnTo>
                      <a:pt x="990600" y="626534"/>
                    </a:lnTo>
                    <a:cubicBezTo>
                      <a:pt x="1021381" y="648520"/>
                      <a:pt x="1020233" y="659839"/>
                      <a:pt x="1020233" y="643467"/>
                    </a:cubicBezTo>
                    <a:lnTo>
                      <a:pt x="1020233" y="596900"/>
                    </a:lnTo>
                    <a:lnTo>
                      <a:pt x="1058333" y="563034"/>
                    </a:lnTo>
                    <a:lnTo>
                      <a:pt x="1113367" y="533400"/>
                    </a:lnTo>
                    <a:lnTo>
                      <a:pt x="1087967" y="503767"/>
                    </a:lnTo>
                    <a:lnTo>
                      <a:pt x="1087967" y="444500"/>
                    </a:lnTo>
                    <a:lnTo>
                      <a:pt x="1130300" y="431800"/>
                    </a:lnTo>
                    <a:lnTo>
                      <a:pt x="1130300" y="393700"/>
                    </a:lnTo>
                    <a:lnTo>
                      <a:pt x="1087967" y="381000"/>
                    </a:lnTo>
                    <a:lnTo>
                      <a:pt x="1113367" y="355600"/>
                    </a:lnTo>
                    <a:lnTo>
                      <a:pt x="1164167" y="376767"/>
                    </a:lnTo>
                    <a:lnTo>
                      <a:pt x="1206500" y="368300"/>
                    </a:lnTo>
                    <a:lnTo>
                      <a:pt x="1202267" y="330200"/>
                    </a:lnTo>
                    <a:lnTo>
                      <a:pt x="1210733" y="275167"/>
                    </a:lnTo>
                    <a:lnTo>
                      <a:pt x="1168400" y="182034"/>
                    </a:lnTo>
                    <a:lnTo>
                      <a:pt x="1176867" y="114300"/>
                    </a:lnTo>
                    <a:lnTo>
                      <a:pt x="1176867" y="114300"/>
                    </a:lnTo>
                    <a:lnTo>
                      <a:pt x="1126067" y="93134"/>
                    </a:lnTo>
                    <a:lnTo>
                      <a:pt x="1104900" y="67734"/>
                    </a:lnTo>
                    <a:lnTo>
                      <a:pt x="1054100" y="88900"/>
                    </a:lnTo>
                    <a:lnTo>
                      <a:pt x="969433" y="50800"/>
                    </a:lnTo>
                    <a:lnTo>
                      <a:pt x="922867" y="46567"/>
                    </a:lnTo>
                    <a:lnTo>
                      <a:pt x="855133" y="0"/>
                    </a:lnTo>
                    <a:lnTo>
                      <a:pt x="800100" y="63500"/>
                    </a:lnTo>
                    <a:lnTo>
                      <a:pt x="766233" y="122767"/>
                    </a:lnTo>
                    <a:lnTo>
                      <a:pt x="715433" y="118534"/>
                    </a:lnTo>
                    <a:lnTo>
                      <a:pt x="694267" y="139700"/>
                    </a:lnTo>
                    <a:lnTo>
                      <a:pt x="613833" y="93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6" name="Freihandform 425"/>
              <p:cNvSpPr/>
              <p:nvPr/>
            </p:nvSpPr>
            <p:spPr>
              <a:xfrm>
                <a:off x="6680200" y="4068233"/>
                <a:ext cx="736600" cy="224367"/>
              </a:xfrm>
              <a:custGeom>
                <a:avLst/>
                <a:gdLst>
                  <a:gd name="connsiteX0" fmla="*/ 736600 w 736600"/>
                  <a:gd name="connsiteY0" fmla="*/ 224367 h 224367"/>
                  <a:gd name="connsiteX1" fmla="*/ 651933 w 736600"/>
                  <a:gd name="connsiteY1" fmla="*/ 165100 h 224367"/>
                  <a:gd name="connsiteX2" fmla="*/ 503767 w 736600"/>
                  <a:gd name="connsiteY2" fmla="*/ 143934 h 224367"/>
                  <a:gd name="connsiteX3" fmla="*/ 372533 w 736600"/>
                  <a:gd name="connsiteY3" fmla="*/ 71967 h 224367"/>
                  <a:gd name="connsiteX4" fmla="*/ 211667 w 736600"/>
                  <a:gd name="connsiteY4" fmla="*/ 59267 h 224367"/>
                  <a:gd name="connsiteX5" fmla="*/ 127000 w 736600"/>
                  <a:gd name="connsiteY5" fmla="*/ 12700 h 224367"/>
                  <a:gd name="connsiteX6" fmla="*/ 0 w 736600"/>
                  <a:gd name="connsiteY6" fmla="*/ 0 h 2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4367">
                    <a:moveTo>
                      <a:pt x="736600" y="224367"/>
                    </a:moveTo>
                    <a:lnTo>
                      <a:pt x="651933" y="165100"/>
                    </a:lnTo>
                    <a:cubicBezTo>
                      <a:pt x="506018" y="147934"/>
                      <a:pt x="542159" y="182326"/>
                      <a:pt x="503767" y="143934"/>
                    </a:cubicBezTo>
                    <a:cubicBezTo>
                      <a:pt x="375539" y="71271"/>
                      <a:pt x="425425" y="71967"/>
                      <a:pt x="372533" y="71967"/>
                    </a:cubicBezTo>
                    <a:lnTo>
                      <a:pt x="211667" y="59267"/>
                    </a:lnTo>
                    <a:lnTo>
                      <a:pt x="12700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Freihandform 426"/>
              <p:cNvSpPr/>
              <p:nvPr/>
            </p:nvSpPr>
            <p:spPr>
              <a:xfrm>
                <a:off x="5897033" y="3805767"/>
                <a:ext cx="1519767" cy="491066"/>
              </a:xfrm>
              <a:custGeom>
                <a:avLst/>
                <a:gdLst>
                  <a:gd name="connsiteX0" fmla="*/ 1519767 w 1519767"/>
                  <a:gd name="connsiteY0" fmla="*/ 491066 h 491066"/>
                  <a:gd name="connsiteX1" fmla="*/ 1418167 w 1519767"/>
                  <a:gd name="connsiteY1" fmla="*/ 423333 h 491066"/>
                  <a:gd name="connsiteX2" fmla="*/ 1308100 w 1519767"/>
                  <a:gd name="connsiteY2" fmla="*/ 423333 h 491066"/>
                  <a:gd name="connsiteX3" fmla="*/ 1159934 w 1519767"/>
                  <a:gd name="connsiteY3" fmla="*/ 338666 h 491066"/>
                  <a:gd name="connsiteX4" fmla="*/ 986367 w 1519767"/>
                  <a:gd name="connsiteY4" fmla="*/ 321733 h 491066"/>
                  <a:gd name="connsiteX5" fmla="*/ 893234 w 1519767"/>
                  <a:gd name="connsiteY5" fmla="*/ 266700 h 491066"/>
                  <a:gd name="connsiteX6" fmla="*/ 778934 w 1519767"/>
                  <a:gd name="connsiteY6" fmla="*/ 266700 h 491066"/>
                  <a:gd name="connsiteX7" fmla="*/ 681567 w 1519767"/>
                  <a:gd name="connsiteY7" fmla="*/ 211666 h 491066"/>
                  <a:gd name="connsiteX8" fmla="*/ 651934 w 1519767"/>
                  <a:gd name="connsiteY8" fmla="*/ 160866 h 491066"/>
                  <a:gd name="connsiteX9" fmla="*/ 613834 w 1519767"/>
                  <a:gd name="connsiteY9" fmla="*/ 152400 h 491066"/>
                  <a:gd name="connsiteX10" fmla="*/ 508000 w 1519767"/>
                  <a:gd name="connsiteY10" fmla="*/ 160866 h 491066"/>
                  <a:gd name="connsiteX11" fmla="*/ 469900 w 1519767"/>
                  <a:gd name="connsiteY11" fmla="*/ 186266 h 491066"/>
                  <a:gd name="connsiteX12" fmla="*/ 427567 w 1519767"/>
                  <a:gd name="connsiteY12" fmla="*/ 156633 h 491066"/>
                  <a:gd name="connsiteX13" fmla="*/ 355600 w 1519767"/>
                  <a:gd name="connsiteY13" fmla="*/ 173566 h 491066"/>
                  <a:gd name="connsiteX14" fmla="*/ 325967 w 1519767"/>
                  <a:gd name="connsiteY14" fmla="*/ 211666 h 491066"/>
                  <a:gd name="connsiteX15" fmla="*/ 270934 w 1519767"/>
                  <a:gd name="connsiteY15" fmla="*/ 207433 h 491066"/>
                  <a:gd name="connsiteX16" fmla="*/ 241300 w 1519767"/>
                  <a:gd name="connsiteY16" fmla="*/ 139700 h 491066"/>
                  <a:gd name="connsiteX17" fmla="*/ 194734 w 1519767"/>
                  <a:gd name="connsiteY17" fmla="*/ 114300 h 491066"/>
                  <a:gd name="connsiteX18" fmla="*/ 152400 w 1519767"/>
                  <a:gd name="connsiteY18" fmla="*/ 152400 h 491066"/>
                  <a:gd name="connsiteX19" fmla="*/ 97367 w 1519767"/>
                  <a:gd name="connsiteY19" fmla="*/ 139700 h 491066"/>
                  <a:gd name="connsiteX20" fmla="*/ 67734 w 1519767"/>
                  <a:gd name="connsiteY20" fmla="*/ 59266 h 491066"/>
                  <a:gd name="connsiteX21" fmla="*/ 55034 w 1519767"/>
                  <a:gd name="connsiteY21" fmla="*/ 29633 h 491066"/>
                  <a:gd name="connsiteX22" fmla="*/ 0 w 1519767"/>
                  <a:gd name="connsiteY22" fmla="*/ 0 h 49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9767" h="491066">
                    <a:moveTo>
                      <a:pt x="1519767" y="491066"/>
                    </a:moveTo>
                    <a:cubicBezTo>
                      <a:pt x="1427500" y="420767"/>
                      <a:pt x="1468121" y="423333"/>
                      <a:pt x="1418167" y="423333"/>
                    </a:cubicBezTo>
                    <a:lnTo>
                      <a:pt x="1308100" y="423333"/>
                    </a:lnTo>
                    <a:lnTo>
                      <a:pt x="1159934" y="338666"/>
                    </a:lnTo>
                    <a:lnTo>
                      <a:pt x="986367" y="321733"/>
                    </a:lnTo>
                    <a:lnTo>
                      <a:pt x="893234" y="266700"/>
                    </a:lnTo>
                    <a:lnTo>
                      <a:pt x="778934" y="266700"/>
                    </a:lnTo>
                    <a:lnTo>
                      <a:pt x="681567" y="211666"/>
                    </a:lnTo>
                    <a:lnTo>
                      <a:pt x="651934" y="160866"/>
                    </a:lnTo>
                    <a:lnTo>
                      <a:pt x="613834" y="152400"/>
                    </a:lnTo>
                    <a:lnTo>
                      <a:pt x="508000" y="160866"/>
                    </a:lnTo>
                    <a:lnTo>
                      <a:pt x="469900" y="186266"/>
                    </a:lnTo>
                    <a:lnTo>
                      <a:pt x="427567" y="156633"/>
                    </a:lnTo>
                    <a:lnTo>
                      <a:pt x="355600" y="173566"/>
                    </a:lnTo>
                    <a:lnTo>
                      <a:pt x="325967" y="211666"/>
                    </a:lnTo>
                    <a:lnTo>
                      <a:pt x="270934" y="207433"/>
                    </a:lnTo>
                    <a:lnTo>
                      <a:pt x="241300" y="139700"/>
                    </a:lnTo>
                    <a:lnTo>
                      <a:pt x="194734" y="114300"/>
                    </a:lnTo>
                    <a:lnTo>
                      <a:pt x="152400" y="152400"/>
                    </a:lnTo>
                    <a:lnTo>
                      <a:pt x="97367" y="139700"/>
                    </a:lnTo>
                    <a:lnTo>
                      <a:pt x="67734" y="59266"/>
                    </a:lnTo>
                    <a:lnTo>
                      <a:pt x="55034" y="29633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8" name="Freihandform 427"/>
              <p:cNvSpPr/>
              <p:nvPr/>
            </p:nvSpPr>
            <p:spPr>
              <a:xfrm>
                <a:off x="5676900" y="4199467"/>
                <a:ext cx="1739900" cy="232833"/>
              </a:xfrm>
              <a:custGeom>
                <a:avLst/>
                <a:gdLst>
                  <a:gd name="connsiteX0" fmla="*/ 0 w 1739900"/>
                  <a:gd name="connsiteY0" fmla="*/ 152400 h 232833"/>
                  <a:gd name="connsiteX1" fmla="*/ 59267 w 1739900"/>
                  <a:gd name="connsiteY1" fmla="*/ 169333 h 232833"/>
                  <a:gd name="connsiteX2" fmla="*/ 114300 w 1739900"/>
                  <a:gd name="connsiteY2" fmla="*/ 228600 h 232833"/>
                  <a:gd name="connsiteX3" fmla="*/ 203200 w 1739900"/>
                  <a:gd name="connsiteY3" fmla="*/ 228600 h 232833"/>
                  <a:gd name="connsiteX4" fmla="*/ 304800 w 1739900"/>
                  <a:gd name="connsiteY4" fmla="*/ 215900 h 232833"/>
                  <a:gd name="connsiteX5" fmla="*/ 317500 w 1739900"/>
                  <a:gd name="connsiteY5" fmla="*/ 143933 h 232833"/>
                  <a:gd name="connsiteX6" fmla="*/ 436033 w 1739900"/>
                  <a:gd name="connsiteY6" fmla="*/ 127000 h 232833"/>
                  <a:gd name="connsiteX7" fmla="*/ 452967 w 1739900"/>
                  <a:gd name="connsiteY7" fmla="*/ 93133 h 232833"/>
                  <a:gd name="connsiteX8" fmla="*/ 516467 w 1739900"/>
                  <a:gd name="connsiteY8" fmla="*/ 122766 h 232833"/>
                  <a:gd name="connsiteX9" fmla="*/ 558800 w 1739900"/>
                  <a:gd name="connsiteY9" fmla="*/ 88900 h 232833"/>
                  <a:gd name="connsiteX10" fmla="*/ 592667 w 1739900"/>
                  <a:gd name="connsiteY10" fmla="*/ 84666 h 232833"/>
                  <a:gd name="connsiteX11" fmla="*/ 630767 w 1739900"/>
                  <a:gd name="connsiteY11" fmla="*/ 4233 h 232833"/>
                  <a:gd name="connsiteX12" fmla="*/ 685800 w 1739900"/>
                  <a:gd name="connsiteY12" fmla="*/ 4233 h 232833"/>
                  <a:gd name="connsiteX13" fmla="*/ 740833 w 1739900"/>
                  <a:gd name="connsiteY13" fmla="*/ 25400 h 232833"/>
                  <a:gd name="connsiteX14" fmla="*/ 795867 w 1739900"/>
                  <a:gd name="connsiteY14" fmla="*/ 0 h 232833"/>
                  <a:gd name="connsiteX15" fmla="*/ 859367 w 1739900"/>
                  <a:gd name="connsiteY15" fmla="*/ 63500 h 232833"/>
                  <a:gd name="connsiteX16" fmla="*/ 939800 w 1739900"/>
                  <a:gd name="connsiteY16" fmla="*/ 55033 h 232833"/>
                  <a:gd name="connsiteX17" fmla="*/ 973667 w 1739900"/>
                  <a:gd name="connsiteY17" fmla="*/ 105833 h 232833"/>
                  <a:gd name="connsiteX18" fmla="*/ 999067 w 1739900"/>
                  <a:gd name="connsiteY18" fmla="*/ 131233 h 232833"/>
                  <a:gd name="connsiteX19" fmla="*/ 1058333 w 1739900"/>
                  <a:gd name="connsiteY19" fmla="*/ 131233 h 232833"/>
                  <a:gd name="connsiteX20" fmla="*/ 1066800 w 1739900"/>
                  <a:gd name="connsiteY20" fmla="*/ 160866 h 232833"/>
                  <a:gd name="connsiteX21" fmla="*/ 1104900 w 1739900"/>
                  <a:gd name="connsiteY21" fmla="*/ 143933 h 232833"/>
                  <a:gd name="connsiteX22" fmla="*/ 1104900 w 1739900"/>
                  <a:gd name="connsiteY22" fmla="*/ 143933 h 232833"/>
                  <a:gd name="connsiteX23" fmla="*/ 1168400 w 1739900"/>
                  <a:gd name="connsiteY23" fmla="*/ 177800 h 232833"/>
                  <a:gd name="connsiteX24" fmla="*/ 1231900 w 1739900"/>
                  <a:gd name="connsiteY24" fmla="*/ 165100 h 232833"/>
                  <a:gd name="connsiteX25" fmla="*/ 1312333 w 1739900"/>
                  <a:gd name="connsiteY25" fmla="*/ 182033 h 232833"/>
                  <a:gd name="connsiteX26" fmla="*/ 1375833 w 1739900"/>
                  <a:gd name="connsiteY26" fmla="*/ 173566 h 232833"/>
                  <a:gd name="connsiteX27" fmla="*/ 1426633 w 1739900"/>
                  <a:gd name="connsiteY27" fmla="*/ 232833 h 232833"/>
                  <a:gd name="connsiteX28" fmla="*/ 1456267 w 1739900"/>
                  <a:gd name="connsiteY28" fmla="*/ 232833 h 232833"/>
                  <a:gd name="connsiteX29" fmla="*/ 1494367 w 1739900"/>
                  <a:gd name="connsiteY29" fmla="*/ 182033 h 232833"/>
                  <a:gd name="connsiteX30" fmla="*/ 1663700 w 1739900"/>
                  <a:gd name="connsiteY30" fmla="*/ 152400 h 232833"/>
                  <a:gd name="connsiteX31" fmla="*/ 1689100 w 1739900"/>
                  <a:gd name="connsiteY31" fmla="*/ 101600 h 232833"/>
                  <a:gd name="connsiteX32" fmla="*/ 1739900 w 1739900"/>
                  <a:gd name="connsiteY32" fmla="*/ 93133 h 2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39900" h="232833">
                    <a:moveTo>
                      <a:pt x="0" y="152400"/>
                    </a:moveTo>
                    <a:lnTo>
                      <a:pt x="59267" y="169333"/>
                    </a:lnTo>
                    <a:cubicBezTo>
                      <a:pt x="107577" y="230819"/>
                      <a:pt x="80709" y="228600"/>
                      <a:pt x="114300" y="228600"/>
                    </a:cubicBezTo>
                    <a:lnTo>
                      <a:pt x="203200" y="228600"/>
                    </a:lnTo>
                    <a:lnTo>
                      <a:pt x="304800" y="215900"/>
                    </a:lnTo>
                    <a:lnTo>
                      <a:pt x="317500" y="143933"/>
                    </a:lnTo>
                    <a:lnTo>
                      <a:pt x="436033" y="127000"/>
                    </a:lnTo>
                    <a:lnTo>
                      <a:pt x="452967" y="93133"/>
                    </a:lnTo>
                    <a:lnTo>
                      <a:pt x="516467" y="122766"/>
                    </a:lnTo>
                    <a:lnTo>
                      <a:pt x="558800" y="88900"/>
                    </a:lnTo>
                    <a:lnTo>
                      <a:pt x="592667" y="84666"/>
                    </a:lnTo>
                    <a:lnTo>
                      <a:pt x="630767" y="4233"/>
                    </a:lnTo>
                    <a:lnTo>
                      <a:pt x="685800" y="4233"/>
                    </a:lnTo>
                    <a:cubicBezTo>
                      <a:pt x="737902" y="25943"/>
                      <a:pt x="718256" y="25400"/>
                      <a:pt x="740833" y="25400"/>
                    </a:cubicBezTo>
                    <a:lnTo>
                      <a:pt x="795867" y="0"/>
                    </a:lnTo>
                    <a:lnTo>
                      <a:pt x="859367" y="63500"/>
                    </a:lnTo>
                    <a:lnTo>
                      <a:pt x="939800" y="55033"/>
                    </a:lnTo>
                    <a:lnTo>
                      <a:pt x="973667" y="105833"/>
                    </a:lnTo>
                    <a:lnTo>
                      <a:pt x="999067" y="131233"/>
                    </a:lnTo>
                    <a:lnTo>
                      <a:pt x="1058333" y="131233"/>
                    </a:lnTo>
                    <a:lnTo>
                      <a:pt x="1066800" y="160866"/>
                    </a:lnTo>
                    <a:lnTo>
                      <a:pt x="1104900" y="143933"/>
                    </a:lnTo>
                    <a:lnTo>
                      <a:pt x="1104900" y="143933"/>
                    </a:lnTo>
                    <a:lnTo>
                      <a:pt x="1168400" y="177800"/>
                    </a:lnTo>
                    <a:lnTo>
                      <a:pt x="1231900" y="165100"/>
                    </a:lnTo>
                    <a:cubicBezTo>
                      <a:pt x="1309477" y="182339"/>
                      <a:pt x="1282080" y="182033"/>
                      <a:pt x="1312333" y="182033"/>
                    </a:cubicBezTo>
                    <a:lnTo>
                      <a:pt x="1375833" y="173566"/>
                    </a:lnTo>
                    <a:lnTo>
                      <a:pt x="1426633" y="232833"/>
                    </a:lnTo>
                    <a:lnTo>
                      <a:pt x="1456267" y="232833"/>
                    </a:lnTo>
                    <a:lnTo>
                      <a:pt x="1494367" y="182033"/>
                    </a:lnTo>
                    <a:lnTo>
                      <a:pt x="1663700" y="152400"/>
                    </a:lnTo>
                    <a:lnTo>
                      <a:pt x="1689100" y="101600"/>
                    </a:lnTo>
                    <a:lnTo>
                      <a:pt x="1739900" y="931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Freihandform 428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0" name="Freihandform 429"/>
              <p:cNvSpPr/>
              <p:nvPr/>
            </p:nvSpPr>
            <p:spPr>
              <a:xfrm>
                <a:off x="5499100" y="4356100"/>
                <a:ext cx="1240367" cy="601133"/>
              </a:xfrm>
              <a:custGeom>
                <a:avLst/>
                <a:gdLst>
                  <a:gd name="connsiteX0" fmla="*/ 0 w 1240367"/>
                  <a:gd name="connsiteY0" fmla="*/ 304800 h 601133"/>
                  <a:gd name="connsiteX1" fmla="*/ 50800 w 1240367"/>
                  <a:gd name="connsiteY1" fmla="*/ 313267 h 601133"/>
                  <a:gd name="connsiteX2" fmla="*/ 50800 w 1240367"/>
                  <a:gd name="connsiteY2" fmla="*/ 347133 h 601133"/>
                  <a:gd name="connsiteX3" fmla="*/ 76200 w 1240367"/>
                  <a:gd name="connsiteY3" fmla="*/ 406400 h 601133"/>
                  <a:gd name="connsiteX4" fmla="*/ 127000 w 1240367"/>
                  <a:gd name="connsiteY4" fmla="*/ 440267 h 601133"/>
                  <a:gd name="connsiteX5" fmla="*/ 156633 w 1240367"/>
                  <a:gd name="connsiteY5" fmla="*/ 478367 h 601133"/>
                  <a:gd name="connsiteX6" fmla="*/ 198967 w 1240367"/>
                  <a:gd name="connsiteY6" fmla="*/ 491067 h 601133"/>
                  <a:gd name="connsiteX7" fmla="*/ 232833 w 1240367"/>
                  <a:gd name="connsiteY7" fmla="*/ 558800 h 601133"/>
                  <a:gd name="connsiteX8" fmla="*/ 279400 w 1240367"/>
                  <a:gd name="connsiteY8" fmla="*/ 567267 h 601133"/>
                  <a:gd name="connsiteX9" fmla="*/ 309033 w 1240367"/>
                  <a:gd name="connsiteY9" fmla="*/ 596900 h 601133"/>
                  <a:gd name="connsiteX10" fmla="*/ 376767 w 1240367"/>
                  <a:gd name="connsiteY10" fmla="*/ 584200 h 601133"/>
                  <a:gd name="connsiteX11" fmla="*/ 414867 w 1240367"/>
                  <a:gd name="connsiteY11" fmla="*/ 601133 h 601133"/>
                  <a:gd name="connsiteX12" fmla="*/ 469900 w 1240367"/>
                  <a:gd name="connsiteY12" fmla="*/ 558800 h 601133"/>
                  <a:gd name="connsiteX13" fmla="*/ 495300 w 1240367"/>
                  <a:gd name="connsiteY13" fmla="*/ 558800 h 601133"/>
                  <a:gd name="connsiteX14" fmla="*/ 524933 w 1240367"/>
                  <a:gd name="connsiteY14" fmla="*/ 550333 h 601133"/>
                  <a:gd name="connsiteX15" fmla="*/ 550333 w 1240367"/>
                  <a:gd name="connsiteY15" fmla="*/ 529167 h 601133"/>
                  <a:gd name="connsiteX16" fmla="*/ 584200 w 1240367"/>
                  <a:gd name="connsiteY16" fmla="*/ 533400 h 601133"/>
                  <a:gd name="connsiteX17" fmla="*/ 622300 w 1240367"/>
                  <a:gd name="connsiteY17" fmla="*/ 486833 h 601133"/>
                  <a:gd name="connsiteX18" fmla="*/ 656167 w 1240367"/>
                  <a:gd name="connsiteY18" fmla="*/ 482600 h 601133"/>
                  <a:gd name="connsiteX19" fmla="*/ 681567 w 1240367"/>
                  <a:gd name="connsiteY19" fmla="*/ 495300 h 601133"/>
                  <a:gd name="connsiteX20" fmla="*/ 723900 w 1240367"/>
                  <a:gd name="connsiteY20" fmla="*/ 491067 h 601133"/>
                  <a:gd name="connsiteX21" fmla="*/ 770467 w 1240367"/>
                  <a:gd name="connsiteY21" fmla="*/ 503767 h 601133"/>
                  <a:gd name="connsiteX22" fmla="*/ 804333 w 1240367"/>
                  <a:gd name="connsiteY22" fmla="*/ 491067 h 601133"/>
                  <a:gd name="connsiteX23" fmla="*/ 833967 w 1240367"/>
                  <a:gd name="connsiteY23" fmla="*/ 503767 h 601133"/>
                  <a:gd name="connsiteX24" fmla="*/ 850900 w 1240367"/>
                  <a:gd name="connsiteY24" fmla="*/ 465667 h 601133"/>
                  <a:gd name="connsiteX25" fmla="*/ 897467 w 1240367"/>
                  <a:gd name="connsiteY25" fmla="*/ 465667 h 601133"/>
                  <a:gd name="connsiteX26" fmla="*/ 952500 w 1240367"/>
                  <a:gd name="connsiteY26" fmla="*/ 423333 h 601133"/>
                  <a:gd name="connsiteX27" fmla="*/ 952500 w 1240367"/>
                  <a:gd name="connsiteY27" fmla="*/ 355600 h 601133"/>
                  <a:gd name="connsiteX28" fmla="*/ 990600 w 1240367"/>
                  <a:gd name="connsiteY28" fmla="*/ 330200 h 601133"/>
                  <a:gd name="connsiteX29" fmla="*/ 1011767 w 1240367"/>
                  <a:gd name="connsiteY29" fmla="*/ 283633 h 601133"/>
                  <a:gd name="connsiteX30" fmla="*/ 1011767 w 1240367"/>
                  <a:gd name="connsiteY30" fmla="*/ 245533 h 601133"/>
                  <a:gd name="connsiteX31" fmla="*/ 1066800 w 1240367"/>
                  <a:gd name="connsiteY31" fmla="*/ 194733 h 601133"/>
                  <a:gd name="connsiteX32" fmla="*/ 1083733 w 1240367"/>
                  <a:gd name="connsiteY32" fmla="*/ 110067 h 601133"/>
                  <a:gd name="connsiteX33" fmla="*/ 1134533 w 1240367"/>
                  <a:gd name="connsiteY33" fmla="*/ 63500 h 601133"/>
                  <a:gd name="connsiteX34" fmla="*/ 1181100 w 1240367"/>
                  <a:gd name="connsiteY34" fmla="*/ 59267 h 601133"/>
                  <a:gd name="connsiteX35" fmla="*/ 1206500 w 1240367"/>
                  <a:gd name="connsiteY35" fmla="*/ 59267 h 601133"/>
                  <a:gd name="connsiteX36" fmla="*/ 1240367 w 1240367"/>
                  <a:gd name="connsiteY36" fmla="*/ 0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0367" h="601133">
                    <a:moveTo>
                      <a:pt x="0" y="304800"/>
                    </a:moveTo>
                    <a:lnTo>
                      <a:pt x="50800" y="313267"/>
                    </a:lnTo>
                    <a:lnTo>
                      <a:pt x="50800" y="347133"/>
                    </a:lnTo>
                    <a:lnTo>
                      <a:pt x="76200" y="406400"/>
                    </a:lnTo>
                    <a:lnTo>
                      <a:pt x="127000" y="440267"/>
                    </a:lnTo>
                    <a:cubicBezTo>
                      <a:pt x="153183" y="479541"/>
                      <a:pt x="137136" y="478367"/>
                      <a:pt x="156633" y="478367"/>
                    </a:cubicBezTo>
                    <a:cubicBezTo>
                      <a:pt x="200277" y="495824"/>
                      <a:pt x="198967" y="510498"/>
                      <a:pt x="198967" y="491067"/>
                    </a:cubicBezTo>
                    <a:lnTo>
                      <a:pt x="232833" y="558800"/>
                    </a:lnTo>
                    <a:lnTo>
                      <a:pt x="279400" y="567267"/>
                    </a:lnTo>
                    <a:lnTo>
                      <a:pt x="309033" y="596900"/>
                    </a:lnTo>
                    <a:lnTo>
                      <a:pt x="376767" y="584200"/>
                    </a:lnTo>
                    <a:lnTo>
                      <a:pt x="414867" y="601133"/>
                    </a:lnTo>
                    <a:lnTo>
                      <a:pt x="469900" y="558800"/>
                    </a:lnTo>
                    <a:lnTo>
                      <a:pt x="495300" y="558800"/>
                    </a:lnTo>
                    <a:lnTo>
                      <a:pt x="524933" y="550333"/>
                    </a:lnTo>
                    <a:lnTo>
                      <a:pt x="550333" y="529167"/>
                    </a:lnTo>
                    <a:lnTo>
                      <a:pt x="584200" y="533400"/>
                    </a:lnTo>
                    <a:lnTo>
                      <a:pt x="622300" y="486833"/>
                    </a:lnTo>
                    <a:lnTo>
                      <a:pt x="656167" y="482600"/>
                    </a:lnTo>
                    <a:lnTo>
                      <a:pt x="681567" y="495300"/>
                    </a:lnTo>
                    <a:lnTo>
                      <a:pt x="723900" y="491067"/>
                    </a:lnTo>
                    <a:lnTo>
                      <a:pt x="770467" y="503767"/>
                    </a:lnTo>
                    <a:lnTo>
                      <a:pt x="804333" y="491067"/>
                    </a:lnTo>
                    <a:lnTo>
                      <a:pt x="833967" y="503767"/>
                    </a:lnTo>
                    <a:lnTo>
                      <a:pt x="850900" y="465667"/>
                    </a:lnTo>
                    <a:lnTo>
                      <a:pt x="897467" y="465667"/>
                    </a:lnTo>
                    <a:lnTo>
                      <a:pt x="952500" y="423333"/>
                    </a:lnTo>
                    <a:lnTo>
                      <a:pt x="952500" y="355600"/>
                    </a:lnTo>
                    <a:lnTo>
                      <a:pt x="990600" y="330200"/>
                    </a:lnTo>
                    <a:lnTo>
                      <a:pt x="1011767" y="283633"/>
                    </a:lnTo>
                    <a:lnTo>
                      <a:pt x="1011767" y="245533"/>
                    </a:lnTo>
                    <a:lnTo>
                      <a:pt x="1066800" y="194733"/>
                    </a:lnTo>
                    <a:lnTo>
                      <a:pt x="1083733" y="110067"/>
                    </a:lnTo>
                    <a:lnTo>
                      <a:pt x="1134533" y="63500"/>
                    </a:lnTo>
                    <a:lnTo>
                      <a:pt x="1181100" y="59267"/>
                    </a:lnTo>
                    <a:lnTo>
                      <a:pt x="1206500" y="59267"/>
                    </a:lnTo>
                    <a:lnTo>
                      <a:pt x="12403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1" name="Freihandform 430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2" name="Freihandform 431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Freihandform 432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4" name="Freihandform 433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Freihandform 434"/>
              <p:cNvSpPr/>
              <p:nvPr/>
            </p:nvSpPr>
            <p:spPr>
              <a:xfrm>
                <a:off x="6394450" y="1282700"/>
                <a:ext cx="1314450" cy="806450"/>
              </a:xfrm>
              <a:custGeom>
                <a:avLst/>
                <a:gdLst>
                  <a:gd name="connsiteX0" fmla="*/ 596900 w 1314450"/>
                  <a:gd name="connsiteY0" fmla="*/ 69850 h 806450"/>
                  <a:gd name="connsiteX1" fmla="*/ 679450 w 1314450"/>
                  <a:gd name="connsiteY1" fmla="*/ 38100 h 806450"/>
                  <a:gd name="connsiteX2" fmla="*/ 755650 w 1314450"/>
                  <a:gd name="connsiteY2" fmla="*/ 0 h 806450"/>
                  <a:gd name="connsiteX3" fmla="*/ 850900 w 1314450"/>
                  <a:gd name="connsiteY3" fmla="*/ 63500 h 806450"/>
                  <a:gd name="connsiteX4" fmla="*/ 927100 w 1314450"/>
                  <a:gd name="connsiteY4" fmla="*/ 82550 h 806450"/>
                  <a:gd name="connsiteX5" fmla="*/ 927100 w 1314450"/>
                  <a:gd name="connsiteY5" fmla="*/ 82550 h 806450"/>
                  <a:gd name="connsiteX6" fmla="*/ 958850 w 1314450"/>
                  <a:gd name="connsiteY6" fmla="*/ 165100 h 806450"/>
                  <a:gd name="connsiteX7" fmla="*/ 1016000 w 1314450"/>
                  <a:gd name="connsiteY7" fmla="*/ 190500 h 806450"/>
                  <a:gd name="connsiteX8" fmla="*/ 1060450 w 1314450"/>
                  <a:gd name="connsiteY8" fmla="*/ 152400 h 806450"/>
                  <a:gd name="connsiteX9" fmla="*/ 1149350 w 1314450"/>
                  <a:gd name="connsiteY9" fmla="*/ 196850 h 806450"/>
                  <a:gd name="connsiteX10" fmla="*/ 1149350 w 1314450"/>
                  <a:gd name="connsiteY10" fmla="*/ 196850 h 806450"/>
                  <a:gd name="connsiteX11" fmla="*/ 1149350 w 1314450"/>
                  <a:gd name="connsiteY11" fmla="*/ 196850 h 806450"/>
                  <a:gd name="connsiteX12" fmla="*/ 1200150 w 1314450"/>
                  <a:gd name="connsiteY12" fmla="*/ 190500 h 806450"/>
                  <a:gd name="connsiteX13" fmla="*/ 1200150 w 1314450"/>
                  <a:gd name="connsiteY13" fmla="*/ 190500 h 806450"/>
                  <a:gd name="connsiteX14" fmla="*/ 1200150 w 1314450"/>
                  <a:gd name="connsiteY14" fmla="*/ 190500 h 806450"/>
                  <a:gd name="connsiteX15" fmla="*/ 1174750 w 1314450"/>
                  <a:gd name="connsiteY15" fmla="*/ 222250 h 806450"/>
                  <a:gd name="connsiteX16" fmla="*/ 1244600 w 1314450"/>
                  <a:gd name="connsiteY16" fmla="*/ 273050 h 806450"/>
                  <a:gd name="connsiteX17" fmla="*/ 1231900 w 1314450"/>
                  <a:gd name="connsiteY17" fmla="*/ 330200 h 806450"/>
                  <a:gd name="connsiteX18" fmla="*/ 1219200 w 1314450"/>
                  <a:gd name="connsiteY18" fmla="*/ 412750 h 806450"/>
                  <a:gd name="connsiteX19" fmla="*/ 1257300 w 1314450"/>
                  <a:gd name="connsiteY19" fmla="*/ 412750 h 806450"/>
                  <a:gd name="connsiteX20" fmla="*/ 1263650 w 1314450"/>
                  <a:gd name="connsiteY20" fmla="*/ 463550 h 806450"/>
                  <a:gd name="connsiteX21" fmla="*/ 1289050 w 1314450"/>
                  <a:gd name="connsiteY21" fmla="*/ 514350 h 806450"/>
                  <a:gd name="connsiteX22" fmla="*/ 1314450 w 1314450"/>
                  <a:gd name="connsiteY22" fmla="*/ 603250 h 806450"/>
                  <a:gd name="connsiteX23" fmla="*/ 1282700 w 1314450"/>
                  <a:gd name="connsiteY23" fmla="*/ 654050 h 806450"/>
                  <a:gd name="connsiteX24" fmla="*/ 1212850 w 1314450"/>
                  <a:gd name="connsiteY24" fmla="*/ 711200 h 806450"/>
                  <a:gd name="connsiteX25" fmla="*/ 1200150 w 1314450"/>
                  <a:gd name="connsiteY25" fmla="*/ 762000 h 806450"/>
                  <a:gd name="connsiteX26" fmla="*/ 1130300 w 1314450"/>
                  <a:gd name="connsiteY26" fmla="*/ 762000 h 806450"/>
                  <a:gd name="connsiteX27" fmla="*/ 1098550 w 1314450"/>
                  <a:gd name="connsiteY27" fmla="*/ 742950 h 806450"/>
                  <a:gd name="connsiteX28" fmla="*/ 1041400 w 1314450"/>
                  <a:gd name="connsiteY28" fmla="*/ 806450 h 806450"/>
                  <a:gd name="connsiteX29" fmla="*/ 977900 w 1314450"/>
                  <a:gd name="connsiteY29" fmla="*/ 793750 h 806450"/>
                  <a:gd name="connsiteX30" fmla="*/ 908050 w 1314450"/>
                  <a:gd name="connsiteY30" fmla="*/ 704850 h 806450"/>
                  <a:gd name="connsiteX31" fmla="*/ 825500 w 1314450"/>
                  <a:gd name="connsiteY31" fmla="*/ 647700 h 806450"/>
                  <a:gd name="connsiteX32" fmla="*/ 723900 w 1314450"/>
                  <a:gd name="connsiteY32" fmla="*/ 635000 h 806450"/>
                  <a:gd name="connsiteX33" fmla="*/ 685800 w 1314450"/>
                  <a:gd name="connsiteY33" fmla="*/ 552450 h 806450"/>
                  <a:gd name="connsiteX34" fmla="*/ 641350 w 1314450"/>
                  <a:gd name="connsiteY34" fmla="*/ 584200 h 806450"/>
                  <a:gd name="connsiteX35" fmla="*/ 615950 w 1314450"/>
                  <a:gd name="connsiteY35" fmla="*/ 615950 h 806450"/>
                  <a:gd name="connsiteX36" fmla="*/ 546100 w 1314450"/>
                  <a:gd name="connsiteY36" fmla="*/ 615950 h 806450"/>
                  <a:gd name="connsiteX37" fmla="*/ 482600 w 1314450"/>
                  <a:gd name="connsiteY37" fmla="*/ 577850 h 806450"/>
                  <a:gd name="connsiteX38" fmla="*/ 393700 w 1314450"/>
                  <a:gd name="connsiteY38" fmla="*/ 571500 h 806450"/>
                  <a:gd name="connsiteX39" fmla="*/ 393700 w 1314450"/>
                  <a:gd name="connsiteY39" fmla="*/ 571500 h 806450"/>
                  <a:gd name="connsiteX40" fmla="*/ 311150 w 1314450"/>
                  <a:gd name="connsiteY40" fmla="*/ 571500 h 806450"/>
                  <a:gd name="connsiteX41" fmla="*/ 215900 w 1314450"/>
                  <a:gd name="connsiteY41" fmla="*/ 558800 h 806450"/>
                  <a:gd name="connsiteX42" fmla="*/ 127000 w 1314450"/>
                  <a:gd name="connsiteY42" fmla="*/ 590550 h 806450"/>
                  <a:gd name="connsiteX43" fmla="*/ 31750 w 1314450"/>
                  <a:gd name="connsiteY43" fmla="*/ 641350 h 806450"/>
                  <a:gd name="connsiteX44" fmla="*/ 0 w 1314450"/>
                  <a:gd name="connsiteY44" fmla="*/ 679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4450" h="806450">
                    <a:moveTo>
                      <a:pt x="596900" y="69850"/>
                    </a:moveTo>
                    <a:lnTo>
                      <a:pt x="679450" y="38100"/>
                    </a:lnTo>
                    <a:lnTo>
                      <a:pt x="755650" y="0"/>
                    </a:lnTo>
                    <a:lnTo>
                      <a:pt x="850900" y="63500"/>
                    </a:lnTo>
                    <a:lnTo>
                      <a:pt x="927100" y="82550"/>
                    </a:lnTo>
                    <a:lnTo>
                      <a:pt x="927100" y="82550"/>
                    </a:lnTo>
                    <a:lnTo>
                      <a:pt x="958850" y="165100"/>
                    </a:lnTo>
                    <a:lnTo>
                      <a:pt x="1016000" y="190500"/>
                    </a:lnTo>
                    <a:lnTo>
                      <a:pt x="1060450" y="15240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174750" y="222250"/>
                    </a:lnTo>
                    <a:lnTo>
                      <a:pt x="1244600" y="273050"/>
                    </a:lnTo>
                    <a:lnTo>
                      <a:pt x="1231900" y="330200"/>
                    </a:lnTo>
                    <a:lnTo>
                      <a:pt x="1219200" y="412750"/>
                    </a:lnTo>
                    <a:lnTo>
                      <a:pt x="1257300" y="412750"/>
                    </a:lnTo>
                    <a:lnTo>
                      <a:pt x="1263650" y="463550"/>
                    </a:lnTo>
                    <a:lnTo>
                      <a:pt x="1289050" y="514350"/>
                    </a:lnTo>
                    <a:lnTo>
                      <a:pt x="1314450" y="603250"/>
                    </a:lnTo>
                    <a:lnTo>
                      <a:pt x="1282700" y="654050"/>
                    </a:lnTo>
                    <a:lnTo>
                      <a:pt x="1212850" y="711200"/>
                    </a:lnTo>
                    <a:lnTo>
                      <a:pt x="1200150" y="762000"/>
                    </a:lnTo>
                    <a:lnTo>
                      <a:pt x="1130300" y="762000"/>
                    </a:lnTo>
                    <a:lnTo>
                      <a:pt x="1098550" y="742950"/>
                    </a:lnTo>
                    <a:lnTo>
                      <a:pt x="1041400" y="806450"/>
                    </a:lnTo>
                    <a:lnTo>
                      <a:pt x="977900" y="793750"/>
                    </a:lnTo>
                    <a:lnTo>
                      <a:pt x="908050" y="704850"/>
                    </a:lnTo>
                    <a:lnTo>
                      <a:pt x="825500" y="647700"/>
                    </a:lnTo>
                    <a:lnTo>
                      <a:pt x="723900" y="635000"/>
                    </a:lnTo>
                    <a:lnTo>
                      <a:pt x="685800" y="552450"/>
                    </a:lnTo>
                    <a:lnTo>
                      <a:pt x="641350" y="584200"/>
                    </a:lnTo>
                    <a:lnTo>
                      <a:pt x="615950" y="615950"/>
                    </a:lnTo>
                    <a:lnTo>
                      <a:pt x="546100" y="615950"/>
                    </a:lnTo>
                    <a:lnTo>
                      <a:pt x="482600" y="577850"/>
                    </a:lnTo>
                    <a:lnTo>
                      <a:pt x="393700" y="571500"/>
                    </a:lnTo>
                    <a:lnTo>
                      <a:pt x="393700" y="571500"/>
                    </a:lnTo>
                    <a:lnTo>
                      <a:pt x="311150" y="571500"/>
                    </a:lnTo>
                    <a:lnTo>
                      <a:pt x="215900" y="558800"/>
                    </a:lnTo>
                    <a:lnTo>
                      <a:pt x="127000" y="590550"/>
                    </a:lnTo>
                    <a:lnTo>
                      <a:pt x="31750" y="641350"/>
                    </a:lnTo>
                    <a:lnTo>
                      <a:pt x="0" y="679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6" name="Freihandform 435"/>
              <p:cNvSpPr>
                <a:spLocks noChangeAspect="1"/>
              </p:cNvSpPr>
              <p:nvPr/>
            </p:nvSpPr>
            <p:spPr>
              <a:xfrm>
                <a:off x="5997576" y="2200275"/>
                <a:ext cx="730325" cy="653950"/>
              </a:xfrm>
              <a:custGeom>
                <a:avLst/>
                <a:gdLst>
                  <a:gd name="connsiteX0" fmla="*/ 546100 w 971550"/>
                  <a:gd name="connsiteY0" fmla="*/ 0 h 869950"/>
                  <a:gd name="connsiteX1" fmla="*/ 723900 w 971550"/>
                  <a:gd name="connsiteY1" fmla="*/ 69850 h 869950"/>
                  <a:gd name="connsiteX2" fmla="*/ 857250 w 971550"/>
                  <a:gd name="connsiteY2" fmla="*/ 50800 h 869950"/>
                  <a:gd name="connsiteX3" fmla="*/ 895350 w 971550"/>
                  <a:gd name="connsiteY3" fmla="*/ 95250 h 869950"/>
                  <a:gd name="connsiteX4" fmla="*/ 946150 w 971550"/>
                  <a:gd name="connsiteY4" fmla="*/ 139700 h 869950"/>
                  <a:gd name="connsiteX5" fmla="*/ 914400 w 971550"/>
                  <a:gd name="connsiteY5" fmla="*/ 203200 h 869950"/>
                  <a:gd name="connsiteX6" fmla="*/ 927100 w 971550"/>
                  <a:gd name="connsiteY6" fmla="*/ 323850 h 869950"/>
                  <a:gd name="connsiteX7" fmla="*/ 946150 w 971550"/>
                  <a:gd name="connsiteY7" fmla="*/ 355600 h 869950"/>
                  <a:gd name="connsiteX8" fmla="*/ 889000 w 971550"/>
                  <a:gd name="connsiteY8" fmla="*/ 406400 h 869950"/>
                  <a:gd name="connsiteX9" fmla="*/ 971550 w 971550"/>
                  <a:gd name="connsiteY9" fmla="*/ 527050 h 869950"/>
                  <a:gd name="connsiteX10" fmla="*/ 933450 w 971550"/>
                  <a:gd name="connsiteY10" fmla="*/ 603250 h 869950"/>
                  <a:gd name="connsiteX11" fmla="*/ 857250 w 971550"/>
                  <a:gd name="connsiteY11" fmla="*/ 647700 h 869950"/>
                  <a:gd name="connsiteX12" fmla="*/ 793750 w 971550"/>
                  <a:gd name="connsiteY12" fmla="*/ 711200 h 869950"/>
                  <a:gd name="connsiteX13" fmla="*/ 666750 w 971550"/>
                  <a:gd name="connsiteY13" fmla="*/ 736600 h 869950"/>
                  <a:gd name="connsiteX14" fmla="*/ 590550 w 971550"/>
                  <a:gd name="connsiteY14" fmla="*/ 787400 h 869950"/>
                  <a:gd name="connsiteX15" fmla="*/ 520700 w 971550"/>
                  <a:gd name="connsiteY15" fmla="*/ 812800 h 869950"/>
                  <a:gd name="connsiteX16" fmla="*/ 450850 w 971550"/>
                  <a:gd name="connsiteY16" fmla="*/ 812800 h 869950"/>
                  <a:gd name="connsiteX17" fmla="*/ 438150 w 971550"/>
                  <a:gd name="connsiteY17" fmla="*/ 869950 h 869950"/>
                  <a:gd name="connsiteX18" fmla="*/ 298450 w 971550"/>
                  <a:gd name="connsiteY18" fmla="*/ 806450 h 869950"/>
                  <a:gd name="connsiteX19" fmla="*/ 260350 w 971550"/>
                  <a:gd name="connsiteY19" fmla="*/ 711200 h 869950"/>
                  <a:gd name="connsiteX20" fmla="*/ 209550 w 971550"/>
                  <a:gd name="connsiteY20" fmla="*/ 749300 h 869950"/>
                  <a:gd name="connsiteX21" fmla="*/ 127000 w 971550"/>
                  <a:gd name="connsiteY21" fmla="*/ 742950 h 869950"/>
                  <a:gd name="connsiteX22" fmla="*/ 127000 w 971550"/>
                  <a:gd name="connsiteY22" fmla="*/ 742950 h 869950"/>
                  <a:gd name="connsiteX23" fmla="*/ 76200 w 971550"/>
                  <a:gd name="connsiteY23" fmla="*/ 749300 h 869950"/>
                  <a:gd name="connsiteX24" fmla="*/ 0 w 971550"/>
                  <a:gd name="connsiteY24" fmla="*/ 736600 h 869950"/>
                  <a:gd name="connsiteX25" fmla="*/ 31750 w 971550"/>
                  <a:gd name="connsiteY25" fmla="*/ 584200 h 869950"/>
                  <a:gd name="connsiteX26" fmla="*/ 101600 w 971550"/>
                  <a:gd name="connsiteY26" fmla="*/ 514350 h 869950"/>
                  <a:gd name="connsiteX27" fmla="*/ 114300 w 971550"/>
                  <a:gd name="connsiteY27" fmla="*/ 469900 h 869950"/>
                  <a:gd name="connsiteX28" fmla="*/ 76200 w 971550"/>
                  <a:gd name="connsiteY28" fmla="*/ 419100 h 8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550" h="869950">
                    <a:moveTo>
                      <a:pt x="546100" y="0"/>
                    </a:moveTo>
                    <a:lnTo>
                      <a:pt x="723900" y="69850"/>
                    </a:lnTo>
                    <a:lnTo>
                      <a:pt x="857250" y="50800"/>
                    </a:lnTo>
                    <a:lnTo>
                      <a:pt x="895350" y="95250"/>
                    </a:lnTo>
                    <a:lnTo>
                      <a:pt x="946150" y="139700"/>
                    </a:lnTo>
                    <a:lnTo>
                      <a:pt x="914400" y="203200"/>
                    </a:lnTo>
                    <a:lnTo>
                      <a:pt x="927100" y="323850"/>
                    </a:lnTo>
                    <a:lnTo>
                      <a:pt x="946150" y="355600"/>
                    </a:lnTo>
                    <a:lnTo>
                      <a:pt x="889000" y="406400"/>
                    </a:lnTo>
                    <a:lnTo>
                      <a:pt x="971550" y="527050"/>
                    </a:lnTo>
                    <a:lnTo>
                      <a:pt x="933450" y="603250"/>
                    </a:lnTo>
                    <a:lnTo>
                      <a:pt x="857250" y="647700"/>
                    </a:lnTo>
                    <a:lnTo>
                      <a:pt x="793750" y="711200"/>
                    </a:lnTo>
                    <a:lnTo>
                      <a:pt x="666750" y="736600"/>
                    </a:lnTo>
                    <a:lnTo>
                      <a:pt x="590550" y="787400"/>
                    </a:lnTo>
                    <a:lnTo>
                      <a:pt x="520700" y="812800"/>
                    </a:lnTo>
                    <a:lnTo>
                      <a:pt x="450850" y="812800"/>
                    </a:lnTo>
                    <a:lnTo>
                      <a:pt x="438150" y="869950"/>
                    </a:lnTo>
                    <a:lnTo>
                      <a:pt x="298450" y="806450"/>
                    </a:lnTo>
                    <a:lnTo>
                      <a:pt x="260350" y="711200"/>
                    </a:lnTo>
                    <a:lnTo>
                      <a:pt x="209550" y="749300"/>
                    </a:lnTo>
                    <a:lnTo>
                      <a:pt x="127000" y="742950"/>
                    </a:lnTo>
                    <a:lnTo>
                      <a:pt x="127000" y="742950"/>
                    </a:lnTo>
                    <a:lnTo>
                      <a:pt x="76200" y="749300"/>
                    </a:lnTo>
                    <a:lnTo>
                      <a:pt x="0" y="736600"/>
                    </a:lnTo>
                    <a:lnTo>
                      <a:pt x="31750" y="584200"/>
                    </a:lnTo>
                    <a:lnTo>
                      <a:pt x="101600" y="514350"/>
                    </a:lnTo>
                    <a:lnTo>
                      <a:pt x="114300" y="469900"/>
                    </a:lnTo>
                    <a:lnTo>
                      <a:pt x="76200" y="419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Freihandform 436"/>
              <p:cNvSpPr/>
              <p:nvPr/>
            </p:nvSpPr>
            <p:spPr>
              <a:xfrm>
                <a:off x="6705600" y="2076450"/>
                <a:ext cx="736600" cy="577850"/>
              </a:xfrm>
              <a:custGeom>
                <a:avLst/>
                <a:gdLst>
                  <a:gd name="connsiteX0" fmla="*/ 0 w 736600"/>
                  <a:gd name="connsiteY0" fmla="*/ 406400 h 577850"/>
                  <a:gd name="connsiteX1" fmla="*/ 69850 w 736600"/>
                  <a:gd name="connsiteY1" fmla="*/ 438150 h 577850"/>
                  <a:gd name="connsiteX2" fmla="*/ 139700 w 736600"/>
                  <a:gd name="connsiteY2" fmla="*/ 488950 h 577850"/>
                  <a:gd name="connsiteX3" fmla="*/ 158750 w 736600"/>
                  <a:gd name="connsiteY3" fmla="*/ 577850 h 577850"/>
                  <a:gd name="connsiteX4" fmla="*/ 234950 w 736600"/>
                  <a:gd name="connsiteY4" fmla="*/ 552450 h 577850"/>
                  <a:gd name="connsiteX5" fmla="*/ 311150 w 736600"/>
                  <a:gd name="connsiteY5" fmla="*/ 571500 h 577850"/>
                  <a:gd name="connsiteX6" fmla="*/ 361950 w 736600"/>
                  <a:gd name="connsiteY6" fmla="*/ 539750 h 577850"/>
                  <a:gd name="connsiteX7" fmla="*/ 361950 w 736600"/>
                  <a:gd name="connsiteY7" fmla="*/ 539750 h 577850"/>
                  <a:gd name="connsiteX8" fmla="*/ 387350 w 736600"/>
                  <a:gd name="connsiteY8" fmla="*/ 501650 h 577850"/>
                  <a:gd name="connsiteX9" fmla="*/ 438150 w 736600"/>
                  <a:gd name="connsiteY9" fmla="*/ 495300 h 577850"/>
                  <a:gd name="connsiteX10" fmla="*/ 508000 w 736600"/>
                  <a:gd name="connsiteY10" fmla="*/ 444500 h 577850"/>
                  <a:gd name="connsiteX11" fmla="*/ 539750 w 736600"/>
                  <a:gd name="connsiteY11" fmla="*/ 501650 h 577850"/>
                  <a:gd name="connsiteX12" fmla="*/ 565150 w 736600"/>
                  <a:gd name="connsiteY12" fmla="*/ 469900 h 577850"/>
                  <a:gd name="connsiteX13" fmla="*/ 533400 w 736600"/>
                  <a:gd name="connsiteY13" fmla="*/ 412750 h 577850"/>
                  <a:gd name="connsiteX14" fmla="*/ 558800 w 736600"/>
                  <a:gd name="connsiteY14" fmla="*/ 279400 h 577850"/>
                  <a:gd name="connsiteX15" fmla="*/ 628650 w 736600"/>
                  <a:gd name="connsiteY15" fmla="*/ 196850 h 577850"/>
                  <a:gd name="connsiteX16" fmla="*/ 736600 w 736600"/>
                  <a:gd name="connsiteY16" fmla="*/ 158750 h 577850"/>
                  <a:gd name="connsiteX17" fmla="*/ 736600 w 736600"/>
                  <a:gd name="connsiteY17" fmla="*/ 114300 h 577850"/>
                  <a:gd name="connsiteX18" fmla="*/ 685800 w 736600"/>
                  <a:gd name="connsiteY18" fmla="*/ 95250 h 577850"/>
                  <a:gd name="connsiteX19" fmla="*/ 717550 w 736600"/>
                  <a:gd name="connsiteY19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6600" h="577850">
                    <a:moveTo>
                      <a:pt x="0" y="406400"/>
                    </a:moveTo>
                    <a:lnTo>
                      <a:pt x="69850" y="438150"/>
                    </a:lnTo>
                    <a:cubicBezTo>
                      <a:pt x="142832" y="504498"/>
                      <a:pt x="139700" y="533117"/>
                      <a:pt x="139700" y="488950"/>
                    </a:cubicBezTo>
                    <a:lnTo>
                      <a:pt x="158750" y="577850"/>
                    </a:lnTo>
                    <a:lnTo>
                      <a:pt x="234950" y="552450"/>
                    </a:lnTo>
                    <a:lnTo>
                      <a:pt x="311150" y="571500"/>
                    </a:lnTo>
                    <a:lnTo>
                      <a:pt x="361950" y="539750"/>
                    </a:lnTo>
                    <a:lnTo>
                      <a:pt x="361950" y="539750"/>
                    </a:lnTo>
                    <a:lnTo>
                      <a:pt x="387350" y="501650"/>
                    </a:lnTo>
                    <a:lnTo>
                      <a:pt x="438150" y="495300"/>
                    </a:lnTo>
                    <a:lnTo>
                      <a:pt x="508000" y="444500"/>
                    </a:lnTo>
                    <a:lnTo>
                      <a:pt x="539750" y="501650"/>
                    </a:lnTo>
                    <a:cubicBezTo>
                      <a:pt x="570830" y="486110"/>
                      <a:pt x="565150" y="498416"/>
                      <a:pt x="565150" y="469900"/>
                    </a:cubicBezTo>
                    <a:lnTo>
                      <a:pt x="533400" y="412750"/>
                    </a:lnTo>
                    <a:lnTo>
                      <a:pt x="558800" y="279400"/>
                    </a:lnTo>
                    <a:lnTo>
                      <a:pt x="628650" y="196850"/>
                    </a:lnTo>
                    <a:lnTo>
                      <a:pt x="736600" y="158750"/>
                    </a:lnTo>
                    <a:lnTo>
                      <a:pt x="736600" y="114300"/>
                    </a:lnTo>
                    <a:lnTo>
                      <a:pt x="685800" y="95250"/>
                    </a:lnTo>
                    <a:lnTo>
                      <a:pt x="7175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8" name="Freihandform 437"/>
              <p:cNvSpPr/>
              <p:nvPr/>
            </p:nvSpPr>
            <p:spPr>
              <a:xfrm>
                <a:off x="7442200" y="1930400"/>
                <a:ext cx="368300" cy="2209800"/>
              </a:xfrm>
              <a:custGeom>
                <a:avLst/>
                <a:gdLst>
                  <a:gd name="connsiteX0" fmla="*/ 254000 w 368300"/>
                  <a:gd name="connsiteY0" fmla="*/ 0 h 2209800"/>
                  <a:gd name="connsiteX1" fmla="*/ 298450 w 368300"/>
                  <a:gd name="connsiteY1" fmla="*/ 31750 h 2209800"/>
                  <a:gd name="connsiteX2" fmla="*/ 349250 w 368300"/>
                  <a:gd name="connsiteY2" fmla="*/ 19050 h 2209800"/>
                  <a:gd name="connsiteX3" fmla="*/ 368300 w 368300"/>
                  <a:gd name="connsiteY3" fmla="*/ 63500 h 2209800"/>
                  <a:gd name="connsiteX4" fmla="*/ 368300 w 368300"/>
                  <a:gd name="connsiteY4" fmla="*/ 63500 h 2209800"/>
                  <a:gd name="connsiteX5" fmla="*/ 355600 w 368300"/>
                  <a:gd name="connsiteY5" fmla="*/ 177800 h 2209800"/>
                  <a:gd name="connsiteX6" fmla="*/ 260350 w 368300"/>
                  <a:gd name="connsiteY6" fmla="*/ 260350 h 2209800"/>
                  <a:gd name="connsiteX7" fmla="*/ 222250 w 368300"/>
                  <a:gd name="connsiteY7" fmla="*/ 330200 h 2209800"/>
                  <a:gd name="connsiteX8" fmla="*/ 158750 w 368300"/>
                  <a:gd name="connsiteY8" fmla="*/ 412750 h 2209800"/>
                  <a:gd name="connsiteX9" fmla="*/ 127000 w 368300"/>
                  <a:gd name="connsiteY9" fmla="*/ 501650 h 2209800"/>
                  <a:gd name="connsiteX10" fmla="*/ 88900 w 368300"/>
                  <a:gd name="connsiteY10" fmla="*/ 558800 h 2209800"/>
                  <a:gd name="connsiteX11" fmla="*/ 57150 w 368300"/>
                  <a:gd name="connsiteY11" fmla="*/ 609600 h 2209800"/>
                  <a:gd name="connsiteX12" fmla="*/ 0 w 368300"/>
                  <a:gd name="connsiteY12" fmla="*/ 679450 h 2209800"/>
                  <a:gd name="connsiteX13" fmla="*/ 12700 w 368300"/>
                  <a:gd name="connsiteY13" fmla="*/ 749300 h 2209800"/>
                  <a:gd name="connsiteX14" fmla="*/ 50800 w 368300"/>
                  <a:gd name="connsiteY14" fmla="*/ 895350 h 2209800"/>
                  <a:gd name="connsiteX15" fmla="*/ 107950 w 368300"/>
                  <a:gd name="connsiteY15" fmla="*/ 920750 h 2209800"/>
                  <a:gd name="connsiteX16" fmla="*/ 120650 w 368300"/>
                  <a:gd name="connsiteY16" fmla="*/ 996950 h 2209800"/>
                  <a:gd name="connsiteX17" fmla="*/ 107950 w 368300"/>
                  <a:gd name="connsiteY17" fmla="*/ 1111250 h 2209800"/>
                  <a:gd name="connsiteX18" fmla="*/ 127000 w 368300"/>
                  <a:gd name="connsiteY18" fmla="*/ 1181100 h 2209800"/>
                  <a:gd name="connsiteX19" fmla="*/ 88900 w 368300"/>
                  <a:gd name="connsiteY19" fmla="*/ 1301750 h 2209800"/>
                  <a:gd name="connsiteX20" fmla="*/ 88900 w 368300"/>
                  <a:gd name="connsiteY20" fmla="*/ 1441450 h 2209800"/>
                  <a:gd name="connsiteX21" fmla="*/ 120650 w 368300"/>
                  <a:gd name="connsiteY21" fmla="*/ 1479550 h 2209800"/>
                  <a:gd name="connsiteX22" fmla="*/ 107950 w 368300"/>
                  <a:gd name="connsiteY22" fmla="*/ 1555750 h 2209800"/>
                  <a:gd name="connsiteX23" fmla="*/ 76200 w 368300"/>
                  <a:gd name="connsiteY23" fmla="*/ 1600200 h 2209800"/>
                  <a:gd name="connsiteX24" fmla="*/ 63500 w 368300"/>
                  <a:gd name="connsiteY24" fmla="*/ 1682750 h 2209800"/>
                  <a:gd name="connsiteX25" fmla="*/ 82550 w 368300"/>
                  <a:gd name="connsiteY25" fmla="*/ 1803400 h 2209800"/>
                  <a:gd name="connsiteX26" fmla="*/ 133350 w 368300"/>
                  <a:gd name="connsiteY26" fmla="*/ 1873250 h 2209800"/>
                  <a:gd name="connsiteX27" fmla="*/ 203200 w 368300"/>
                  <a:gd name="connsiteY27" fmla="*/ 1962150 h 2209800"/>
                  <a:gd name="connsiteX28" fmla="*/ 241300 w 368300"/>
                  <a:gd name="connsiteY28" fmla="*/ 2082800 h 2209800"/>
                  <a:gd name="connsiteX29" fmla="*/ 279400 w 368300"/>
                  <a:gd name="connsiteY29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8300" h="2209800">
                    <a:moveTo>
                      <a:pt x="254000" y="0"/>
                    </a:moveTo>
                    <a:lnTo>
                      <a:pt x="298450" y="31750"/>
                    </a:lnTo>
                    <a:lnTo>
                      <a:pt x="349250" y="19050"/>
                    </a:lnTo>
                    <a:lnTo>
                      <a:pt x="368300" y="63500"/>
                    </a:lnTo>
                    <a:lnTo>
                      <a:pt x="368300" y="63500"/>
                    </a:lnTo>
                    <a:lnTo>
                      <a:pt x="355600" y="177800"/>
                    </a:lnTo>
                    <a:lnTo>
                      <a:pt x="260350" y="260350"/>
                    </a:lnTo>
                    <a:lnTo>
                      <a:pt x="222250" y="330200"/>
                    </a:lnTo>
                    <a:lnTo>
                      <a:pt x="158750" y="412750"/>
                    </a:lnTo>
                    <a:lnTo>
                      <a:pt x="127000" y="501650"/>
                    </a:lnTo>
                    <a:lnTo>
                      <a:pt x="88900" y="558800"/>
                    </a:lnTo>
                    <a:lnTo>
                      <a:pt x="57150" y="609600"/>
                    </a:lnTo>
                    <a:lnTo>
                      <a:pt x="0" y="679450"/>
                    </a:lnTo>
                    <a:lnTo>
                      <a:pt x="12700" y="749300"/>
                    </a:lnTo>
                    <a:lnTo>
                      <a:pt x="50800" y="895350"/>
                    </a:lnTo>
                    <a:lnTo>
                      <a:pt x="107950" y="920750"/>
                    </a:lnTo>
                    <a:lnTo>
                      <a:pt x="120650" y="996950"/>
                    </a:lnTo>
                    <a:lnTo>
                      <a:pt x="107950" y="1111250"/>
                    </a:lnTo>
                    <a:lnTo>
                      <a:pt x="127000" y="1181100"/>
                    </a:lnTo>
                    <a:lnTo>
                      <a:pt x="88900" y="1301750"/>
                    </a:lnTo>
                    <a:lnTo>
                      <a:pt x="88900" y="1441450"/>
                    </a:lnTo>
                    <a:lnTo>
                      <a:pt x="120650" y="1479550"/>
                    </a:lnTo>
                    <a:lnTo>
                      <a:pt x="107950" y="1555750"/>
                    </a:lnTo>
                    <a:lnTo>
                      <a:pt x="76200" y="1600200"/>
                    </a:lnTo>
                    <a:cubicBezTo>
                      <a:pt x="62712" y="1708101"/>
                      <a:pt x="63500" y="1735930"/>
                      <a:pt x="63500" y="1682750"/>
                    </a:cubicBezTo>
                    <a:lnTo>
                      <a:pt x="82550" y="1803400"/>
                    </a:lnTo>
                    <a:lnTo>
                      <a:pt x="133350" y="1873250"/>
                    </a:lnTo>
                    <a:lnTo>
                      <a:pt x="203200" y="1962150"/>
                    </a:lnTo>
                    <a:lnTo>
                      <a:pt x="241300" y="2082800"/>
                    </a:lnTo>
                    <a:lnTo>
                      <a:pt x="279400" y="22098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Freihandform 438"/>
              <p:cNvSpPr/>
              <p:nvPr/>
            </p:nvSpPr>
            <p:spPr>
              <a:xfrm>
                <a:off x="7550150" y="1098550"/>
                <a:ext cx="82550" cy="361950"/>
              </a:xfrm>
              <a:custGeom>
                <a:avLst/>
                <a:gdLst>
                  <a:gd name="connsiteX0" fmla="*/ 0 w 82550"/>
                  <a:gd name="connsiteY0" fmla="*/ 361950 h 361950"/>
                  <a:gd name="connsiteX1" fmla="*/ 25400 w 82550"/>
                  <a:gd name="connsiteY1" fmla="*/ 266700 h 361950"/>
                  <a:gd name="connsiteX2" fmla="*/ 82550 w 82550"/>
                  <a:gd name="connsiteY2" fmla="*/ 247650 h 361950"/>
                  <a:gd name="connsiteX3" fmla="*/ 50800 w 82550"/>
                  <a:gd name="connsiteY3" fmla="*/ 203200 h 361950"/>
                  <a:gd name="connsiteX4" fmla="*/ 19050 w 82550"/>
                  <a:gd name="connsiteY4" fmla="*/ 101600 h 361950"/>
                  <a:gd name="connsiteX5" fmla="*/ 31750 w 82550"/>
                  <a:gd name="connsiteY5" fmla="*/ 63500 h 361950"/>
                  <a:gd name="connsiteX6" fmla="*/ 12700 w 82550"/>
                  <a:gd name="connsiteY6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361950">
                    <a:moveTo>
                      <a:pt x="0" y="361950"/>
                    </a:moveTo>
                    <a:lnTo>
                      <a:pt x="25400" y="266700"/>
                    </a:lnTo>
                    <a:lnTo>
                      <a:pt x="82550" y="247650"/>
                    </a:lnTo>
                    <a:lnTo>
                      <a:pt x="50800" y="203200"/>
                    </a:lnTo>
                    <a:lnTo>
                      <a:pt x="19050" y="101600"/>
                    </a:lnTo>
                    <a:lnTo>
                      <a:pt x="31750" y="63500"/>
                    </a:lnTo>
                    <a:lnTo>
                      <a:pt x="127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" name="Gruppierung 439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95" name="Oval 4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96" name="Textfeld 4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3" name="Gruppierung 30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93" name="Oval 48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94" name="Textfeld 493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4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91" name="Oval 490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92" name="Textfeld 491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5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489" name="Oval 488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90" name="Textfeld 489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6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87" name="Oval 486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8" name="Textfeld 487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7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85" name="Oval 484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6" name="Textfeld 485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8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83" name="Oval 482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4" name="Textfeld 483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9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481" name="Oval 480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2" name="Textfeld 481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0" name="Gruppierung 30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79" name="Oval 478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0" name="Textfeld 479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1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77" name="Oval 476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78" name="Textfeld 477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736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475" name="Oval 474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76" name="Textfeld 475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737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73" name="Oval 472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74" name="Textfeld 473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738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471" name="Oval 470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72" name="Textfeld 471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453" name="Bild 4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7901" y="342175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454" name="Bild 45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5076" y="34067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55" name="Bild 45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62233" y="2593725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56" name="Bild 45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86450" y="2494225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57" name="Bild 4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58" name="Bild 4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59" name="Bild 4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8305" y="2936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60" name="Bild 45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19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461" name="Bild 4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3638" y="152490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462" name="Bild 46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6400" y="52069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63" name="Bild 46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7998" y="44534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64" name="Bild 463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5577" y="38776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65" name="Bild 46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9202" y="4346432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66" name="Bild 465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93638" y="4767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67" name="Bild 466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3638" y="20480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68" name="Bild 467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18150" y="1611800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69" name="Bild 46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70" name="Bild 46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</p:grpSp>
        <p:grpSp>
          <p:nvGrpSpPr>
            <p:cNvPr id="739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414" name="Oval 413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15" name="Textfeld 414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740" name="Gruppierung 697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grpSp>
          <p:nvGrpSpPr>
            <p:cNvPr id="741" name="Gruppierung 109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grpSp>
            <p:nvGrpSpPr>
              <p:cNvPr id="785" name="Gruppierung 86"/>
              <p:cNvGrpSpPr/>
              <p:nvPr/>
            </p:nvGrpSpPr>
            <p:grpSpPr>
              <a:xfrm>
                <a:off x="1402916" y="1098550"/>
                <a:ext cx="6645356" cy="4902849"/>
                <a:chOff x="1402916" y="1098550"/>
                <a:chExt cx="6645356" cy="4902849"/>
              </a:xfrm>
            </p:grpSpPr>
            <p:pic>
              <p:nvPicPr>
                <p:cNvPr id="705" name="Bild 704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402916" y="1105666"/>
                  <a:ext cx="6645356" cy="4895733"/>
                </a:xfrm>
                <a:prstGeom prst="rect">
                  <a:avLst/>
                </a:prstGeom>
                <a:ln>
                  <a:solidFill>
                    <a:srgbClr val="143C78"/>
                  </a:solidFill>
                </a:ln>
              </p:spPr>
            </p:pic>
            <p:sp>
              <p:nvSpPr>
                <p:cNvPr id="706" name="Freihandform 6"/>
                <p:cNvSpPr/>
                <p:nvPr/>
              </p:nvSpPr>
              <p:spPr>
                <a:xfrm>
                  <a:off x="3657600" y="2374900"/>
                  <a:ext cx="2387600" cy="2159000"/>
                </a:xfrm>
                <a:custGeom>
                  <a:avLst/>
                  <a:gdLst>
                    <a:gd name="connsiteX0" fmla="*/ 2247900 w 2387600"/>
                    <a:gd name="connsiteY0" fmla="*/ 0 h 2159000"/>
                    <a:gd name="connsiteX1" fmla="*/ 2197100 w 2387600"/>
                    <a:gd name="connsiteY1" fmla="*/ 127000 h 2159000"/>
                    <a:gd name="connsiteX2" fmla="*/ 2165350 w 2387600"/>
                    <a:gd name="connsiteY2" fmla="*/ 222250 h 2159000"/>
                    <a:gd name="connsiteX3" fmla="*/ 2120900 w 2387600"/>
                    <a:gd name="connsiteY3" fmla="*/ 273050 h 2159000"/>
                    <a:gd name="connsiteX4" fmla="*/ 2159000 w 2387600"/>
                    <a:gd name="connsiteY4" fmla="*/ 342900 h 2159000"/>
                    <a:gd name="connsiteX5" fmla="*/ 2082800 w 2387600"/>
                    <a:gd name="connsiteY5" fmla="*/ 476250 h 2159000"/>
                    <a:gd name="connsiteX6" fmla="*/ 1968500 w 2387600"/>
                    <a:gd name="connsiteY6" fmla="*/ 635000 h 2159000"/>
                    <a:gd name="connsiteX7" fmla="*/ 1847850 w 2387600"/>
                    <a:gd name="connsiteY7" fmla="*/ 711200 h 2159000"/>
                    <a:gd name="connsiteX8" fmla="*/ 1917700 w 2387600"/>
                    <a:gd name="connsiteY8" fmla="*/ 806450 h 2159000"/>
                    <a:gd name="connsiteX9" fmla="*/ 1943100 w 2387600"/>
                    <a:gd name="connsiteY9" fmla="*/ 882650 h 2159000"/>
                    <a:gd name="connsiteX10" fmla="*/ 2051050 w 2387600"/>
                    <a:gd name="connsiteY10" fmla="*/ 882650 h 2159000"/>
                    <a:gd name="connsiteX11" fmla="*/ 2146300 w 2387600"/>
                    <a:gd name="connsiteY11" fmla="*/ 996950 h 2159000"/>
                    <a:gd name="connsiteX12" fmla="*/ 2184400 w 2387600"/>
                    <a:gd name="connsiteY12" fmla="*/ 1060450 h 2159000"/>
                    <a:gd name="connsiteX13" fmla="*/ 2286000 w 2387600"/>
                    <a:gd name="connsiteY13" fmla="*/ 1079500 h 2159000"/>
                    <a:gd name="connsiteX14" fmla="*/ 2381250 w 2387600"/>
                    <a:gd name="connsiteY14" fmla="*/ 1174750 h 2159000"/>
                    <a:gd name="connsiteX15" fmla="*/ 2387600 w 2387600"/>
                    <a:gd name="connsiteY15" fmla="*/ 1270000 h 2159000"/>
                    <a:gd name="connsiteX16" fmla="*/ 2387600 w 2387600"/>
                    <a:gd name="connsiteY16" fmla="*/ 1333500 h 2159000"/>
                    <a:gd name="connsiteX17" fmla="*/ 2298700 w 2387600"/>
                    <a:gd name="connsiteY17" fmla="*/ 1384300 h 2159000"/>
                    <a:gd name="connsiteX18" fmla="*/ 2228850 w 2387600"/>
                    <a:gd name="connsiteY18" fmla="*/ 1447800 h 2159000"/>
                    <a:gd name="connsiteX19" fmla="*/ 2178050 w 2387600"/>
                    <a:gd name="connsiteY19" fmla="*/ 1416050 h 2159000"/>
                    <a:gd name="connsiteX20" fmla="*/ 2139950 w 2387600"/>
                    <a:gd name="connsiteY20" fmla="*/ 1416050 h 2159000"/>
                    <a:gd name="connsiteX21" fmla="*/ 2139950 w 2387600"/>
                    <a:gd name="connsiteY21" fmla="*/ 1416050 h 2159000"/>
                    <a:gd name="connsiteX22" fmla="*/ 2101850 w 2387600"/>
                    <a:gd name="connsiteY22" fmla="*/ 1352550 h 2159000"/>
                    <a:gd name="connsiteX23" fmla="*/ 1987550 w 2387600"/>
                    <a:gd name="connsiteY23" fmla="*/ 1301750 h 2159000"/>
                    <a:gd name="connsiteX24" fmla="*/ 1987550 w 2387600"/>
                    <a:gd name="connsiteY24" fmla="*/ 1352550 h 2159000"/>
                    <a:gd name="connsiteX25" fmla="*/ 1924050 w 2387600"/>
                    <a:gd name="connsiteY25" fmla="*/ 1384300 h 2159000"/>
                    <a:gd name="connsiteX26" fmla="*/ 1860550 w 2387600"/>
                    <a:gd name="connsiteY26" fmla="*/ 1295400 h 2159000"/>
                    <a:gd name="connsiteX27" fmla="*/ 1905000 w 2387600"/>
                    <a:gd name="connsiteY27" fmla="*/ 1250950 h 2159000"/>
                    <a:gd name="connsiteX28" fmla="*/ 1708150 w 2387600"/>
                    <a:gd name="connsiteY28" fmla="*/ 1206500 h 2159000"/>
                    <a:gd name="connsiteX29" fmla="*/ 1657350 w 2387600"/>
                    <a:gd name="connsiteY29" fmla="*/ 1136650 h 2159000"/>
                    <a:gd name="connsiteX30" fmla="*/ 1581150 w 2387600"/>
                    <a:gd name="connsiteY30" fmla="*/ 1187450 h 2159000"/>
                    <a:gd name="connsiteX31" fmla="*/ 1511300 w 2387600"/>
                    <a:gd name="connsiteY31" fmla="*/ 1136650 h 2159000"/>
                    <a:gd name="connsiteX32" fmla="*/ 1466850 w 2387600"/>
                    <a:gd name="connsiteY32" fmla="*/ 1206500 h 2159000"/>
                    <a:gd name="connsiteX33" fmla="*/ 1371600 w 2387600"/>
                    <a:gd name="connsiteY33" fmla="*/ 1231900 h 2159000"/>
                    <a:gd name="connsiteX34" fmla="*/ 1295400 w 2387600"/>
                    <a:gd name="connsiteY34" fmla="*/ 1276350 h 2159000"/>
                    <a:gd name="connsiteX35" fmla="*/ 1219200 w 2387600"/>
                    <a:gd name="connsiteY35" fmla="*/ 1327150 h 2159000"/>
                    <a:gd name="connsiteX36" fmla="*/ 1181100 w 2387600"/>
                    <a:gd name="connsiteY36" fmla="*/ 1327150 h 2159000"/>
                    <a:gd name="connsiteX37" fmla="*/ 1149350 w 2387600"/>
                    <a:gd name="connsiteY37" fmla="*/ 1358900 h 2159000"/>
                    <a:gd name="connsiteX38" fmla="*/ 1111250 w 2387600"/>
                    <a:gd name="connsiteY38" fmla="*/ 1352550 h 2159000"/>
                    <a:gd name="connsiteX39" fmla="*/ 1181100 w 2387600"/>
                    <a:gd name="connsiteY39" fmla="*/ 1447800 h 2159000"/>
                    <a:gd name="connsiteX40" fmla="*/ 1181100 w 2387600"/>
                    <a:gd name="connsiteY40" fmla="*/ 1524000 h 2159000"/>
                    <a:gd name="connsiteX41" fmla="*/ 1206500 w 2387600"/>
                    <a:gd name="connsiteY41" fmla="*/ 1574800 h 2159000"/>
                    <a:gd name="connsiteX42" fmla="*/ 1295400 w 2387600"/>
                    <a:gd name="connsiteY42" fmla="*/ 1651000 h 2159000"/>
                    <a:gd name="connsiteX43" fmla="*/ 1339850 w 2387600"/>
                    <a:gd name="connsiteY43" fmla="*/ 1701800 h 2159000"/>
                    <a:gd name="connsiteX44" fmla="*/ 1435100 w 2387600"/>
                    <a:gd name="connsiteY44" fmla="*/ 1784350 h 2159000"/>
                    <a:gd name="connsiteX45" fmla="*/ 1409700 w 2387600"/>
                    <a:gd name="connsiteY45" fmla="*/ 1847850 h 2159000"/>
                    <a:gd name="connsiteX46" fmla="*/ 1346200 w 2387600"/>
                    <a:gd name="connsiteY46" fmla="*/ 1828800 h 2159000"/>
                    <a:gd name="connsiteX47" fmla="*/ 1320800 w 2387600"/>
                    <a:gd name="connsiteY47" fmla="*/ 1898650 h 2159000"/>
                    <a:gd name="connsiteX48" fmla="*/ 1231900 w 2387600"/>
                    <a:gd name="connsiteY48" fmla="*/ 1943100 h 2159000"/>
                    <a:gd name="connsiteX49" fmla="*/ 1282700 w 2387600"/>
                    <a:gd name="connsiteY49" fmla="*/ 2057400 h 2159000"/>
                    <a:gd name="connsiteX50" fmla="*/ 1276350 w 2387600"/>
                    <a:gd name="connsiteY50" fmla="*/ 2120900 h 2159000"/>
                    <a:gd name="connsiteX51" fmla="*/ 1225550 w 2387600"/>
                    <a:gd name="connsiteY51" fmla="*/ 2076450 h 2159000"/>
                    <a:gd name="connsiteX52" fmla="*/ 1168400 w 2387600"/>
                    <a:gd name="connsiteY52" fmla="*/ 2082800 h 2159000"/>
                    <a:gd name="connsiteX53" fmla="*/ 1130300 w 2387600"/>
                    <a:gd name="connsiteY53" fmla="*/ 2057400 h 2159000"/>
                    <a:gd name="connsiteX54" fmla="*/ 1054100 w 2387600"/>
                    <a:gd name="connsiteY54" fmla="*/ 2095500 h 2159000"/>
                    <a:gd name="connsiteX55" fmla="*/ 965200 w 2387600"/>
                    <a:gd name="connsiteY55" fmla="*/ 2139950 h 2159000"/>
                    <a:gd name="connsiteX56" fmla="*/ 876300 w 2387600"/>
                    <a:gd name="connsiteY56" fmla="*/ 2114550 h 2159000"/>
                    <a:gd name="connsiteX57" fmla="*/ 800100 w 2387600"/>
                    <a:gd name="connsiteY57" fmla="*/ 2114550 h 2159000"/>
                    <a:gd name="connsiteX58" fmla="*/ 736600 w 2387600"/>
                    <a:gd name="connsiteY58" fmla="*/ 2159000 h 2159000"/>
                    <a:gd name="connsiteX59" fmla="*/ 692150 w 2387600"/>
                    <a:gd name="connsiteY59" fmla="*/ 2089150 h 2159000"/>
                    <a:gd name="connsiteX60" fmla="*/ 692150 w 2387600"/>
                    <a:gd name="connsiteY60" fmla="*/ 2089150 h 2159000"/>
                    <a:gd name="connsiteX61" fmla="*/ 615950 w 2387600"/>
                    <a:gd name="connsiteY61" fmla="*/ 2095500 h 2159000"/>
                    <a:gd name="connsiteX62" fmla="*/ 565150 w 2387600"/>
                    <a:gd name="connsiteY62" fmla="*/ 2082800 h 2159000"/>
                    <a:gd name="connsiteX63" fmla="*/ 520700 w 2387600"/>
                    <a:gd name="connsiteY63" fmla="*/ 2082800 h 2159000"/>
                    <a:gd name="connsiteX64" fmla="*/ 469900 w 2387600"/>
                    <a:gd name="connsiteY64" fmla="*/ 2051050 h 2159000"/>
                    <a:gd name="connsiteX65" fmla="*/ 406400 w 2387600"/>
                    <a:gd name="connsiteY65" fmla="*/ 2108200 h 2159000"/>
                    <a:gd name="connsiteX66" fmla="*/ 330200 w 2387600"/>
                    <a:gd name="connsiteY66" fmla="*/ 2120900 h 2159000"/>
                    <a:gd name="connsiteX67" fmla="*/ 292100 w 2387600"/>
                    <a:gd name="connsiteY67" fmla="*/ 2095500 h 2159000"/>
                    <a:gd name="connsiteX68" fmla="*/ 285750 w 2387600"/>
                    <a:gd name="connsiteY68" fmla="*/ 2019300 h 2159000"/>
                    <a:gd name="connsiteX69" fmla="*/ 285750 w 2387600"/>
                    <a:gd name="connsiteY69" fmla="*/ 1949450 h 2159000"/>
                    <a:gd name="connsiteX70" fmla="*/ 323850 w 2387600"/>
                    <a:gd name="connsiteY70" fmla="*/ 1854200 h 2159000"/>
                    <a:gd name="connsiteX71" fmla="*/ 387350 w 2387600"/>
                    <a:gd name="connsiteY71" fmla="*/ 1720850 h 2159000"/>
                    <a:gd name="connsiteX72" fmla="*/ 311150 w 2387600"/>
                    <a:gd name="connsiteY72" fmla="*/ 1689100 h 2159000"/>
                    <a:gd name="connsiteX73" fmla="*/ 241300 w 2387600"/>
                    <a:gd name="connsiteY73" fmla="*/ 1663700 h 2159000"/>
                    <a:gd name="connsiteX74" fmla="*/ 165100 w 2387600"/>
                    <a:gd name="connsiteY74" fmla="*/ 1651000 h 2159000"/>
                    <a:gd name="connsiteX75" fmla="*/ 95250 w 2387600"/>
                    <a:gd name="connsiteY75" fmla="*/ 1631950 h 2159000"/>
                    <a:gd name="connsiteX76" fmla="*/ 69850 w 2387600"/>
                    <a:gd name="connsiteY76" fmla="*/ 1555750 h 2159000"/>
                    <a:gd name="connsiteX77" fmla="*/ 69850 w 2387600"/>
                    <a:gd name="connsiteY77" fmla="*/ 1460500 h 2159000"/>
                    <a:gd name="connsiteX78" fmla="*/ 25400 w 2387600"/>
                    <a:gd name="connsiteY78" fmla="*/ 1390650 h 2159000"/>
                    <a:gd name="connsiteX79" fmla="*/ 76200 w 2387600"/>
                    <a:gd name="connsiteY79" fmla="*/ 1327150 h 2159000"/>
                    <a:gd name="connsiteX80" fmla="*/ 44450 w 2387600"/>
                    <a:gd name="connsiteY80" fmla="*/ 1270000 h 2159000"/>
                    <a:gd name="connsiteX81" fmla="*/ 0 w 2387600"/>
                    <a:gd name="connsiteY81" fmla="*/ 1200150 h 2159000"/>
                    <a:gd name="connsiteX82" fmla="*/ 6350 w 2387600"/>
                    <a:gd name="connsiteY82" fmla="*/ 1155700 h 2159000"/>
                    <a:gd name="connsiteX83" fmla="*/ 6350 w 2387600"/>
                    <a:gd name="connsiteY83" fmla="*/ 1155700 h 2159000"/>
                    <a:gd name="connsiteX84" fmla="*/ 6350 w 2387600"/>
                    <a:gd name="connsiteY84" fmla="*/ 1079500 h 2159000"/>
                    <a:gd name="connsiteX85" fmla="*/ 31750 w 2387600"/>
                    <a:gd name="connsiteY85" fmla="*/ 1022350 h 2159000"/>
                    <a:gd name="connsiteX86" fmla="*/ 6350 w 2387600"/>
                    <a:gd name="connsiteY86" fmla="*/ 933450 h 2159000"/>
                    <a:gd name="connsiteX87" fmla="*/ 12700 w 2387600"/>
                    <a:gd name="connsiteY87" fmla="*/ 889000 h 2159000"/>
                    <a:gd name="connsiteX88" fmla="*/ 101600 w 2387600"/>
                    <a:gd name="connsiteY88" fmla="*/ 863600 h 2159000"/>
                    <a:gd name="connsiteX89" fmla="*/ 177800 w 2387600"/>
                    <a:gd name="connsiteY89" fmla="*/ 844550 h 2159000"/>
                    <a:gd name="connsiteX90" fmla="*/ 203200 w 2387600"/>
                    <a:gd name="connsiteY90" fmla="*/ 742950 h 2159000"/>
                    <a:gd name="connsiteX91" fmla="*/ 152400 w 2387600"/>
                    <a:gd name="connsiteY91" fmla="*/ 704850 h 2159000"/>
                    <a:gd name="connsiteX92" fmla="*/ 107950 w 2387600"/>
                    <a:gd name="connsiteY92" fmla="*/ 685800 h 2159000"/>
                    <a:gd name="connsiteX93" fmla="*/ 107950 w 2387600"/>
                    <a:gd name="connsiteY93" fmla="*/ 685800 h 2159000"/>
                    <a:gd name="connsiteX94" fmla="*/ 190500 w 2387600"/>
                    <a:gd name="connsiteY94" fmla="*/ 660400 h 2159000"/>
                    <a:gd name="connsiteX95" fmla="*/ 190500 w 2387600"/>
                    <a:gd name="connsiteY95" fmla="*/ 577850 h 2159000"/>
                    <a:gd name="connsiteX96" fmla="*/ 190500 w 2387600"/>
                    <a:gd name="connsiteY96" fmla="*/ 577850 h 2159000"/>
                    <a:gd name="connsiteX97" fmla="*/ 222250 w 2387600"/>
                    <a:gd name="connsiteY97" fmla="*/ 469900 h 215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2387600" h="2159000">
                      <a:moveTo>
                        <a:pt x="2247900" y="0"/>
                      </a:moveTo>
                      <a:lnTo>
                        <a:pt x="2197100" y="127000"/>
                      </a:lnTo>
                      <a:lnTo>
                        <a:pt x="2165350" y="222250"/>
                      </a:lnTo>
                      <a:lnTo>
                        <a:pt x="2120900" y="273050"/>
                      </a:lnTo>
                      <a:lnTo>
                        <a:pt x="2159000" y="342900"/>
                      </a:lnTo>
                      <a:lnTo>
                        <a:pt x="2082800" y="476250"/>
                      </a:lnTo>
                      <a:lnTo>
                        <a:pt x="1968500" y="635000"/>
                      </a:lnTo>
                      <a:lnTo>
                        <a:pt x="1847850" y="711200"/>
                      </a:lnTo>
                      <a:lnTo>
                        <a:pt x="1917700" y="806450"/>
                      </a:lnTo>
                      <a:lnTo>
                        <a:pt x="1943100" y="882650"/>
                      </a:lnTo>
                      <a:lnTo>
                        <a:pt x="2051050" y="882650"/>
                      </a:lnTo>
                      <a:lnTo>
                        <a:pt x="2146300" y="996950"/>
                      </a:lnTo>
                      <a:lnTo>
                        <a:pt x="2184400" y="1060450"/>
                      </a:lnTo>
                      <a:lnTo>
                        <a:pt x="2286000" y="1079500"/>
                      </a:lnTo>
                      <a:lnTo>
                        <a:pt x="2381250" y="1174750"/>
                      </a:lnTo>
                      <a:lnTo>
                        <a:pt x="2387600" y="1270000"/>
                      </a:lnTo>
                      <a:lnTo>
                        <a:pt x="2387600" y="1333500"/>
                      </a:lnTo>
                      <a:lnTo>
                        <a:pt x="2298700" y="1384300"/>
                      </a:lnTo>
                      <a:lnTo>
                        <a:pt x="2228850" y="1447800"/>
                      </a:lnTo>
                      <a:lnTo>
                        <a:pt x="2178050" y="1416050"/>
                      </a:lnTo>
                      <a:lnTo>
                        <a:pt x="2139950" y="1416050"/>
                      </a:lnTo>
                      <a:lnTo>
                        <a:pt x="2139950" y="1416050"/>
                      </a:lnTo>
                      <a:lnTo>
                        <a:pt x="2101850" y="1352550"/>
                      </a:lnTo>
                      <a:lnTo>
                        <a:pt x="1987550" y="1301750"/>
                      </a:lnTo>
                      <a:lnTo>
                        <a:pt x="1987550" y="1352550"/>
                      </a:lnTo>
                      <a:lnTo>
                        <a:pt x="1924050" y="1384300"/>
                      </a:lnTo>
                      <a:lnTo>
                        <a:pt x="1860550" y="1295400"/>
                      </a:lnTo>
                      <a:lnTo>
                        <a:pt x="1905000" y="1250950"/>
                      </a:lnTo>
                      <a:lnTo>
                        <a:pt x="1708150" y="1206500"/>
                      </a:lnTo>
                      <a:lnTo>
                        <a:pt x="1657350" y="1136650"/>
                      </a:lnTo>
                      <a:lnTo>
                        <a:pt x="1581150" y="1187450"/>
                      </a:lnTo>
                      <a:lnTo>
                        <a:pt x="1511300" y="1136650"/>
                      </a:lnTo>
                      <a:lnTo>
                        <a:pt x="1466850" y="1206500"/>
                      </a:lnTo>
                      <a:lnTo>
                        <a:pt x="1371600" y="1231900"/>
                      </a:lnTo>
                      <a:lnTo>
                        <a:pt x="1295400" y="1276350"/>
                      </a:lnTo>
                      <a:lnTo>
                        <a:pt x="1219200" y="1327150"/>
                      </a:lnTo>
                      <a:lnTo>
                        <a:pt x="1181100" y="1327150"/>
                      </a:lnTo>
                      <a:lnTo>
                        <a:pt x="1149350" y="1358900"/>
                      </a:lnTo>
                      <a:lnTo>
                        <a:pt x="1111250" y="1352550"/>
                      </a:lnTo>
                      <a:lnTo>
                        <a:pt x="1181100" y="1447800"/>
                      </a:lnTo>
                      <a:lnTo>
                        <a:pt x="1181100" y="1524000"/>
                      </a:lnTo>
                      <a:lnTo>
                        <a:pt x="1206500" y="1574800"/>
                      </a:lnTo>
                      <a:lnTo>
                        <a:pt x="1295400" y="1651000"/>
                      </a:lnTo>
                      <a:lnTo>
                        <a:pt x="1339850" y="1701800"/>
                      </a:lnTo>
                      <a:lnTo>
                        <a:pt x="1435100" y="1784350"/>
                      </a:lnTo>
                      <a:lnTo>
                        <a:pt x="1409700" y="1847850"/>
                      </a:lnTo>
                      <a:lnTo>
                        <a:pt x="1346200" y="1828800"/>
                      </a:lnTo>
                      <a:lnTo>
                        <a:pt x="1320800" y="1898650"/>
                      </a:lnTo>
                      <a:lnTo>
                        <a:pt x="1231900" y="1943100"/>
                      </a:lnTo>
                      <a:lnTo>
                        <a:pt x="1282700" y="2057400"/>
                      </a:lnTo>
                      <a:lnTo>
                        <a:pt x="1276350" y="2120900"/>
                      </a:lnTo>
                      <a:lnTo>
                        <a:pt x="1225550" y="2076450"/>
                      </a:lnTo>
                      <a:lnTo>
                        <a:pt x="1168400" y="2082800"/>
                      </a:lnTo>
                      <a:lnTo>
                        <a:pt x="1130300" y="2057400"/>
                      </a:lnTo>
                      <a:lnTo>
                        <a:pt x="1054100" y="2095500"/>
                      </a:lnTo>
                      <a:lnTo>
                        <a:pt x="965200" y="2139950"/>
                      </a:lnTo>
                      <a:lnTo>
                        <a:pt x="876300" y="2114550"/>
                      </a:lnTo>
                      <a:lnTo>
                        <a:pt x="800100" y="2114550"/>
                      </a:lnTo>
                      <a:lnTo>
                        <a:pt x="736600" y="2159000"/>
                      </a:lnTo>
                      <a:lnTo>
                        <a:pt x="692150" y="2089150"/>
                      </a:lnTo>
                      <a:lnTo>
                        <a:pt x="692150" y="2089150"/>
                      </a:lnTo>
                      <a:lnTo>
                        <a:pt x="615950" y="2095500"/>
                      </a:lnTo>
                      <a:lnTo>
                        <a:pt x="565150" y="2082800"/>
                      </a:lnTo>
                      <a:lnTo>
                        <a:pt x="520700" y="2082800"/>
                      </a:lnTo>
                      <a:lnTo>
                        <a:pt x="469900" y="2051050"/>
                      </a:lnTo>
                      <a:lnTo>
                        <a:pt x="406400" y="2108200"/>
                      </a:lnTo>
                      <a:lnTo>
                        <a:pt x="330200" y="2120900"/>
                      </a:lnTo>
                      <a:lnTo>
                        <a:pt x="292100" y="2095500"/>
                      </a:lnTo>
                      <a:lnTo>
                        <a:pt x="285750" y="2019300"/>
                      </a:lnTo>
                      <a:lnTo>
                        <a:pt x="285750" y="1949450"/>
                      </a:lnTo>
                      <a:lnTo>
                        <a:pt x="323850" y="1854200"/>
                      </a:lnTo>
                      <a:lnTo>
                        <a:pt x="387350" y="1720850"/>
                      </a:lnTo>
                      <a:lnTo>
                        <a:pt x="311150" y="1689100"/>
                      </a:lnTo>
                      <a:lnTo>
                        <a:pt x="241300" y="1663700"/>
                      </a:lnTo>
                      <a:lnTo>
                        <a:pt x="165100" y="1651000"/>
                      </a:lnTo>
                      <a:lnTo>
                        <a:pt x="95250" y="1631950"/>
                      </a:lnTo>
                      <a:lnTo>
                        <a:pt x="69850" y="1555750"/>
                      </a:lnTo>
                      <a:lnTo>
                        <a:pt x="69850" y="1460500"/>
                      </a:lnTo>
                      <a:lnTo>
                        <a:pt x="25400" y="1390650"/>
                      </a:lnTo>
                      <a:lnTo>
                        <a:pt x="76200" y="1327150"/>
                      </a:lnTo>
                      <a:lnTo>
                        <a:pt x="44450" y="1270000"/>
                      </a:lnTo>
                      <a:lnTo>
                        <a:pt x="0" y="1200150"/>
                      </a:lnTo>
                      <a:lnTo>
                        <a:pt x="6350" y="1155700"/>
                      </a:lnTo>
                      <a:lnTo>
                        <a:pt x="6350" y="1155700"/>
                      </a:lnTo>
                      <a:lnTo>
                        <a:pt x="6350" y="1079500"/>
                      </a:lnTo>
                      <a:lnTo>
                        <a:pt x="31750" y="1022350"/>
                      </a:lnTo>
                      <a:lnTo>
                        <a:pt x="6350" y="933450"/>
                      </a:lnTo>
                      <a:lnTo>
                        <a:pt x="12700" y="889000"/>
                      </a:lnTo>
                      <a:lnTo>
                        <a:pt x="101600" y="863600"/>
                      </a:lnTo>
                      <a:lnTo>
                        <a:pt x="177800" y="844550"/>
                      </a:lnTo>
                      <a:lnTo>
                        <a:pt x="203200" y="742950"/>
                      </a:lnTo>
                      <a:lnTo>
                        <a:pt x="152400" y="704850"/>
                      </a:lnTo>
                      <a:lnTo>
                        <a:pt x="107950" y="685800"/>
                      </a:lnTo>
                      <a:lnTo>
                        <a:pt x="107950" y="685800"/>
                      </a:lnTo>
                      <a:lnTo>
                        <a:pt x="190500" y="660400"/>
                      </a:lnTo>
                      <a:lnTo>
                        <a:pt x="190500" y="577850"/>
                      </a:lnTo>
                      <a:lnTo>
                        <a:pt x="190500" y="577850"/>
                      </a:lnTo>
                      <a:lnTo>
                        <a:pt x="222250" y="469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7" name="Freihandform 706"/>
                <p:cNvSpPr/>
                <p:nvPr/>
              </p:nvSpPr>
              <p:spPr>
                <a:xfrm>
                  <a:off x="4133850" y="2330450"/>
                  <a:ext cx="177800" cy="31750"/>
                </a:xfrm>
                <a:custGeom>
                  <a:avLst/>
                  <a:gdLst>
                    <a:gd name="connsiteX0" fmla="*/ 0 w 177800"/>
                    <a:gd name="connsiteY0" fmla="*/ 0 h 31750"/>
                    <a:gd name="connsiteX1" fmla="*/ 133350 w 177800"/>
                    <a:gd name="connsiteY1" fmla="*/ 31750 h 31750"/>
                    <a:gd name="connsiteX2" fmla="*/ 177800 w 177800"/>
                    <a:gd name="connsiteY2" fmla="*/ 12700 h 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800" h="31750">
                      <a:moveTo>
                        <a:pt x="0" y="0"/>
                      </a:moveTo>
                      <a:lnTo>
                        <a:pt x="133350" y="31750"/>
                      </a:lnTo>
                      <a:lnTo>
                        <a:pt x="177800" y="1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8" name="Freihandform 707"/>
                <p:cNvSpPr/>
                <p:nvPr/>
              </p:nvSpPr>
              <p:spPr>
                <a:xfrm>
                  <a:off x="3168650" y="3371850"/>
                  <a:ext cx="495300" cy="215900"/>
                </a:xfrm>
                <a:custGeom>
                  <a:avLst/>
                  <a:gdLst>
                    <a:gd name="connsiteX0" fmla="*/ 0 w 495300"/>
                    <a:gd name="connsiteY0" fmla="*/ 38100 h 215900"/>
                    <a:gd name="connsiteX1" fmla="*/ 44450 w 495300"/>
                    <a:gd name="connsiteY1" fmla="*/ 44450 h 215900"/>
                    <a:gd name="connsiteX2" fmla="*/ 114300 w 495300"/>
                    <a:gd name="connsiteY2" fmla="*/ 88900 h 215900"/>
                    <a:gd name="connsiteX3" fmla="*/ 165100 w 495300"/>
                    <a:gd name="connsiteY3" fmla="*/ 31750 h 215900"/>
                    <a:gd name="connsiteX4" fmla="*/ 209550 w 495300"/>
                    <a:gd name="connsiteY4" fmla="*/ 0 h 215900"/>
                    <a:gd name="connsiteX5" fmla="*/ 266700 w 495300"/>
                    <a:gd name="connsiteY5" fmla="*/ 0 h 215900"/>
                    <a:gd name="connsiteX6" fmla="*/ 311150 w 495300"/>
                    <a:gd name="connsiteY6" fmla="*/ 19050 h 215900"/>
                    <a:gd name="connsiteX7" fmla="*/ 349250 w 495300"/>
                    <a:gd name="connsiteY7" fmla="*/ 76200 h 215900"/>
                    <a:gd name="connsiteX8" fmla="*/ 419100 w 495300"/>
                    <a:gd name="connsiteY8" fmla="*/ 57150 h 215900"/>
                    <a:gd name="connsiteX9" fmla="*/ 444500 w 495300"/>
                    <a:gd name="connsiteY9" fmla="*/ 107950 h 215900"/>
                    <a:gd name="connsiteX10" fmla="*/ 419100 w 495300"/>
                    <a:gd name="connsiteY10" fmla="*/ 190500 h 215900"/>
                    <a:gd name="connsiteX11" fmla="*/ 419100 w 495300"/>
                    <a:gd name="connsiteY11" fmla="*/ 190500 h 215900"/>
                    <a:gd name="connsiteX12" fmla="*/ 419100 w 495300"/>
                    <a:gd name="connsiteY12" fmla="*/ 190500 h 215900"/>
                    <a:gd name="connsiteX13" fmla="*/ 419100 w 495300"/>
                    <a:gd name="connsiteY13" fmla="*/ 190500 h 215900"/>
                    <a:gd name="connsiteX14" fmla="*/ 495300 w 495300"/>
                    <a:gd name="connsiteY14" fmla="*/ 215900 h 21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215900">
                      <a:moveTo>
                        <a:pt x="0" y="38100"/>
                      </a:moveTo>
                      <a:lnTo>
                        <a:pt x="44450" y="44450"/>
                      </a:lnTo>
                      <a:lnTo>
                        <a:pt x="114300" y="88900"/>
                      </a:lnTo>
                      <a:lnTo>
                        <a:pt x="165100" y="31750"/>
                      </a:lnTo>
                      <a:lnTo>
                        <a:pt x="209550" y="0"/>
                      </a:lnTo>
                      <a:lnTo>
                        <a:pt x="266700" y="0"/>
                      </a:lnTo>
                      <a:lnTo>
                        <a:pt x="311150" y="19050"/>
                      </a:lnTo>
                      <a:lnTo>
                        <a:pt x="349250" y="76200"/>
                      </a:lnTo>
                      <a:lnTo>
                        <a:pt x="419100" y="57150"/>
                      </a:lnTo>
                      <a:lnTo>
                        <a:pt x="444500" y="107950"/>
                      </a:lnTo>
                      <a:lnTo>
                        <a:pt x="419100" y="190500"/>
                      </a:lnTo>
                      <a:lnTo>
                        <a:pt x="419100" y="190500"/>
                      </a:lnTo>
                      <a:lnTo>
                        <a:pt x="419100" y="190500"/>
                      </a:lnTo>
                      <a:lnTo>
                        <a:pt x="419100" y="190500"/>
                      </a:lnTo>
                      <a:lnTo>
                        <a:pt x="495300" y="215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09" name="Freihandform 708"/>
                <p:cNvSpPr/>
                <p:nvPr/>
              </p:nvSpPr>
              <p:spPr>
                <a:xfrm>
                  <a:off x="3602567" y="3746500"/>
                  <a:ext cx="114300" cy="207433"/>
                </a:xfrm>
                <a:custGeom>
                  <a:avLst/>
                  <a:gdLst>
                    <a:gd name="connsiteX0" fmla="*/ 114300 w 114300"/>
                    <a:gd name="connsiteY0" fmla="*/ 207433 h 207433"/>
                    <a:gd name="connsiteX1" fmla="*/ 80433 w 114300"/>
                    <a:gd name="connsiteY1" fmla="*/ 190500 h 207433"/>
                    <a:gd name="connsiteX2" fmla="*/ 46566 w 114300"/>
                    <a:gd name="connsiteY2" fmla="*/ 207433 h 207433"/>
                    <a:gd name="connsiteX3" fmla="*/ 16933 w 114300"/>
                    <a:gd name="connsiteY3" fmla="*/ 177800 h 207433"/>
                    <a:gd name="connsiteX4" fmla="*/ 29633 w 114300"/>
                    <a:gd name="connsiteY4" fmla="*/ 143933 h 207433"/>
                    <a:gd name="connsiteX5" fmla="*/ 0 w 114300"/>
                    <a:gd name="connsiteY5" fmla="*/ 105833 h 207433"/>
                    <a:gd name="connsiteX6" fmla="*/ 0 w 114300"/>
                    <a:gd name="connsiteY6" fmla="*/ 80433 h 207433"/>
                    <a:gd name="connsiteX7" fmla="*/ 42333 w 114300"/>
                    <a:gd name="connsiteY7" fmla="*/ 0 h 207433"/>
                    <a:gd name="connsiteX8" fmla="*/ 80433 w 114300"/>
                    <a:gd name="connsiteY8" fmla="*/ 16933 h 207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" h="207433">
                      <a:moveTo>
                        <a:pt x="114300" y="207433"/>
                      </a:moveTo>
                      <a:lnTo>
                        <a:pt x="80433" y="190500"/>
                      </a:lnTo>
                      <a:lnTo>
                        <a:pt x="46566" y="207433"/>
                      </a:lnTo>
                      <a:lnTo>
                        <a:pt x="16933" y="177800"/>
                      </a:lnTo>
                      <a:lnTo>
                        <a:pt x="29633" y="143933"/>
                      </a:lnTo>
                      <a:lnTo>
                        <a:pt x="0" y="105833"/>
                      </a:lnTo>
                      <a:lnTo>
                        <a:pt x="0" y="80433"/>
                      </a:lnTo>
                      <a:lnTo>
                        <a:pt x="42333" y="0"/>
                      </a:lnTo>
                      <a:lnTo>
                        <a:pt x="80433" y="169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0" name="Freihandform 709"/>
                <p:cNvSpPr/>
                <p:nvPr/>
              </p:nvSpPr>
              <p:spPr>
                <a:xfrm>
                  <a:off x="3018367" y="3488267"/>
                  <a:ext cx="605366" cy="457200"/>
                </a:xfrm>
                <a:custGeom>
                  <a:avLst/>
                  <a:gdLst>
                    <a:gd name="connsiteX0" fmla="*/ 0 w 605366"/>
                    <a:gd name="connsiteY0" fmla="*/ 0 h 457200"/>
                    <a:gd name="connsiteX1" fmla="*/ 12700 w 605366"/>
                    <a:gd name="connsiteY1" fmla="*/ 38100 h 457200"/>
                    <a:gd name="connsiteX2" fmla="*/ 12700 w 605366"/>
                    <a:gd name="connsiteY2" fmla="*/ 80433 h 457200"/>
                    <a:gd name="connsiteX3" fmla="*/ 76200 w 605366"/>
                    <a:gd name="connsiteY3" fmla="*/ 114300 h 457200"/>
                    <a:gd name="connsiteX4" fmla="*/ 97366 w 605366"/>
                    <a:gd name="connsiteY4" fmla="*/ 88900 h 457200"/>
                    <a:gd name="connsiteX5" fmla="*/ 122766 w 605366"/>
                    <a:gd name="connsiteY5" fmla="*/ 88900 h 457200"/>
                    <a:gd name="connsiteX6" fmla="*/ 143933 w 605366"/>
                    <a:gd name="connsiteY6" fmla="*/ 118533 h 457200"/>
                    <a:gd name="connsiteX7" fmla="*/ 143933 w 605366"/>
                    <a:gd name="connsiteY7" fmla="*/ 169333 h 457200"/>
                    <a:gd name="connsiteX8" fmla="*/ 203200 w 605366"/>
                    <a:gd name="connsiteY8" fmla="*/ 173566 h 457200"/>
                    <a:gd name="connsiteX9" fmla="*/ 220133 w 605366"/>
                    <a:gd name="connsiteY9" fmla="*/ 224366 h 457200"/>
                    <a:gd name="connsiteX10" fmla="*/ 279400 w 605366"/>
                    <a:gd name="connsiteY10" fmla="*/ 215900 h 457200"/>
                    <a:gd name="connsiteX11" fmla="*/ 309033 w 605366"/>
                    <a:gd name="connsiteY11" fmla="*/ 249766 h 457200"/>
                    <a:gd name="connsiteX12" fmla="*/ 296333 w 605366"/>
                    <a:gd name="connsiteY12" fmla="*/ 304800 h 457200"/>
                    <a:gd name="connsiteX13" fmla="*/ 309033 w 605366"/>
                    <a:gd name="connsiteY13" fmla="*/ 325966 h 457200"/>
                    <a:gd name="connsiteX14" fmla="*/ 368300 w 605366"/>
                    <a:gd name="connsiteY14" fmla="*/ 325966 h 457200"/>
                    <a:gd name="connsiteX15" fmla="*/ 406400 w 605366"/>
                    <a:gd name="connsiteY15" fmla="*/ 283633 h 457200"/>
                    <a:gd name="connsiteX16" fmla="*/ 427566 w 605366"/>
                    <a:gd name="connsiteY16" fmla="*/ 300566 h 457200"/>
                    <a:gd name="connsiteX17" fmla="*/ 427566 w 605366"/>
                    <a:gd name="connsiteY17" fmla="*/ 342900 h 457200"/>
                    <a:gd name="connsiteX18" fmla="*/ 427566 w 605366"/>
                    <a:gd name="connsiteY18" fmla="*/ 368300 h 457200"/>
                    <a:gd name="connsiteX19" fmla="*/ 469900 w 605366"/>
                    <a:gd name="connsiteY19" fmla="*/ 389466 h 457200"/>
                    <a:gd name="connsiteX20" fmla="*/ 508000 w 605366"/>
                    <a:gd name="connsiteY20" fmla="*/ 414866 h 457200"/>
                    <a:gd name="connsiteX21" fmla="*/ 546100 w 605366"/>
                    <a:gd name="connsiteY21" fmla="*/ 457200 h 457200"/>
                    <a:gd name="connsiteX22" fmla="*/ 605366 w 605366"/>
                    <a:gd name="connsiteY22" fmla="*/ 436033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05366" h="457200">
                      <a:moveTo>
                        <a:pt x="0" y="0"/>
                      </a:moveTo>
                      <a:lnTo>
                        <a:pt x="12700" y="38100"/>
                      </a:lnTo>
                      <a:lnTo>
                        <a:pt x="12700" y="80433"/>
                      </a:lnTo>
                      <a:lnTo>
                        <a:pt x="76200" y="114300"/>
                      </a:lnTo>
                      <a:lnTo>
                        <a:pt x="97366" y="88900"/>
                      </a:lnTo>
                      <a:lnTo>
                        <a:pt x="122766" y="88900"/>
                      </a:lnTo>
                      <a:lnTo>
                        <a:pt x="143933" y="118533"/>
                      </a:lnTo>
                      <a:lnTo>
                        <a:pt x="143933" y="169333"/>
                      </a:lnTo>
                      <a:lnTo>
                        <a:pt x="203200" y="173566"/>
                      </a:lnTo>
                      <a:lnTo>
                        <a:pt x="220133" y="224366"/>
                      </a:lnTo>
                      <a:lnTo>
                        <a:pt x="279400" y="215900"/>
                      </a:lnTo>
                      <a:lnTo>
                        <a:pt x="309033" y="249766"/>
                      </a:lnTo>
                      <a:lnTo>
                        <a:pt x="296333" y="304800"/>
                      </a:lnTo>
                      <a:lnTo>
                        <a:pt x="309033" y="325966"/>
                      </a:lnTo>
                      <a:lnTo>
                        <a:pt x="368300" y="325966"/>
                      </a:lnTo>
                      <a:lnTo>
                        <a:pt x="406400" y="283633"/>
                      </a:lnTo>
                      <a:lnTo>
                        <a:pt x="427566" y="300566"/>
                      </a:lnTo>
                      <a:lnTo>
                        <a:pt x="427566" y="342900"/>
                      </a:lnTo>
                      <a:lnTo>
                        <a:pt x="427566" y="368300"/>
                      </a:lnTo>
                      <a:lnTo>
                        <a:pt x="469900" y="389466"/>
                      </a:lnTo>
                      <a:lnTo>
                        <a:pt x="508000" y="414866"/>
                      </a:lnTo>
                      <a:lnTo>
                        <a:pt x="546100" y="457200"/>
                      </a:lnTo>
                      <a:lnTo>
                        <a:pt x="605366" y="4360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1" name="Freihandform 710"/>
                <p:cNvSpPr/>
                <p:nvPr/>
              </p:nvSpPr>
              <p:spPr>
                <a:xfrm>
                  <a:off x="2226733" y="5566833"/>
                  <a:ext cx="893234" cy="254000"/>
                </a:xfrm>
                <a:custGeom>
                  <a:avLst/>
                  <a:gdLst>
                    <a:gd name="connsiteX0" fmla="*/ 893234 w 893234"/>
                    <a:gd name="connsiteY0" fmla="*/ 228600 h 254000"/>
                    <a:gd name="connsiteX1" fmla="*/ 850900 w 893234"/>
                    <a:gd name="connsiteY1" fmla="*/ 220134 h 254000"/>
                    <a:gd name="connsiteX2" fmla="*/ 808567 w 893234"/>
                    <a:gd name="connsiteY2" fmla="*/ 249767 h 254000"/>
                    <a:gd name="connsiteX3" fmla="*/ 757767 w 893234"/>
                    <a:gd name="connsiteY3" fmla="*/ 254000 h 254000"/>
                    <a:gd name="connsiteX4" fmla="*/ 715434 w 893234"/>
                    <a:gd name="connsiteY4" fmla="*/ 245534 h 254000"/>
                    <a:gd name="connsiteX5" fmla="*/ 681567 w 893234"/>
                    <a:gd name="connsiteY5" fmla="*/ 245534 h 254000"/>
                    <a:gd name="connsiteX6" fmla="*/ 647700 w 893234"/>
                    <a:gd name="connsiteY6" fmla="*/ 194734 h 254000"/>
                    <a:gd name="connsiteX7" fmla="*/ 588434 w 893234"/>
                    <a:gd name="connsiteY7" fmla="*/ 186267 h 254000"/>
                    <a:gd name="connsiteX8" fmla="*/ 563034 w 893234"/>
                    <a:gd name="connsiteY8" fmla="*/ 165100 h 254000"/>
                    <a:gd name="connsiteX9" fmla="*/ 537634 w 893234"/>
                    <a:gd name="connsiteY9" fmla="*/ 156634 h 254000"/>
                    <a:gd name="connsiteX10" fmla="*/ 448734 w 893234"/>
                    <a:gd name="connsiteY10" fmla="*/ 131234 h 254000"/>
                    <a:gd name="connsiteX11" fmla="*/ 444500 w 893234"/>
                    <a:gd name="connsiteY11" fmla="*/ 173567 h 254000"/>
                    <a:gd name="connsiteX12" fmla="*/ 381000 w 893234"/>
                    <a:gd name="connsiteY12" fmla="*/ 156634 h 254000"/>
                    <a:gd name="connsiteX13" fmla="*/ 317500 w 893234"/>
                    <a:gd name="connsiteY13" fmla="*/ 173567 h 254000"/>
                    <a:gd name="connsiteX14" fmla="*/ 262467 w 893234"/>
                    <a:gd name="connsiteY14" fmla="*/ 135467 h 254000"/>
                    <a:gd name="connsiteX15" fmla="*/ 220134 w 893234"/>
                    <a:gd name="connsiteY15" fmla="*/ 152400 h 254000"/>
                    <a:gd name="connsiteX16" fmla="*/ 186267 w 893234"/>
                    <a:gd name="connsiteY16" fmla="*/ 105834 h 254000"/>
                    <a:gd name="connsiteX17" fmla="*/ 67734 w 893234"/>
                    <a:gd name="connsiteY17" fmla="*/ 80434 h 254000"/>
                    <a:gd name="connsiteX18" fmla="*/ 71967 w 893234"/>
                    <a:gd name="connsiteY18" fmla="*/ 25400 h 254000"/>
                    <a:gd name="connsiteX19" fmla="*/ 38100 w 893234"/>
                    <a:gd name="connsiteY19" fmla="*/ 25400 h 254000"/>
                    <a:gd name="connsiteX20" fmla="*/ 0 w 893234"/>
                    <a:gd name="connsiteY20" fmla="*/ 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93234" h="254000">
                      <a:moveTo>
                        <a:pt x="893234" y="228600"/>
                      </a:moveTo>
                      <a:lnTo>
                        <a:pt x="850900" y="220134"/>
                      </a:lnTo>
                      <a:lnTo>
                        <a:pt x="808567" y="249767"/>
                      </a:lnTo>
                      <a:lnTo>
                        <a:pt x="757767" y="254000"/>
                      </a:lnTo>
                      <a:lnTo>
                        <a:pt x="715434" y="245534"/>
                      </a:lnTo>
                      <a:lnTo>
                        <a:pt x="681567" y="245534"/>
                      </a:lnTo>
                      <a:lnTo>
                        <a:pt x="647700" y="194734"/>
                      </a:lnTo>
                      <a:lnTo>
                        <a:pt x="588434" y="186267"/>
                      </a:lnTo>
                      <a:lnTo>
                        <a:pt x="563034" y="165100"/>
                      </a:lnTo>
                      <a:lnTo>
                        <a:pt x="537634" y="156634"/>
                      </a:lnTo>
                      <a:lnTo>
                        <a:pt x="448734" y="131234"/>
                      </a:lnTo>
                      <a:lnTo>
                        <a:pt x="444500" y="173567"/>
                      </a:lnTo>
                      <a:lnTo>
                        <a:pt x="381000" y="156634"/>
                      </a:lnTo>
                      <a:lnTo>
                        <a:pt x="317500" y="173567"/>
                      </a:lnTo>
                      <a:lnTo>
                        <a:pt x="262467" y="135467"/>
                      </a:lnTo>
                      <a:lnTo>
                        <a:pt x="220134" y="152400"/>
                      </a:lnTo>
                      <a:lnTo>
                        <a:pt x="186267" y="105834"/>
                      </a:lnTo>
                      <a:lnTo>
                        <a:pt x="67734" y="80434"/>
                      </a:lnTo>
                      <a:lnTo>
                        <a:pt x="71967" y="25400"/>
                      </a:lnTo>
                      <a:lnTo>
                        <a:pt x="38100" y="254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12" name="Freihandform 711"/>
                <p:cNvSpPr/>
                <p:nvPr/>
              </p:nvSpPr>
              <p:spPr>
                <a:xfrm>
                  <a:off x="3636433" y="4466167"/>
                  <a:ext cx="838200" cy="465666"/>
                </a:xfrm>
                <a:custGeom>
                  <a:avLst/>
                  <a:gdLst>
                    <a:gd name="connsiteX0" fmla="*/ 304800 w 838200"/>
                    <a:gd name="connsiteY0" fmla="*/ 8466 h 465666"/>
                    <a:gd name="connsiteX1" fmla="*/ 266700 w 838200"/>
                    <a:gd name="connsiteY1" fmla="*/ 42333 h 465666"/>
                    <a:gd name="connsiteX2" fmla="*/ 228600 w 838200"/>
                    <a:gd name="connsiteY2" fmla="*/ 42333 h 465666"/>
                    <a:gd name="connsiteX3" fmla="*/ 207434 w 838200"/>
                    <a:gd name="connsiteY3" fmla="*/ 21166 h 465666"/>
                    <a:gd name="connsiteX4" fmla="*/ 173567 w 838200"/>
                    <a:gd name="connsiteY4" fmla="*/ 71966 h 465666"/>
                    <a:gd name="connsiteX5" fmla="*/ 194734 w 838200"/>
                    <a:gd name="connsiteY5" fmla="*/ 84666 h 465666"/>
                    <a:gd name="connsiteX6" fmla="*/ 127000 w 838200"/>
                    <a:gd name="connsiteY6" fmla="*/ 165100 h 465666"/>
                    <a:gd name="connsiteX7" fmla="*/ 84667 w 838200"/>
                    <a:gd name="connsiteY7" fmla="*/ 190500 h 465666"/>
                    <a:gd name="connsiteX8" fmla="*/ 97367 w 838200"/>
                    <a:gd name="connsiteY8" fmla="*/ 237066 h 465666"/>
                    <a:gd name="connsiteX9" fmla="*/ 38100 w 838200"/>
                    <a:gd name="connsiteY9" fmla="*/ 279400 h 465666"/>
                    <a:gd name="connsiteX10" fmla="*/ 29634 w 838200"/>
                    <a:gd name="connsiteY10" fmla="*/ 309033 h 465666"/>
                    <a:gd name="connsiteX11" fmla="*/ 46567 w 838200"/>
                    <a:gd name="connsiteY11" fmla="*/ 338666 h 465666"/>
                    <a:gd name="connsiteX12" fmla="*/ 0 w 838200"/>
                    <a:gd name="connsiteY12" fmla="*/ 385233 h 465666"/>
                    <a:gd name="connsiteX13" fmla="*/ 80434 w 838200"/>
                    <a:gd name="connsiteY13" fmla="*/ 359833 h 465666"/>
                    <a:gd name="connsiteX14" fmla="*/ 84667 w 838200"/>
                    <a:gd name="connsiteY14" fmla="*/ 330200 h 465666"/>
                    <a:gd name="connsiteX15" fmla="*/ 131234 w 838200"/>
                    <a:gd name="connsiteY15" fmla="*/ 309033 h 465666"/>
                    <a:gd name="connsiteX16" fmla="*/ 160867 w 838200"/>
                    <a:gd name="connsiteY16" fmla="*/ 355600 h 465666"/>
                    <a:gd name="connsiteX17" fmla="*/ 182034 w 838200"/>
                    <a:gd name="connsiteY17" fmla="*/ 410633 h 465666"/>
                    <a:gd name="connsiteX18" fmla="*/ 211667 w 838200"/>
                    <a:gd name="connsiteY18" fmla="*/ 452966 h 465666"/>
                    <a:gd name="connsiteX19" fmla="*/ 232834 w 838200"/>
                    <a:gd name="connsiteY19" fmla="*/ 465666 h 465666"/>
                    <a:gd name="connsiteX20" fmla="*/ 313267 w 838200"/>
                    <a:gd name="connsiteY20" fmla="*/ 427566 h 465666"/>
                    <a:gd name="connsiteX21" fmla="*/ 372534 w 838200"/>
                    <a:gd name="connsiteY21" fmla="*/ 444500 h 465666"/>
                    <a:gd name="connsiteX22" fmla="*/ 410634 w 838200"/>
                    <a:gd name="connsiteY22" fmla="*/ 414866 h 465666"/>
                    <a:gd name="connsiteX23" fmla="*/ 423334 w 838200"/>
                    <a:gd name="connsiteY23" fmla="*/ 376766 h 465666"/>
                    <a:gd name="connsiteX24" fmla="*/ 436034 w 838200"/>
                    <a:gd name="connsiteY24" fmla="*/ 338666 h 465666"/>
                    <a:gd name="connsiteX25" fmla="*/ 486834 w 838200"/>
                    <a:gd name="connsiteY25" fmla="*/ 368300 h 465666"/>
                    <a:gd name="connsiteX26" fmla="*/ 533400 w 838200"/>
                    <a:gd name="connsiteY26" fmla="*/ 419100 h 465666"/>
                    <a:gd name="connsiteX27" fmla="*/ 558800 w 838200"/>
                    <a:gd name="connsiteY27" fmla="*/ 448733 h 465666"/>
                    <a:gd name="connsiteX28" fmla="*/ 592667 w 838200"/>
                    <a:gd name="connsiteY28" fmla="*/ 385233 h 465666"/>
                    <a:gd name="connsiteX29" fmla="*/ 618067 w 838200"/>
                    <a:gd name="connsiteY29" fmla="*/ 296333 h 465666"/>
                    <a:gd name="connsiteX30" fmla="*/ 647700 w 838200"/>
                    <a:gd name="connsiteY30" fmla="*/ 304800 h 465666"/>
                    <a:gd name="connsiteX31" fmla="*/ 677334 w 838200"/>
                    <a:gd name="connsiteY31" fmla="*/ 347133 h 465666"/>
                    <a:gd name="connsiteX32" fmla="*/ 740834 w 838200"/>
                    <a:gd name="connsiteY32" fmla="*/ 330200 h 465666"/>
                    <a:gd name="connsiteX33" fmla="*/ 770467 w 838200"/>
                    <a:gd name="connsiteY33" fmla="*/ 359833 h 465666"/>
                    <a:gd name="connsiteX34" fmla="*/ 770467 w 838200"/>
                    <a:gd name="connsiteY34" fmla="*/ 309033 h 465666"/>
                    <a:gd name="connsiteX35" fmla="*/ 766234 w 838200"/>
                    <a:gd name="connsiteY35" fmla="*/ 275166 h 465666"/>
                    <a:gd name="connsiteX36" fmla="*/ 800100 w 838200"/>
                    <a:gd name="connsiteY36" fmla="*/ 275166 h 465666"/>
                    <a:gd name="connsiteX37" fmla="*/ 838200 w 838200"/>
                    <a:gd name="connsiteY37" fmla="*/ 270933 h 465666"/>
                    <a:gd name="connsiteX38" fmla="*/ 829734 w 838200"/>
                    <a:gd name="connsiteY38" fmla="*/ 224366 h 465666"/>
                    <a:gd name="connsiteX39" fmla="*/ 829734 w 838200"/>
                    <a:gd name="connsiteY39" fmla="*/ 173566 h 465666"/>
                    <a:gd name="connsiteX40" fmla="*/ 787400 w 838200"/>
                    <a:gd name="connsiteY40" fmla="*/ 186266 h 465666"/>
                    <a:gd name="connsiteX41" fmla="*/ 753534 w 838200"/>
                    <a:gd name="connsiteY41" fmla="*/ 203200 h 465666"/>
                    <a:gd name="connsiteX42" fmla="*/ 715434 w 838200"/>
                    <a:gd name="connsiteY42" fmla="*/ 156633 h 465666"/>
                    <a:gd name="connsiteX43" fmla="*/ 668867 w 838200"/>
                    <a:gd name="connsiteY43" fmla="*/ 143933 h 465666"/>
                    <a:gd name="connsiteX44" fmla="*/ 664634 w 838200"/>
                    <a:gd name="connsiteY44" fmla="*/ 80433 h 465666"/>
                    <a:gd name="connsiteX45" fmla="*/ 685800 w 838200"/>
                    <a:gd name="connsiteY45" fmla="*/ 59266 h 465666"/>
                    <a:gd name="connsiteX46" fmla="*/ 651934 w 838200"/>
                    <a:gd name="connsiteY46" fmla="*/ 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838200" h="465666">
                      <a:moveTo>
                        <a:pt x="304800" y="8466"/>
                      </a:moveTo>
                      <a:lnTo>
                        <a:pt x="266700" y="42333"/>
                      </a:lnTo>
                      <a:lnTo>
                        <a:pt x="228600" y="42333"/>
                      </a:lnTo>
                      <a:lnTo>
                        <a:pt x="207434" y="21166"/>
                      </a:lnTo>
                      <a:lnTo>
                        <a:pt x="173567" y="71966"/>
                      </a:lnTo>
                      <a:lnTo>
                        <a:pt x="194734" y="84666"/>
                      </a:lnTo>
                      <a:lnTo>
                        <a:pt x="127000" y="165100"/>
                      </a:lnTo>
                      <a:lnTo>
                        <a:pt x="84667" y="190500"/>
                      </a:lnTo>
                      <a:lnTo>
                        <a:pt x="97367" y="237066"/>
                      </a:lnTo>
                      <a:lnTo>
                        <a:pt x="38100" y="279400"/>
                      </a:lnTo>
                      <a:lnTo>
                        <a:pt x="29634" y="309033"/>
                      </a:lnTo>
                      <a:lnTo>
                        <a:pt x="46567" y="338666"/>
                      </a:lnTo>
                      <a:lnTo>
                        <a:pt x="0" y="385233"/>
                      </a:lnTo>
                      <a:lnTo>
                        <a:pt x="80434" y="359833"/>
                      </a:lnTo>
                      <a:lnTo>
                        <a:pt x="84667" y="330200"/>
                      </a:lnTo>
                      <a:lnTo>
                        <a:pt x="131234" y="309033"/>
                      </a:lnTo>
                      <a:lnTo>
                        <a:pt x="160867" y="355600"/>
                      </a:lnTo>
                      <a:lnTo>
                        <a:pt x="182034" y="410633"/>
                      </a:lnTo>
                      <a:lnTo>
                        <a:pt x="211667" y="452966"/>
                      </a:lnTo>
                      <a:lnTo>
                        <a:pt x="232834" y="465666"/>
                      </a:lnTo>
                      <a:lnTo>
                        <a:pt x="313267" y="427566"/>
                      </a:lnTo>
                      <a:lnTo>
                        <a:pt x="372534" y="444500"/>
                      </a:lnTo>
                      <a:lnTo>
                        <a:pt x="410634" y="414866"/>
                      </a:lnTo>
                      <a:lnTo>
                        <a:pt x="423334" y="376766"/>
                      </a:lnTo>
                      <a:lnTo>
                        <a:pt x="436034" y="338666"/>
                      </a:lnTo>
                      <a:lnTo>
                        <a:pt x="486834" y="368300"/>
                      </a:lnTo>
                      <a:lnTo>
                        <a:pt x="533400" y="419100"/>
                      </a:lnTo>
                      <a:lnTo>
                        <a:pt x="558800" y="448733"/>
                      </a:lnTo>
                      <a:lnTo>
                        <a:pt x="592667" y="385233"/>
                      </a:lnTo>
                      <a:lnTo>
                        <a:pt x="618067" y="296333"/>
                      </a:lnTo>
                      <a:lnTo>
                        <a:pt x="647700" y="304800"/>
                      </a:lnTo>
                      <a:lnTo>
                        <a:pt x="677334" y="347133"/>
                      </a:lnTo>
                      <a:lnTo>
                        <a:pt x="740834" y="330200"/>
                      </a:lnTo>
                      <a:lnTo>
                        <a:pt x="770467" y="359833"/>
                      </a:lnTo>
                      <a:lnTo>
                        <a:pt x="770467" y="309033"/>
                      </a:lnTo>
                      <a:lnTo>
                        <a:pt x="766234" y="275166"/>
                      </a:lnTo>
                      <a:lnTo>
                        <a:pt x="800100" y="275166"/>
                      </a:lnTo>
                      <a:lnTo>
                        <a:pt x="838200" y="270933"/>
                      </a:lnTo>
                      <a:lnTo>
                        <a:pt x="829734" y="224366"/>
                      </a:lnTo>
                      <a:lnTo>
                        <a:pt x="829734" y="173566"/>
                      </a:lnTo>
                      <a:lnTo>
                        <a:pt x="787400" y="186266"/>
                      </a:lnTo>
                      <a:lnTo>
                        <a:pt x="753534" y="203200"/>
                      </a:lnTo>
                      <a:lnTo>
                        <a:pt x="715434" y="156633"/>
                      </a:lnTo>
                      <a:lnTo>
                        <a:pt x="668867" y="143933"/>
                      </a:lnTo>
                      <a:lnTo>
                        <a:pt x="664634" y="80433"/>
                      </a:lnTo>
                      <a:lnTo>
                        <a:pt x="685800" y="59266"/>
                      </a:lnTo>
                      <a:lnTo>
                        <a:pt x="651934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3" name="Freihandform 712"/>
                <p:cNvSpPr/>
                <p:nvPr/>
              </p:nvSpPr>
              <p:spPr>
                <a:xfrm>
                  <a:off x="3767667" y="4914900"/>
                  <a:ext cx="203200" cy="563033"/>
                </a:xfrm>
                <a:custGeom>
                  <a:avLst/>
                  <a:gdLst>
                    <a:gd name="connsiteX0" fmla="*/ 165100 w 203200"/>
                    <a:gd name="connsiteY0" fmla="*/ 563033 h 563033"/>
                    <a:gd name="connsiteX1" fmla="*/ 156633 w 203200"/>
                    <a:gd name="connsiteY1" fmla="*/ 524933 h 563033"/>
                    <a:gd name="connsiteX2" fmla="*/ 203200 w 203200"/>
                    <a:gd name="connsiteY2" fmla="*/ 461433 h 563033"/>
                    <a:gd name="connsiteX3" fmla="*/ 182033 w 203200"/>
                    <a:gd name="connsiteY3" fmla="*/ 444500 h 563033"/>
                    <a:gd name="connsiteX4" fmla="*/ 135466 w 203200"/>
                    <a:gd name="connsiteY4" fmla="*/ 465667 h 563033"/>
                    <a:gd name="connsiteX5" fmla="*/ 50800 w 203200"/>
                    <a:gd name="connsiteY5" fmla="*/ 423333 h 563033"/>
                    <a:gd name="connsiteX6" fmla="*/ 50800 w 203200"/>
                    <a:gd name="connsiteY6" fmla="*/ 372533 h 563033"/>
                    <a:gd name="connsiteX7" fmla="*/ 42333 w 203200"/>
                    <a:gd name="connsiteY7" fmla="*/ 338667 h 563033"/>
                    <a:gd name="connsiteX8" fmla="*/ 84666 w 203200"/>
                    <a:gd name="connsiteY8" fmla="*/ 313267 h 563033"/>
                    <a:gd name="connsiteX9" fmla="*/ 71966 w 203200"/>
                    <a:gd name="connsiteY9" fmla="*/ 275167 h 563033"/>
                    <a:gd name="connsiteX10" fmla="*/ 8466 w 203200"/>
                    <a:gd name="connsiteY10" fmla="*/ 249767 h 563033"/>
                    <a:gd name="connsiteX11" fmla="*/ 0 w 203200"/>
                    <a:gd name="connsiteY11" fmla="*/ 203200 h 563033"/>
                    <a:gd name="connsiteX12" fmla="*/ 46566 w 203200"/>
                    <a:gd name="connsiteY12" fmla="*/ 194733 h 563033"/>
                    <a:gd name="connsiteX13" fmla="*/ 97366 w 203200"/>
                    <a:gd name="connsiteY13" fmla="*/ 182033 h 563033"/>
                    <a:gd name="connsiteX14" fmla="*/ 97366 w 203200"/>
                    <a:gd name="connsiteY14" fmla="*/ 127000 h 563033"/>
                    <a:gd name="connsiteX15" fmla="*/ 50800 w 203200"/>
                    <a:gd name="connsiteY15" fmla="*/ 97367 h 563033"/>
                    <a:gd name="connsiteX16" fmla="*/ 46566 w 203200"/>
                    <a:gd name="connsiteY16" fmla="*/ 63500 h 563033"/>
                    <a:gd name="connsiteX17" fmla="*/ 29633 w 203200"/>
                    <a:gd name="connsiteY17" fmla="*/ 29633 h 563033"/>
                    <a:gd name="connsiteX18" fmla="*/ 76200 w 203200"/>
                    <a:gd name="connsiteY18" fmla="*/ 0 h 563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03200" h="563033">
                      <a:moveTo>
                        <a:pt x="165100" y="563033"/>
                      </a:moveTo>
                      <a:lnTo>
                        <a:pt x="156633" y="524933"/>
                      </a:lnTo>
                      <a:lnTo>
                        <a:pt x="203200" y="461433"/>
                      </a:lnTo>
                      <a:lnTo>
                        <a:pt x="182033" y="444500"/>
                      </a:lnTo>
                      <a:lnTo>
                        <a:pt x="135466" y="465667"/>
                      </a:lnTo>
                      <a:lnTo>
                        <a:pt x="50800" y="423333"/>
                      </a:lnTo>
                      <a:lnTo>
                        <a:pt x="50800" y="372533"/>
                      </a:lnTo>
                      <a:lnTo>
                        <a:pt x="42333" y="338667"/>
                      </a:lnTo>
                      <a:lnTo>
                        <a:pt x="84666" y="313267"/>
                      </a:lnTo>
                      <a:lnTo>
                        <a:pt x="71966" y="275167"/>
                      </a:lnTo>
                      <a:lnTo>
                        <a:pt x="8466" y="249767"/>
                      </a:lnTo>
                      <a:lnTo>
                        <a:pt x="0" y="203200"/>
                      </a:lnTo>
                      <a:lnTo>
                        <a:pt x="46566" y="194733"/>
                      </a:lnTo>
                      <a:lnTo>
                        <a:pt x="97366" y="182033"/>
                      </a:lnTo>
                      <a:lnTo>
                        <a:pt x="97366" y="127000"/>
                      </a:lnTo>
                      <a:lnTo>
                        <a:pt x="50800" y="97367"/>
                      </a:lnTo>
                      <a:lnTo>
                        <a:pt x="46566" y="63500"/>
                      </a:lnTo>
                      <a:lnTo>
                        <a:pt x="29633" y="29633"/>
                      </a:lnTo>
                      <a:lnTo>
                        <a:pt x="762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4" name="Freihandform 713"/>
                <p:cNvSpPr/>
                <p:nvPr/>
              </p:nvSpPr>
              <p:spPr>
                <a:xfrm>
                  <a:off x="4470400" y="4068233"/>
                  <a:ext cx="1210733" cy="719667"/>
                </a:xfrm>
                <a:custGeom>
                  <a:avLst/>
                  <a:gdLst>
                    <a:gd name="connsiteX0" fmla="*/ 0 w 1210733"/>
                    <a:gd name="connsiteY0" fmla="*/ 592667 h 719667"/>
                    <a:gd name="connsiteX1" fmla="*/ 50800 w 1210733"/>
                    <a:gd name="connsiteY1" fmla="*/ 609600 h 719667"/>
                    <a:gd name="connsiteX2" fmla="*/ 97367 w 1210733"/>
                    <a:gd name="connsiteY2" fmla="*/ 622300 h 719667"/>
                    <a:gd name="connsiteX3" fmla="*/ 131233 w 1210733"/>
                    <a:gd name="connsiteY3" fmla="*/ 563034 h 719667"/>
                    <a:gd name="connsiteX4" fmla="*/ 220133 w 1210733"/>
                    <a:gd name="connsiteY4" fmla="*/ 558800 h 719667"/>
                    <a:gd name="connsiteX5" fmla="*/ 283633 w 1210733"/>
                    <a:gd name="connsiteY5" fmla="*/ 546100 h 719667"/>
                    <a:gd name="connsiteX6" fmla="*/ 309033 w 1210733"/>
                    <a:gd name="connsiteY6" fmla="*/ 537634 h 719667"/>
                    <a:gd name="connsiteX7" fmla="*/ 309033 w 1210733"/>
                    <a:gd name="connsiteY7" fmla="*/ 596900 h 719667"/>
                    <a:gd name="connsiteX8" fmla="*/ 309033 w 1210733"/>
                    <a:gd name="connsiteY8" fmla="*/ 596900 h 719667"/>
                    <a:gd name="connsiteX9" fmla="*/ 385233 w 1210733"/>
                    <a:gd name="connsiteY9" fmla="*/ 660400 h 719667"/>
                    <a:gd name="connsiteX10" fmla="*/ 664633 w 1210733"/>
                    <a:gd name="connsiteY10" fmla="*/ 694267 h 719667"/>
                    <a:gd name="connsiteX11" fmla="*/ 681567 w 1210733"/>
                    <a:gd name="connsiteY11" fmla="*/ 711200 h 719667"/>
                    <a:gd name="connsiteX12" fmla="*/ 732367 w 1210733"/>
                    <a:gd name="connsiteY12" fmla="*/ 711200 h 719667"/>
                    <a:gd name="connsiteX13" fmla="*/ 757767 w 1210733"/>
                    <a:gd name="connsiteY13" fmla="*/ 719667 h 719667"/>
                    <a:gd name="connsiteX14" fmla="*/ 817033 w 1210733"/>
                    <a:gd name="connsiteY14" fmla="*/ 656167 h 719667"/>
                    <a:gd name="connsiteX15" fmla="*/ 901700 w 1210733"/>
                    <a:gd name="connsiteY15" fmla="*/ 647700 h 719667"/>
                    <a:gd name="connsiteX16" fmla="*/ 927100 w 1210733"/>
                    <a:gd name="connsiteY16" fmla="*/ 664634 h 719667"/>
                    <a:gd name="connsiteX17" fmla="*/ 948267 w 1210733"/>
                    <a:gd name="connsiteY17" fmla="*/ 635000 h 719667"/>
                    <a:gd name="connsiteX18" fmla="*/ 990600 w 1210733"/>
                    <a:gd name="connsiteY18" fmla="*/ 626534 h 719667"/>
                    <a:gd name="connsiteX19" fmla="*/ 1020233 w 1210733"/>
                    <a:gd name="connsiteY19" fmla="*/ 643467 h 719667"/>
                    <a:gd name="connsiteX20" fmla="*/ 1020233 w 1210733"/>
                    <a:gd name="connsiteY20" fmla="*/ 596900 h 719667"/>
                    <a:gd name="connsiteX21" fmla="*/ 1058333 w 1210733"/>
                    <a:gd name="connsiteY21" fmla="*/ 563034 h 719667"/>
                    <a:gd name="connsiteX22" fmla="*/ 1113367 w 1210733"/>
                    <a:gd name="connsiteY22" fmla="*/ 533400 h 719667"/>
                    <a:gd name="connsiteX23" fmla="*/ 1087967 w 1210733"/>
                    <a:gd name="connsiteY23" fmla="*/ 503767 h 719667"/>
                    <a:gd name="connsiteX24" fmla="*/ 1087967 w 1210733"/>
                    <a:gd name="connsiteY24" fmla="*/ 444500 h 719667"/>
                    <a:gd name="connsiteX25" fmla="*/ 1130300 w 1210733"/>
                    <a:gd name="connsiteY25" fmla="*/ 431800 h 719667"/>
                    <a:gd name="connsiteX26" fmla="*/ 1130300 w 1210733"/>
                    <a:gd name="connsiteY26" fmla="*/ 393700 h 719667"/>
                    <a:gd name="connsiteX27" fmla="*/ 1087967 w 1210733"/>
                    <a:gd name="connsiteY27" fmla="*/ 381000 h 719667"/>
                    <a:gd name="connsiteX28" fmla="*/ 1113367 w 1210733"/>
                    <a:gd name="connsiteY28" fmla="*/ 355600 h 719667"/>
                    <a:gd name="connsiteX29" fmla="*/ 1164167 w 1210733"/>
                    <a:gd name="connsiteY29" fmla="*/ 376767 h 719667"/>
                    <a:gd name="connsiteX30" fmla="*/ 1206500 w 1210733"/>
                    <a:gd name="connsiteY30" fmla="*/ 368300 h 719667"/>
                    <a:gd name="connsiteX31" fmla="*/ 1202267 w 1210733"/>
                    <a:gd name="connsiteY31" fmla="*/ 330200 h 719667"/>
                    <a:gd name="connsiteX32" fmla="*/ 1210733 w 1210733"/>
                    <a:gd name="connsiteY32" fmla="*/ 275167 h 719667"/>
                    <a:gd name="connsiteX33" fmla="*/ 1168400 w 1210733"/>
                    <a:gd name="connsiteY33" fmla="*/ 182034 h 719667"/>
                    <a:gd name="connsiteX34" fmla="*/ 1176867 w 1210733"/>
                    <a:gd name="connsiteY34" fmla="*/ 114300 h 719667"/>
                    <a:gd name="connsiteX35" fmla="*/ 1176867 w 1210733"/>
                    <a:gd name="connsiteY35" fmla="*/ 114300 h 719667"/>
                    <a:gd name="connsiteX36" fmla="*/ 1126067 w 1210733"/>
                    <a:gd name="connsiteY36" fmla="*/ 93134 h 719667"/>
                    <a:gd name="connsiteX37" fmla="*/ 1104900 w 1210733"/>
                    <a:gd name="connsiteY37" fmla="*/ 67734 h 719667"/>
                    <a:gd name="connsiteX38" fmla="*/ 1054100 w 1210733"/>
                    <a:gd name="connsiteY38" fmla="*/ 88900 h 719667"/>
                    <a:gd name="connsiteX39" fmla="*/ 969433 w 1210733"/>
                    <a:gd name="connsiteY39" fmla="*/ 50800 h 719667"/>
                    <a:gd name="connsiteX40" fmla="*/ 922867 w 1210733"/>
                    <a:gd name="connsiteY40" fmla="*/ 46567 h 719667"/>
                    <a:gd name="connsiteX41" fmla="*/ 855133 w 1210733"/>
                    <a:gd name="connsiteY41" fmla="*/ 0 h 719667"/>
                    <a:gd name="connsiteX42" fmla="*/ 800100 w 1210733"/>
                    <a:gd name="connsiteY42" fmla="*/ 63500 h 719667"/>
                    <a:gd name="connsiteX43" fmla="*/ 766233 w 1210733"/>
                    <a:gd name="connsiteY43" fmla="*/ 122767 h 719667"/>
                    <a:gd name="connsiteX44" fmla="*/ 715433 w 1210733"/>
                    <a:gd name="connsiteY44" fmla="*/ 118534 h 719667"/>
                    <a:gd name="connsiteX45" fmla="*/ 694267 w 1210733"/>
                    <a:gd name="connsiteY45" fmla="*/ 139700 h 719667"/>
                    <a:gd name="connsiteX46" fmla="*/ 613833 w 1210733"/>
                    <a:gd name="connsiteY46" fmla="*/ 93134 h 719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210733" h="719667">
                      <a:moveTo>
                        <a:pt x="0" y="592667"/>
                      </a:moveTo>
                      <a:lnTo>
                        <a:pt x="50800" y="609600"/>
                      </a:lnTo>
                      <a:lnTo>
                        <a:pt x="97367" y="622300"/>
                      </a:lnTo>
                      <a:lnTo>
                        <a:pt x="131233" y="563034"/>
                      </a:lnTo>
                      <a:lnTo>
                        <a:pt x="220133" y="558800"/>
                      </a:lnTo>
                      <a:lnTo>
                        <a:pt x="283633" y="546100"/>
                      </a:lnTo>
                      <a:lnTo>
                        <a:pt x="309033" y="537634"/>
                      </a:lnTo>
                      <a:lnTo>
                        <a:pt x="309033" y="596900"/>
                      </a:lnTo>
                      <a:lnTo>
                        <a:pt x="309033" y="596900"/>
                      </a:lnTo>
                      <a:lnTo>
                        <a:pt x="385233" y="660400"/>
                      </a:lnTo>
                      <a:lnTo>
                        <a:pt x="664633" y="694267"/>
                      </a:lnTo>
                      <a:lnTo>
                        <a:pt x="681567" y="711200"/>
                      </a:lnTo>
                      <a:lnTo>
                        <a:pt x="732367" y="711200"/>
                      </a:lnTo>
                      <a:lnTo>
                        <a:pt x="757767" y="719667"/>
                      </a:lnTo>
                      <a:lnTo>
                        <a:pt x="817033" y="656167"/>
                      </a:lnTo>
                      <a:lnTo>
                        <a:pt x="901700" y="647700"/>
                      </a:lnTo>
                      <a:lnTo>
                        <a:pt x="927100" y="664634"/>
                      </a:lnTo>
                      <a:lnTo>
                        <a:pt x="948267" y="635000"/>
                      </a:lnTo>
                      <a:lnTo>
                        <a:pt x="990600" y="626534"/>
                      </a:lnTo>
                      <a:cubicBezTo>
                        <a:pt x="1021381" y="648520"/>
                        <a:pt x="1020233" y="659839"/>
                        <a:pt x="1020233" y="643467"/>
                      </a:cubicBezTo>
                      <a:lnTo>
                        <a:pt x="1020233" y="596900"/>
                      </a:lnTo>
                      <a:lnTo>
                        <a:pt x="1058333" y="563034"/>
                      </a:lnTo>
                      <a:lnTo>
                        <a:pt x="1113367" y="533400"/>
                      </a:lnTo>
                      <a:lnTo>
                        <a:pt x="1087967" y="503767"/>
                      </a:lnTo>
                      <a:lnTo>
                        <a:pt x="1087967" y="444500"/>
                      </a:lnTo>
                      <a:lnTo>
                        <a:pt x="1130300" y="431800"/>
                      </a:lnTo>
                      <a:lnTo>
                        <a:pt x="1130300" y="393700"/>
                      </a:lnTo>
                      <a:lnTo>
                        <a:pt x="1087967" y="381000"/>
                      </a:lnTo>
                      <a:lnTo>
                        <a:pt x="1113367" y="355600"/>
                      </a:lnTo>
                      <a:lnTo>
                        <a:pt x="1164167" y="376767"/>
                      </a:lnTo>
                      <a:lnTo>
                        <a:pt x="1206500" y="368300"/>
                      </a:lnTo>
                      <a:lnTo>
                        <a:pt x="1202267" y="330200"/>
                      </a:lnTo>
                      <a:lnTo>
                        <a:pt x="1210733" y="275167"/>
                      </a:lnTo>
                      <a:lnTo>
                        <a:pt x="1168400" y="182034"/>
                      </a:lnTo>
                      <a:lnTo>
                        <a:pt x="1176867" y="114300"/>
                      </a:lnTo>
                      <a:lnTo>
                        <a:pt x="1176867" y="114300"/>
                      </a:lnTo>
                      <a:lnTo>
                        <a:pt x="1126067" y="93134"/>
                      </a:lnTo>
                      <a:lnTo>
                        <a:pt x="1104900" y="67734"/>
                      </a:lnTo>
                      <a:lnTo>
                        <a:pt x="1054100" y="88900"/>
                      </a:lnTo>
                      <a:lnTo>
                        <a:pt x="969433" y="50800"/>
                      </a:lnTo>
                      <a:lnTo>
                        <a:pt x="922867" y="46567"/>
                      </a:lnTo>
                      <a:lnTo>
                        <a:pt x="855133" y="0"/>
                      </a:lnTo>
                      <a:lnTo>
                        <a:pt x="800100" y="63500"/>
                      </a:lnTo>
                      <a:lnTo>
                        <a:pt x="766233" y="122767"/>
                      </a:lnTo>
                      <a:lnTo>
                        <a:pt x="715433" y="118534"/>
                      </a:lnTo>
                      <a:lnTo>
                        <a:pt x="694267" y="139700"/>
                      </a:lnTo>
                      <a:lnTo>
                        <a:pt x="613833" y="931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5" name="Freihandform 714"/>
                <p:cNvSpPr/>
                <p:nvPr/>
              </p:nvSpPr>
              <p:spPr>
                <a:xfrm>
                  <a:off x="6680200" y="4068233"/>
                  <a:ext cx="736600" cy="224367"/>
                </a:xfrm>
                <a:custGeom>
                  <a:avLst/>
                  <a:gdLst>
                    <a:gd name="connsiteX0" fmla="*/ 736600 w 736600"/>
                    <a:gd name="connsiteY0" fmla="*/ 224367 h 224367"/>
                    <a:gd name="connsiteX1" fmla="*/ 651933 w 736600"/>
                    <a:gd name="connsiteY1" fmla="*/ 165100 h 224367"/>
                    <a:gd name="connsiteX2" fmla="*/ 503767 w 736600"/>
                    <a:gd name="connsiteY2" fmla="*/ 143934 h 224367"/>
                    <a:gd name="connsiteX3" fmla="*/ 372533 w 736600"/>
                    <a:gd name="connsiteY3" fmla="*/ 71967 h 224367"/>
                    <a:gd name="connsiteX4" fmla="*/ 211667 w 736600"/>
                    <a:gd name="connsiteY4" fmla="*/ 59267 h 224367"/>
                    <a:gd name="connsiteX5" fmla="*/ 127000 w 736600"/>
                    <a:gd name="connsiteY5" fmla="*/ 12700 h 224367"/>
                    <a:gd name="connsiteX6" fmla="*/ 0 w 736600"/>
                    <a:gd name="connsiteY6" fmla="*/ 0 h 224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6600" h="224367">
                      <a:moveTo>
                        <a:pt x="736600" y="224367"/>
                      </a:moveTo>
                      <a:lnTo>
                        <a:pt x="651933" y="165100"/>
                      </a:lnTo>
                      <a:cubicBezTo>
                        <a:pt x="506018" y="147934"/>
                        <a:pt x="542159" y="182326"/>
                        <a:pt x="503767" y="143934"/>
                      </a:cubicBezTo>
                      <a:cubicBezTo>
                        <a:pt x="375539" y="71271"/>
                        <a:pt x="425425" y="71967"/>
                        <a:pt x="372533" y="71967"/>
                      </a:cubicBezTo>
                      <a:lnTo>
                        <a:pt x="211667" y="59267"/>
                      </a:lnTo>
                      <a:lnTo>
                        <a:pt x="127000" y="127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6" name="Freihandform 715"/>
                <p:cNvSpPr/>
                <p:nvPr/>
              </p:nvSpPr>
              <p:spPr>
                <a:xfrm>
                  <a:off x="5897033" y="3805767"/>
                  <a:ext cx="1519767" cy="491066"/>
                </a:xfrm>
                <a:custGeom>
                  <a:avLst/>
                  <a:gdLst>
                    <a:gd name="connsiteX0" fmla="*/ 1519767 w 1519767"/>
                    <a:gd name="connsiteY0" fmla="*/ 491066 h 491066"/>
                    <a:gd name="connsiteX1" fmla="*/ 1418167 w 1519767"/>
                    <a:gd name="connsiteY1" fmla="*/ 423333 h 491066"/>
                    <a:gd name="connsiteX2" fmla="*/ 1308100 w 1519767"/>
                    <a:gd name="connsiteY2" fmla="*/ 423333 h 491066"/>
                    <a:gd name="connsiteX3" fmla="*/ 1159934 w 1519767"/>
                    <a:gd name="connsiteY3" fmla="*/ 338666 h 491066"/>
                    <a:gd name="connsiteX4" fmla="*/ 986367 w 1519767"/>
                    <a:gd name="connsiteY4" fmla="*/ 321733 h 491066"/>
                    <a:gd name="connsiteX5" fmla="*/ 893234 w 1519767"/>
                    <a:gd name="connsiteY5" fmla="*/ 266700 h 491066"/>
                    <a:gd name="connsiteX6" fmla="*/ 778934 w 1519767"/>
                    <a:gd name="connsiteY6" fmla="*/ 266700 h 491066"/>
                    <a:gd name="connsiteX7" fmla="*/ 681567 w 1519767"/>
                    <a:gd name="connsiteY7" fmla="*/ 211666 h 491066"/>
                    <a:gd name="connsiteX8" fmla="*/ 651934 w 1519767"/>
                    <a:gd name="connsiteY8" fmla="*/ 160866 h 491066"/>
                    <a:gd name="connsiteX9" fmla="*/ 613834 w 1519767"/>
                    <a:gd name="connsiteY9" fmla="*/ 152400 h 491066"/>
                    <a:gd name="connsiteX10" fmla="*/ 508000 w 1519767"/>
                    <a:gd name="connsiteY10" fmla="*/ 160866 h 491066"/>
                    <a:gd name="connsiteX11" fmla="*/ 469900 w 1519767"/>
                    <a:gd name="connsiteY11" fmla="*/ 186266 h 491066"/>
                    <a:gd name="connsiteX12" fmla="*/ 427567 w 1519767"/>
                    <a:gd name="connsiteY12" fmla="*/ 156633 h 491066"/>
                    <a:gd name="connsiteX13" fmla="*/ 355600 w 1519767"/>
                    <a:gd name="connsiteY13" fmla="*/ 173566 h 491066"/>
                    <a:gd name="connsiteX14" fmla="*/ 325967 w 1519767"/>
                    <a:gd name="connsiteY14" fmla="*/ 211666 h 491066"/>
                    <a:gd name="connsiteX15" fmla="*/ 270934 w 1519767"/>
                    <a:gd name="connsiteY15" fmla="*/ 207433 h 491066"/>
                    <a:gd name="connsiteX16" fmla="*/ 241300 w 1519767"/>
                    <a:gd name="connsiteY16" fmla="*/ 139700 h 491066"/>
                    <a:gd name="connsiteX17" fmla="*/ 194734 w 1519767"/>
                    <a:gd name="connsiteY17" fmla="*/ 114300 h 491066"/>
                    <a:gd name="connsiteX18" fmla="*/ 152400 w 1519767"/>
                    <a:gd name="connsiteY18" fmla="*/ 152400 h 491066"/>
                    <a:gd name="connsiteX19" fmla="*/ 97367 w 1519767"/>
                    <a:gd name="connsiteY19" fmla="*/ 139700 h 491066"/>
                    <a:gd name="connsiteX20" fmla="*/ 67734 w 1519767"/>
                    <a:gd name="connsiteY20" fmla="*/ 59266 h 491066"/>
                    <a:gd name="connsiteX21" fmla="*/ 55034 w 1519767"/>
                    <a:gd name="connsiteY21" fmla="*/ 29633 h 491066"/>
                    <a:gd name="connsiteX22" fmla="*/ 0 w 1519767"/>
                    <a:gd name="connsiteY22" fmla="*/ 0 h 491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19767" h="491066">
                      <a:moveTo>
                        <a:pt x="1519767" y="491066"/>
                      </a:moveTo>
                      <a:cubicBezTo>
                        <a:pt x="1427500" y="420767"/>
                        <a:pt x="1468121" y="423333"/>
                        <a:pt x="1418167" y="423333"/>
                      </a:cubicBezTo>
                      <a:lnTo>
                        <a:pt x="1308100" y="423333"/>
                      </a:lnTo>
                      <a:lnTo>
                        <a:pt x="1159934" y="338666"/>
                      </a:lnTo>
                      <a:lnTo>
                        <a:pt x="986367" y="321733"/>
                      </a:lnTo>
                      <a:lnTo>
                        <a:pt x="893234" y="266700"/>
                      </a:lnTo>
                      <a:lnTo>
                        <a:pt x="778934" y="266700"/>
                      </a:lnTo>
                      <a:lnTo>
                        <a:pt x="681567" y="211666"/>
                      </a:lnTo>
                      <a:lnTo>
                        <a:pt x="651934" y="160866"/>
                      </a:lnTo>
                      <a:lnTo>
                        <a:pt x="613834" y="152400"/>
                      </a:lnTo>
                      <a:lnTo>
                        <a:pt x="508000" y="160866"/>
                      </a:lnTo>
                      <a:lnTo>
                        <a:pt x="469900" y="186266"/>
                      </a:lnTo>
                      <a:lnTo>
                        <a:pt x="427567" y="156633"/>
                      </a:lnTo>
                      <a:lnTo>
                        <a:pt x="355600" y="173566"/>
                      </a:lnTo>
                      <a:lnTo>
                        <a:pt x="325967" y="211666"/>
                      </a:lnTo>
                      <a:lnTo>
                        <a:pt x="270934" y="207433"/>
                      </a:lnTo>
                      <a:lnTo>
                        <a:pt x="241300" y="139700"/>
                      </a:lnTo>
                      <a:lnTo>
                        <a:pt x="194734" y="114300"/>
                      </a:lnTo>
                      <a:lnTo>
                        <a:pt x="152400" y="152400"/>
                      </a:lnTo>
                      <a:lnTo>
                        <a:pt x="97367" y="139700"/>
                      </a:lnTo>
                      <a:lnTo>
                        <a:pt x="67734" y="59266"/>
                      </a:lnTo>
                      <a:lnTo>
                        <a:pt x="55034" y="29633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7" name="Freihandform 716"/>
                <p:cNvSpPr/>
                <p:nvPr/>
              </p:nvSpPr>
              <p:spPr>
                <a:xfrm>
                  <a:off x="5676900" y="4199467"/>
                  <a:ext cx="1739900" cy="232833"/>
                </a:xfrm>
                <a:custGeom>
                  <a:avLst/>
                  <a:gdLst>
                    <a:gd name="connsiteX0" fmla="*/ 0 w 1739900"/>
                    <a:gd name="connsiteY0" fmla="*/ 152400 h 232833"/>
                    <a:gd name="connsiteX1" fmla="*/ 59267 w 1739900"/>
                    <a:gd name="connsiteY1" fmla="*/ 169333 h 232833"/>
                    <a:gd name="connsiteX2" fmla="*/ 114300 w 1739900"/>
                    <a:gd name="connsiteY2" fmla="*/ 228600 h 232833"/>
                    <a:gd name="connsiteX3" fmla="*/ 203200 w 1739900"/>
                    <a:gd name="connsiteY3" fmla="*/ 228600 h 232833"/>
                    <a:gd name="connsiteX4" fmla="*/ 304800 w 1739900"/>
                    <a:gd name="connsiteY4" fmla="*/ 215900 h 232833"/>
                    <a:gd name="connsiteX5" fmla="*/ 317500 w 1739900"/>
                    <a:gd name="connsiteY5" fmla="*/ 143933 h 232833"/>
                    <a:gd name="connsiteX6" fmla="*/ 436033 w 1739900"/>
                    <a:gd name="connsiteY6" fmla="*/ 127000 h 232833"/>
                    <a:gd name="connsiteX7" fmla="*/ 452967 w 1739900"/>
                    <a:gd name="connsiteY7" fmla="*/ 93133 h 232833"/>
                    <a:gd name="connsiteX8" fmla="*/ 516467 w 1739900"/>
                    <a:gd name="connsiteY8" fmla="*/ 122766 h 232833"/>
                    <a:gd name="connsiteX9" fmla="*/ 558800 w 1739900"/>
                    <a:gd name="connsiteY9" fmla="*/ 88900 h 232833"/>
                    <a:gd name="connsiteX10" fmla="*/ 592667 w 1739900"/>
                    <a:gd name="connsiteY10" fmla="*/ 84666 h 232833"/>
                    <a:gd name="connsiteX11" fmla="*/ 630767 w 1739900"/>
                    <a:gd name="connsiteY11" fmla="*/ 4233 h 232833"/>
                    <a:gd name="connsiteX12" fmla="*/ 685800 w 1739900"/>
                    <a:gd name="connsiteY12" fmla="*/ 4233 h 232833"/>
                    <a:gd name="connsiteX13" fmla="*/ 740833 w 1739900"/>
                    <a:gd name="connsiteY13" fmla="*/ 25400 h 232833"/>
                    <a:gd name="connsiteX14" fmla="*/ 795867 w 1739900"/>
                    <a:gd name="connsiteY14" fmla="*/ 0 h 232833"/>
                    <a:gd name="connsiteX15" fmla="*/ 859367 w 1739900"/>
                    <a:gd name="connsiteY15" fmla="*/ 63500 h 232833"/>
                    <a:gd name="connsiteX16" fmla="*/ 939800 w 1739900"/>
                    <a:gd name="connsiteY16" fmla="*/ 55033 h 232833"/>
                    <a:gd name="connsiteX17" fmla="*/ 973667 w 1739900"/>
                    <a:gd name="connsiteY17" fmla="*/ 105833 h 232833"/>
                    <a:gd name="connsiteX18" fmla="*/ 999067 w 1739900"/>
                    <a:gd name="connsiteY18" fmla="*/ 131233 h 232833"/>
                    <a:gd name="connsiteX19" fmla="*/ 1058333 w 1739900"/>
                    <a:gd name="connsiteY19" fmla="*/ 131233 h 232833"/>
                    <a:gd name="connsiteX20" fmla="*/ 1066800 w 1739900"/>
                    <a:gd name="connsiteY20" fmla="*/ 160866 h 232833"/>
                    <a:gd name="connsiteX21" fmla="*/ 1104900 w 1739900"/>
                    <a:gd name="connsiteY21" fmla="*/ 143933 h 232833"/>
                    <a:gd name="connsiteX22" fmla="*/ 1104900 w 1739900"/>
                    <a:gd name="connsiteY22" fmla="*/ 143933 h 232833"/>
                    <a:gd name="connsiteX23" fmla="*/ 1168400 w 1739900"/>
                    <a:gd name="connsiteY23" fmla="*/ 177800 h 232833"/>
                    <a:gd name="connsiteX24" fmla="*/ 1231900 w 1739900"/>
                    <a:gd name="connsiteY24" fmla="*/ 165100 h 232833"/>
                    <a:gd name="connsiteX25" fmla="*/ 1312333 w 1739900"/>
                    <a:gd name="connsiteY25" fmla="*/ 182033 h 232833"/>
                    <a:gd name="connsiteX26" fmla="*/ 1375833 w 1739900"/>
                    <a:gd name="connsiteY26" fmla="*/ 173566 h 232833"/>
                    <a:gd name="connsiteX27" fmla="*/ 1426633 w 1739900"/>
                    <a:gd name="connsiteY27" fmla="*/ 232833 h 232833"/>
                    <a:gd name="connsiteX28" fmla="*/ 1456267 w 1739900"/>
                    <a:gd name="connsiteY28" fmla="*/ 232833 h 232833"/>
                    <a:gd name="connsiteX29" fmla="*/ 1494367 w 1739900"/>
                    <a:gd name="connsiteY29" fmla="*/ 182033 h 232833"/>
                    <a:gd name="connsiteX30" fmla="*/ 1663700 w 1739900"/>
                    <a:gd name="connsiteY30" fmla="*/ 152400 h 232833"/>
                    <a:gd name="connsiteX31" fmla="*/ 1689100 w 1739900"/>
                    <a:gd name="connsiteY31" fmla="*/ 101600 h 232833"/>
                    <a:gd name="connsiteX32" fmla="*/ 1739900 w 1739900"/>
                    <a:gd name="connsiteY32" fmla="*/ 93133 h 23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39900" h="232833">
                      <a:moveTo>
                        <a:pt x="0" y="152400"/>
                      </a:moveTo>
                      <a:lnTo>
                        <a:pt x="59267" y="169333"/>
                      </a:lnTo>
                      <a:cubicBezTo>
                        <a:pt x="107577" y="230819"/>
                        <a:pt x="80709" y="228600"/>
                        <a:pt x="114300" y="228600"/>
                      </a:cubicBezTo>
                      <a:lnTo>
                        <a:pt x="203200" y="228600"/>
                      </a:lnTo>
                      <a:lnTo>
                        <a:pt x="304800" y="215900"/>
                      </a:lnTo>
                      <a:lnTo>
                        <a:pt x="317500" y="143933"/>
                      </a:lnTo>
                      <a:lnTo>
                        <a:pt x="436033" y="127000"/>
                      </a:lnTo>
                      <a:lnTo>
                        <a:pt x="452967" y="93133"/>
                      </a:lnTo>
                      <a:lnTo>
                        <a:pt x="516467" y="122766"/>
                      </a:lnTo>
                      <a:lnTo>
                        <a:pt x="558800" y="88900"/>
                      </a:lnTo>
                      <a:lnTo>
                        <a:pt x="592667" y="84666"/>
                      </a:lnTo>
                      <a:lnTo>
                        <a:pt x="630767" y="4233"/>
                      </a:lnTo>
                      <a:lnTo>
                        <a:pt x="685800" y="4233"/>
                      </a:lnTo>
                      <a:cubicBezTo>
                        <a:pt x="737902" y="25943"/>
                        <a:pt x="718256" y="25400"/>
                        <a:pt x="740833" y="25400"/>
                      </a:cubicBezTo>
                      <a:lnTo>
                        <a:pt x="795867" y="0"/>
                      </a:lnTo>
                      <a:lnTo>
                        <a:pt x="859367" y="63500"/>
                      </a:lnTo>
                      <a:lnTo>
                        <a:pt x="939800" y="55033"/>
                      </a:lnTo>
                      <a:lnTo>
                        <a:pt x="973667" y="105833"/>
                      </a:lnTo>
                      <a:lnTo>
                        <a:pt x="999067" y="131233"/>
                      </a:lnTo>
                      <a:lnTo>
                        <a:pt x="1058333" y="131233"/>
                      </a:lnTo>
                      <a:lnTo>
                        <a:pt x="1066800" y="160866"/>
                      </a:lnTo>
                      <a:lnTo>
                        <a:pt x="1104900" y="143933"/>
                      </a:lnTo>
                      <a:lnTo>
                        <a:pt x="1104900" y="143933"/>
                      </a:lnTo>
                      <a:lnTo>
                        <a:pt x="1168400" y="177800"/>
                      </a:lnTo>
                      <a:lnTo>
                        <a:pt x="1231900" y="165100"/>
                      </a:lnTo>
                      <a:cubicBezTo>
                        <a:pt x="1309477" y="182339"/>
                        <a:pt x="1282080" y="182033"/>
                        <a:pt x="1312333" y="182033"/>
                      </a:cubicBezTo>
                      <a:lnTo>
                        <a:pt x="1375833" y="173566"/>
                      </a:lnTo>
                      <a:lnTo>
                        <a:pt x="1426633" y="232833"/>
                      </a:lnTo>
                      <a:lnTo>
                        <a:pt x="1456267" y="232833"/>
                      </a:lnTo>
                      <a:lnTo>
                        <a:pt x="1494367" y="182033"/>
                      </a:lnTo>
                      <a:lnTo>
                        <a:pt x="1663700" y="152400"/>
                      </a:lnTo>
                      <a:lnTo>
                        <a:pt x="1689100" y="101600"/>
                      </a:lnTo>
                      <a:lnTo>
                        <a:pt x="1739900" y="931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8" name="Freihandform 717"/>
                <p:cNvSpPr/>
                <p:nvPr/>
              </p:nvSpPr>
              <p:spPr>
                <a:xfrm>
                  <a:off x="5008033" y="4749800"/>
                  <a:ext cx="88900" cy="254000"/>
                </a:xfrm>
                <a:custGeom>
                  <a:avLst/>
                  <a:gdLst>
                    <a:gd name="connsiteX0" fmla="*/ 42334 w 88900"/>
                    <a:gd name="connsiteY0" fmla="*/ 254000 h 254000"/>
                    <a:gd name="connsiteX1" fmla="*/ 88900 w 88900"/>
                    <a:gd name="connsiteY1" fmla="*/ 232833 h 254000"/>
                    <a:gd name="connsiteX2" fmla="*/ 29634 w 88900"/>
                    <a:gd name="connsiteY2" fmla="*/ 182033 h 254000"/>
                    <a:gd name="connsiteX3" fmla="*/ 16934 w 88900"/>
                    <a:gd name="connsiteY3" fmla="*/ 152400 h 254000"/>
                    <a:gd name="connsiteX4" fmla="*/ 21167 w 88900"/>
                    <a:gd name="connsiteY4" fmla="*/ 101600 h 254000"/>
                    <a:gd name="connsiteX5" fmla="*/ 0 w 88900"/>
                    <a:gd name="connsiteY5" fmla="*/ 80433 h 254000"/>
                    <a:gd name="connsiteX6" fmla="*/ 0 w 88900"/>
                    <a:gd name="connsiteY6" fmla="*/ 55033 h 254000"/>
                    <a:gd name="connsiteX7" fmla="*/ 55034 w 88900"/>
                    <a:gd name="connsiteY7" fmla="*/ 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900" h="254000">
                      <a:moveTo>
                        <a:pt x="42334" y="254000"/>
                      </a:moveTo>
                      <a:lnTo>
                        <a:pt x="88900" y="232833"/>
                      </a:lnTo>
                      <a:cubicBezTo>
                        <a:pt x="27337" y="188860"/>
                        <a:pt x="29634" y="214777"/>
                        <a:pt x="29634" y="182033"/>
                      </a:cubicBezTo>
                      <a:lnTo>
                        <a:pt x="16934" y="152400"/>
                      </a:lnTo>
                      <a:lnTo>
                        <a:pt x="21167" y="101600"/>
                      </a:lnTo>
                      <a:lnTo>
                        <a:pt x="0" y="80433"/>
                      </a:lnTo>
                      <a:lnTo>
                        <a:pt x="0" y="55033"/>
                      </a:lnTo>
                      <a:lnTo>
                        <a:pt x="55034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9" name="Freihandform 718"/>
                <p:cNvSpPr/>
                <p:nvPr/>
              </p:nvSpPr>
              <p:spPr>
                <a:xfrm>
                  <a:off x="5499100" y="4356100"/>
                  <a:ext cx="1240367" cy="601133"/>
                </a:xfrm>
                <a:custGeom>
                  <a:avLst/>
                  <a:gdLst>
                    <a:gd name="connsiteX0" fmla="*/ 0 w 1240367"/>
                    <a:gd name="connsiteY0" fmla="*/ 304800 h 601133"/>
                    <a:gd name="connsiteX1" fmla="*/ 50800 w 1240367"/>
                    <a:gd name="connsiteY1" fmla="*/ 313267 h 601133"/>
                    <a:gd name="connsiteX2" fmla="*/ 50800 w 1240367"/>
                    <a:gd name="connsiteY2" fmla="*/ 347133 h 601133"/>
                    <a:gd name="connsiteX3" fmla="*/ 76200 w 1240367"/>
                    <a:gd name="connsiteY3" fmla="*/ 406400 h 601133"/>
                    <a:gd name="connsiteX4" fmla="*/ 127000 w 1240367"/>
                    <a:gd name="connsiteY4" fmla="*/ 440267 h 601133"/>
                    <a:gd name="connsiteX5" fmla="*/ 156633 w 1240367"/>
                    <a:gd name="connsiteY5" fmla="*/ 478367 h 601133"/>
                    <a:gd name="connsiteX6" fmla="*/ 198967 w 1240367"/>
                    <a:gd name="connsiteY6" fmla="*/ 491067 h 601133"/>
                    <a:gd name="connsiteX7" fmla="*/ 232833 w 1240367"/>
                    <a:gd name="connsiteY7" fmla="*/ 558800 h 601133"/>
                    <a:gd name="connsiteX8" fmla="*/ 279400 w 1240367"/>
                    <a:gd name="connsiteY8" fmla="*/ 567267 h 601133"/>
                    <a:gd name="connsiteX9" fmla="*/ 309033 w 1240367"/>
                    <a:gd name="connsiteY9" fmla="*/ 596900 h 601133"/>
                    <a:gd name="connsiteX10" fmla="*/ 376767 w 1240367"/>
                    <a:gd name="connsiteY10" fmla="*/ 584200 h 601133"/>
                    <a:gd name="connsiteX11" fmla="*/ 414867 w 1240367"/>
                    <a:gd name="connsiteY11" fmla="*/ 601133 h 601133"/>
                    <a:gd name="connsiteX12" fmla="*/ 469900 w 1240367"/>
                    <a:gd name="connsiteY12" fmla="*/ 558800 h 601133"/>
                    <a:gd name="connsiteX13" fmla="*/ 495300 w 1240367"/>
                    <a:gd name="connsiteY13" fmla="*/ 558800 h 601133"/>
                    <a:gd name="connsiteX14" fmla="*/ 524933 w 1240367"/>
                    <a:gd name="connsiteY14" fmla="*/ 550333 h 601133"/>
                    <a:gd name="connsiteX15" fmla="*/ 550333 w 1240367"/>
                    <a:gd name="connsiteY15" fmla="*/ 529167 h 601133"/>
                    <a:gd name="connsiteX16" fmla="*/ 584200 w 1240367"/>
                    <a:gd name="connsiteY16" fmla="*/ 533400 h 601133"/>
                    <a:gd name="connsiteX17" fmla="*/ 622300 w 1240367"/>
                    <a:gd name="connsiteY17" fmla="*/ 486833 h 601133"/>
                    <a:gd name="connsiteX18" fmla="*/ 656167 w 1240367"/>
                    <a:gd name="connsiteY18" fmla="*/ 482600 h 601133"/>
                    <a:gd name="connsiteX19" fmla="*/ 681567 w 1240367"/>
                    <a:gd name="connsiteY19" fmla="*/ 495300 h 601133"/>
                    <a:gd name="connsiteX20" fmla="*/ 723900 w 1240367"/>
                    <a:gd name="connsiteY20" fmla="*/ 491067 h 601133"/>
                    <a:gd name="connsiteX21" fmla="*/ 770467 w 1240367"/>
                    <a:gd name="connsiteY21" fmla="*/ 503767 h 601133"/>
                    <a:gd name="connsiteX22" fmla="*/ 804333 w 1240367"/>
                    <a:gd name="connsiteY22" fmla="*/ 491067 h 601133"/>
                    <a:gd name="connsiteX23" fmla="*/ 833967 w 1240367"/>
                    <a:gd name="connsiteY23" fmla="*/ 503767 h 601133"/>
                    <a:gd name="connsiteX24" fmla="*/ 850900 w 1240367"/>
                    <a:gd name="connsiteY24" fmla="*/ 465667 h 601133"/>
                    <a:gd name="connsiteX25" fmla="*/ 897467 w 1240367"/>
                    <a:gd name="connsiteY25" fmla="*/ 465667 h 601133"/>
                    <a:gd name="connsiteX26" fmla="*/ 952500 w 1240367"/>
                    <a:gd name="connsiteY26" fmla="*/ 423333 h 601133"/>
                    <a:gd name="connsiteX27" fmla="*/ 952500 w 1240367"/>
                    <a:gd name="connsiteY27" fmla="*/ 355600 h 601133"/>
                    <a:gd name="connsiteX28" fmla="*/ 990600 w 1240367"/>
                    <a:gd name="connsiteY28" fmla="*/ 330200 h 601133"/>
                    <a:gd name="connsiteX29" fmla="*/ 1011767 w 1240367"/>
                    <a:gd name="connsiteY29" fmla="*/ 283633 h 601133"/>
                    <a:gd name="connsiteX30" fmla="*/ 1011767 w 1240367"/>
                    <a:gd name="connsiteY30" fmla="*/ 245533 h 601133"/>
                    <a:gd name="connsiteX31" fmla="*/ 1066800 w 1240367"/>
                    <a:gd name="connsiteY31" fmla="*/ 194733 h 601133"/>
                    <a:gd name="connsiteX32" fmla="*/ 1083733 w 1240367"/>
                    <a:gd name="connsiteY32" fmla="*/ 110067 h 601133"/>
                    <a:gd name="connsiteX33" fmla="*/ 1134533 w 1240367"/>
                    <a:gd name="connsiteY33" fmla="*/ 63500 h 601133"/>
                    <a:gd name="connsiteX34" fmla="*/ 1181100 w 1240367"/>
                    <a:gd name="connsiteY34" fmla="*/ 59267 h 601133"/>
                    <a:gd name="connsiteX35" fmla="*/ 1206500 w 1240367"/>
                    <a:gd name="connsiteY35" fmla="*/ 59267 h 601133"/>
                    <a:gd name="connsiteX36" fmla="*/ 1240367 w 1240367"/>
                    <a:gd name="connsiteY36" fmla="*/ 0 h 601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40367" h="601133">
                      <a:moveTo>
                        <a:pt x="0" y="304800"/>
                      </a:moveTo>
                      <a:lnTo>
                        <a:pt x="50800" y="313267"/>
                      </a:lnTo>
                      <a:lnTo>
                        <a:pt x="50800" y="347133"/>
                      </a:lnTo>
                      <a:lnTo>
                        <a:pt x="76200" y="406400"/>
                      </a:lnTo>
                      <a:lnTo>
                        <a:pt x="127000" y="440267"/>
                      </a:lnTo>
                      <a:cubicBezTo>
                        <a:pt x="153183" y="479541"/>
                        <a:pt x="137136" y="478367"/>
                        <a:pt x="156633" y="478367"/>
                      </a:cubicBezTo>
                      <a:cubicBezTo>
                        <a:pt x="200277" y="495824"/>
                        <a:pt x="198967" y="510498"/>
                        <a:pt x="198967" y="491067"/>
                      </a:cubicBezTo>
                      <a:lnTo>
                        <a:pt x="232833" y="558800"/>
                      </a:lnTo>
                      <a:lnTo>
                        <a:pt x="279400" y="567267"/>
                      </a:lnTo>
                      <a:lnTo>
                        <a:pt x="309033" y="596900"/>
                      </a:lnTo>
                      <a:lnTo>
                        <a:pt x="376767" y="584200"/>
                      </a:lnTo>
                      <a:lnTo>
                        <a:pt x="414867" y="601133"/>
                      </a:lnTo>
                      <a:lnTo>
                        <a:pt x="469900" y="558800"/>
                      </a:lnTo>
                      <a:lnTo>
                        <a:pt x="495300" y="558800"/>
                      </a:lnTo>
                      <a:lnTo>
                        <a:pt x="524933" y="550333"/>
                      </a:lnTo>
                      <a:lnTo>
                        <a:pt x="550333" y="529167"/>
                      </a:lnTo>
                      <a:lnTo>
                        <a:pt x="584200" y="533400"/>
                      </a:lnTo>
                      <a:lnTo>
                        <a:pt x="622300" y="486833"/>
                      </a:lnTo>
                      <a:lnTo>
                        <a:pt x="656167" y="482600"/>
                      </a:lnTo>
                      <a:lnTo>
                        <a:pt x="681567" y="495300"/>
                      </a:lnTo>
                      <a:lnTo>
                        <a:pt x="723900" y="491067"/>
                      </a:lnTo>
                      <a:lnTo>
                        <a:pt x="770467" y="503767"/>
                      </a:lnTo>
                      <a:lnTo>
                        <a:pt x="804333" y="491067"/>
                      </a:lnTo>
                      <a:lnTo>
                        <a:pt x="833967" y="503767"/>
                      </a:lnTo>
                      <a:lnTo>
                        <a:pt x="850900" y="465667"/>
                      </a:lnTo>
                      <a:lnTo>
                        <a:pt x="897467" y="465667"/>
                      </a:lnTo>
                      <a:lnTo>
                        <a:pt x="952500" y="423333"/>
                      </a:lnTo>
                      <a:lnTo>
                        <a:pt x="952500" y="355600"/>
                      </a:lnTo>
                      <a:lnTo>
                        <a:pt x="990600" y="330200"/>
                      </a:lnTo>
                      <a:lnTo>
                        <a:pt x="1011767" y="283633"/>
                      </a:lnTo>
                      <a:lnTo>
                        <a:pt x="1011767" y="245533"/>
                      </a:lnTo>
                      <a:lnTo>
                        <a:pt x="1066800" y="194733"/>
                      </a:lnTo>
                      <a:lnTo>
                        <a:pt x="1083733" y="110067"/>
                      </a:lnTo>
                      <a:lnTo>
                        <a:pt x="1134533" y="63500"/>
                      </a:lnTo>
                      <a:lnTo>
                        <a:pt x="1181100" y="59267"/>
                      </a:lnTo>
                      <a:lnTo>
                        <a:pt x="1206500" y="59267"/>
                      </a:lnTo>
                      <a:lnTo>
                        <a:pt x="1240367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20" name="Freihandform 719"/>
                <p:cNvSpPr/>
                <p:nvPr/>
              </p:nvSpPr>
              <p:spPr>
                <a:xfrm>
                  <a:off x="6248400" y="4851400"/>
                  <a:ext cx="1515533" cy="647700"/>
                </a:xfrm>
                <a:custGeom>
                  <a:avLst/>
                  <a:gdLst>
                    <a:gd name="connsiteX0" fmla="*/ 1515533 w 1515533"/>
                    <a:gd name="connsiteY0" fmla="*/ 630767 h 647700"/>
                    <a:gd name="connsiteX1" fmla="*/ 1422400 w 1515533"/>
                    <a:gd name="connsiteY1" fmla="*/ 605367 h 647700"/>
                    <a:gd name="connsiteX2" fmla="*/ 1392767 w 1515533"/>
                    <a:gd name="connsiteY2" fmla="*/ 558800 h 647700"/>
                    <a:gd name="connsiteX3" fmla="*/ 1358900 w 1515533"/>
                    <a:gd name="connsiteY3" fmla="*/ 554567 h 647700"/>
                    <a:gd name="connsiteX4" fmla="*/ 1299633 w 1515533"/>
                    <a:gd name="connsiteY4" fmla="*/ 546100 h 647700"/>
                    <a:gd name="connsiteX5" fmla="*/ 1257300 w 1515533"/>
                    <a:gd name="connsiteY5" fmla="*/ 516467 h 647700"/>
                    <a:gd name="connsiteX6" fmla="*/ 1058333 w 1515533"/>
                    <a:gd name="connsiteY6" fmla="*/ 567267 h 647700"/>
                    <a:gd name="connsiteX7" fmla="*/ 1016000 w 1515533"/>
                    <a:gd name="connsiteY7" fmla="*/ 622300 h 647700"/>
                    <a:gd name="connsiteX8" fmla="*/ 931333 w 1515533"/>
                    <a:gd name="connsiteY8" fmla="*/ 647700 h 647700"/>
                    <a:gd name="connsiteX9" fmla="*/ 889000 w 1515533"/>
                    <a:gd name="connsiteY9" fmla="*/ 630767 h 647700"/>
                    <a:gd name="connsiteX10" fmla="*/ 825500 w 1515533"/>
                    <a:gd name="connsiteY10" fmla="*/ 635000 h 647700"/>
                    <a:gd name="connsiteX11" fmla="*/ 757767 w 1515533"/>
                    <a:gd name="connsiteY11" fmla="*/ 618067 h 647700"/>
                    <a:gd name="connsiteX12" fmla="*/ 715433 w 1515533"/>
                    <a:gd name="connsiteY12" fmla="*/ 639233 h 647700"/>
                    <a:gd name="connsiteX13" fmla="*/ 571500 w 1515533"/>
                    <a:gd name="connsiteY13" fmla="*/ 592667 h 647700"/>
                    <a:gd name="connsiteX14" fmla="*/ 508000 w 1515533"/>
                    <a:gd name="connsiteY14" fmla="*/ 605367 h 647700"/>
                    <a:gd name="connsiteX15" fmla="*/ 474133 w 1515533"/>
                    <a:gd name="connsiteY15" fmla="*/ 588433 h 647700"/>
                    <a:gd name="connsiteX16" fmla="*/ 474133 w 1515533"/>
                    <a:gd name="connsiteY16" fmla="*/ 563033 h 647700"/>
                    <a:gd name="connsiteX17" fmla="*/ 516467 w 1515533"/>
                    <a:gd name="connsiteY17" fmla="*/ 533400 h 647700"/>
                    <a:gd name="connsiteX18" fmla="*/ 440267 w 1515533"/>
                    <a:gd name="connsiteY18" fmla="*/ 495300 h 647700"/>
                    <a:gd name="connsiteX19" fmla="*/ 414867 w 1515533"/>
                    <a:gd name="connsiteY19" fmla="*/ 452967 h 647700"/>
                    <a:gd name="connsiteX20" fmla="*/ 419100 w 1515533"/>
                    <a:gd name="connsiteY20" fmla="*/ 419100 h 647700"/>
                    <a:gd name="connsiteX21" fmla="*/ 465667 w 1515533"/>
                    <a:gd name="connsiteY21" fmla="*/ 414867 h 647700"/>
                    <a:gd name="connsiteX22" fmla="*/ 402167 w 1515533"/>
                    <a:gd name="connsiteY22" fmla="*/ 372533 h 647700"/>
                    <a:gd name="connsiteX23" fmla="*/ 351367 w 1515533"/>
                    <a:gd name="connsiteY23" fmla="*/ 436033 h 647700"/>
                    <a:gd name="connsiteX24" fmla="*/ 309033 w 1515533"/>
                    <a:gd name="connsiteY24" fmla="*/ 393700 h 647700"/>
                    <a:gd name="connsiteX25" fmla="*/ 249767 w 1515533"/>
                    <a:gd name="connsiteY25" fmla="*/ 389467 h 647700"/>
                    <a:gd name="connsiteX26" fmla="*/ 228600 w 1515533"/>
                    <a:gd name="connsiteY26" fmla="*/ 359833 h 647700"/>
                    <a:gd name="connsiteX27" fmla="*/ 228600 w 1515533"/>
                    <a:gd name="connsiteY27" fmla="*/ 359833 h 647700"/>
                    <a:gd name="connsiteX28" fmla="*/ 245533 w 1515533"/>
                    <a:gd name="connsiteY28" fmla="*/ 330200 h 647700"/>
                    <a:gd name="connsiteX29" fmla="*/ 224367 w 1515533"/>
                    <a:gd name="connsiteY29" fmla="*/ 283633 h 647700"/>
                    <a:gd name="connsiteX30" fmla="*/ 224367 w 1515533"/>
                    <a:gd name="connsiteY30" fmla="*/ 232833 h 647700"/>
                    <a:gd name="connsiteX31" fmla="*/ 165100 w 1515533"/>
                    <a:gd name="connsiteY31" fmla="*/ 224367 h 647700"/>
                    <a:gd name="connsiteX32" fmla="*/ 122767 w 1515533"/>
                    <a:gd name="connsiteY32" fmla="*/ 203200 h 647700"/>
                    <a:gd name="connsiteX33" fmla="*/ 105833 w 1515533"/>
                    <a:gd name="connsiteY33" fmla="*/ 165100 h 647700"/>
                    <a:gd name="connsiteX34" fmla="*/ 101600 w 1515533"/>
                    <a:gd name="connsiteY34" fmla="*/ 88900 h 647700"/>
                    <a:gd name="connsiteX35" fmla="*/ 71967 w 1515533"/>
                    <a:gd name="connsiteY35" fmla="*/ 80433 h 647700"/>
                    <a:gd name="connsiteX36" fmla="*/ 50800 w 1515533"/>
                    <a:gd name="connsiteY36" fmla="*/ 67733 h 647700"/>
                    <a:gd name="connsiteX37" fmla="*/ 8467 w 1515533"/>
                    <a:gd name="connsiteY37" fmla="*/ 50800 h 647700"/>
                    <a:gd name="connsiteX38" fmla="*/ 0 w 1515533"/>
                    <a:gd name="connsiteY38" fmla="*/ 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15533" h="647700">
                      <a:moveTo>
                        <a:pt x="1515533" y="630767"/>
                      </a:moveTo>
                      <a:lnTo>
                        <a:pt x="1422400" y="605367"/>
                      </a:lnTo>
                      <a:lnTo>
                        <a:pt x="1392767" y="558800"/>
                      </a:lnTo>
                      <a:lnTo>
                        <a:pt x="1358900" y="554567"/>
                      </a:lnTo>
                      <a:lnTo>
                        <a:pt x="1299633" y="546100"/>
                      </a:lnTo>
                      <a:lnTo>
                        <a:pt x="1257300" y="516467"/>
                      </a:lnTo>
                      <a:lnTo>
                        <a:pt x="1058333" y="567267"/>
                      </a:lnTo>
                      <a:lnTo>
                        <a:pt x="1016000" y="622300"/>
                      </a:lnTo>
                      <a:lnTo>
                        <a:pt x="931333" y="647700"/>
                      </a:lnTo>
                      <a:lnTo>
                        <a:pt x="889000" y="630767"/>
                      </a:lnTo>
                      <a:lnTo>
                        <a:pt x="825500" y="635000"/>
                      </a:lnTo>
                      <a:lnTo>
                        <a:pt x="757767" y="618067"/>
                      </a:lnTo>
                      <a:cubicBezTo>
                        <a:pt x="718433" y="639918"/>
                        <a:pt x="734195" y="639233"/>
                        <a:pt x="715433" y="639233"/>
                      </a:cubicBezTo>
                      <a:lnTo>
                        <a:pt x="571500" y="592667"/>
                      </a:lnTo>
                      <a:lnTo>
                        <a:pt x="508000" y="605367"/>
                      </a:lnTo>
                      <a:lnTo>
                        <a:pt x="474133" y="588433"/>
                      </a:lnTo>
                      <a:lnTo>
                        <a:pt x="474133" y="563033"/>
                      </a:lnTo>
                      <a:lnTo>
                        <a:pt x="516467" y="533400"/>
                      </a:lnTo>
                      <a:lnTo>
                        <a:pt x="440267" y="495300"/>
                      </a:lnTo>
                      <a:lnTo>
                        <a:pt x="414867" y="452967"/>
                      </a:lnTo>
                      <a:lnTo>
                        <a:pt x="419100" y="419100"/>
                      </a:lnTo>
                      <a:lnTo>
                        <a:pt x="465667" y="414867"/>
                      </a:lnTo>
                      <a:lnTo>
                        <a:pt x="402167" y="372533"/>
                      </a:lnTo>
                      <a:lnTo>
                        <a:pt x="351367" y="436033"/>
                      </a:lnTo>
                      <a:lnTo>
                        <a:pt x="309033" y="393700"/>
                      </a:lnTo>
                      <a:lnTo>
                        <a:pt x="249767" y="389467"/>
                      </a:lnTo>
                      <a:lnTo>
                        <a:pt x="228600" y="359833"/>
                      </a:lnTo>
                      <a:lnTo>
                        <a:pt x="228600" y="359833"/>
                      </a:lnTo>
                      <a:lnTo>
                        <a:pt x="245533" y="330200"/>
                      </a:lnTo>
                      <a:lnTo>
                        <a:pt x="224367" y="283633"/>
                      </a:lnTo>
                      <a:lnTo>
                        <a:pt x="224367" y="232833"/>
                      </a:lnTo>
                      <a:lnTo>
                        <a:pt x="165100" y="224367"/>
                      </a:lnTo>
                      <a:lnTo>
                        <a:pt x="122767" y="203200"/>
                      </a:lnTo>
                      <a:lnTo>
                        <a:pt x="105833" y="165100"/>
                      </a:lnTo>
                      <a:lnTo>
                        <a:pt x="101600" y="88900"/>
                      </a:lnTo>
                      <a:lnTo>
                        <a:pt x="71967" y="80433"/>
                      </a:lnTo>
                      <a:lnTo>
                        <a:pt x="50800" y="67733"/>
                      </a:lnTo>
                      <a:lnTo>
                        <a:pt x="8467" y="508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1" name="Freihandform 720"/>
                <p:cNvSpPr/>
                <p:nvPr/>
              </p:nvSpPr>
              <p:spPr>
                <a:xfrm>
                  <a:off x="6087533" y="5761567"/>
                  <a:ext cx="224367" cy="228600"/>
                </a:xfrm>
                <a:custGeom>
                  <a:avLst/>
                  <a:gdLst>
                    <a:gd name="connsiteX0" fmla="*/ 0 w 224367"/>
                    <a:gd name="connsiteY0" fmla="*/ 177800 h 228600"/>
                    <a:gd name="connsiteX1" fmla="*/ 12700 w 224367"/>
                    <a:gd name="connsiteY1" fmla="*/ 114300 h 228600"/>
                    <a:gd name="connsiteX2" fmla="*/ 12700 w 224367"/>
                    <a:gd name="connsiteY2" fmla="*/ 67733 h 228600"/>
                    <a:gd name="connsiteX3" fmla="*/ 55034 w 224367"/>
                    <a:gd name="connsiteY3" fmla="*/ 0 h 228600"/>
                    <a:gd name="connsiteX4" fmla="*/ 105834 w 224367"/>
                    <a:gd name="connsiteY4" fmla="*/ 25400 h 228600"/>
                    <a:gd name="connsiteX5" fmla="*/ 148167 w 224367"/>
                    <a:gd name="connsiteY5" fmla="*/ 33866 h 228600"/>
                    <a:gd name="connsiteX6" fmla="*/ 190500 w 224367"/>
                    <a:gd name="connsiteY6" fmla="*/ 76200 h 228600"/>
                    <a:gd name="connsiteX7" fmla="*/ 224367 w 224367"/>
                    <a:gd name="connsiteY7" fmla="*/ 122766 h 228600"/>
                    <a:gd name="connsiteX8" fmla="*/ 224367 w 224367"/>
                    <a:gd name="connsiteY8" fmla="*/ 122766 h 228600"/>
                    <a:gd name="connsiteX9" fmla="*/ 215900 w 224367"/>
                    <a:gd name="connsiteY9" fmla="*/ 190500 h 228600"/>
                    <a:gd name="connsiteX10" fmla="*/ 220134 w 224367"/>
                    <a:gd name="connsiteY10" fmla="*/ 2286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4367" h="228600">
                      <a:moveTo>
                        <a:pt x="0" y="177800"/>
                      </a:moveTo>
                      <a:lnTo>
                        <a:pt x="12700" y="114300"/>
                      </a:lnTo>
                      <a:lnTo>
                        <a:pt x="12700" y="67733"/>
                      </a:lnTo>
                      <a:lnTo>
                        <a:pt x="55034" y="0"/>
                      </a:lnTo>
                      <a:lnTo>
                        <a:pt x="105834" y="25400"/>
                      </a:lnTo>
                      <a:lnTo>
                        <a:pt x="148167" y="33866"/>
                      </a:lnTo>
                      <a:lnTo>
                        <a:pt x="190500" y="76200"/>
                      </a:lnTo>
                      <a:lnTo>
                        <a:pt x="224367" y="122766"/>
                      </a:lnTo>
                      <a:lnTo>
                        <a:pt x="224367" y="122766"/>
                      </a:lnTo>
                      <a:lnTo>
                        <a:pt x="215900" y="190500"/>
                      </a:lnTo>
                      <a:lnTo>
                        <a:pt x="220134" y="228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2" name="Freihandform 721"/>
                <p:cNvSpPr/>
                <p:nvPr/>
              </p:nvSpPr>
              <p:spPr>
                <a:xfrm>
                  <a:off x="6629400" y="5350933"/>
                  <a:ext cx="122767" cy="639234"/>
                </a:xfrm>
                <a:custGeom>
                  <a:avLst/>
                  <a:gdLst>
                    <a:gd name="connsiteX0" fmla="*/ 110067 w 122767"/>
                    <a:gd name="connsiteY0" fmla="*/ 639234 h 639234"/>
                    <a:gd name="connsiteX1" fmla="*/ 122767 w 122767"/>
                    <a:gd name="connsiteY1" fmla="*/ 605367 h 639234"/>
                    <a:gd name="connsiteX2" fmla="*/ 105833 w 122767"/>
                    <a:gd name="connsiteY2" fmla="*/ 546100 h 639234"/>
                    <a:gd name="connsiteX3" fmla="*/ 42333 w 122767"/>
                    <a:gd name="connsiteY3" fmla="*/ 529167 h 639234"/>
                    <a:gd name="connsiteX4" fmla="*/ 0 w 122767"/>
                    <a:gd name="connsiteY4" fmla="*/ 469900 h 639234"/>
                    <a:gd name="connsiteX5" fmla="*/ 38100 w 122767"/>
                    <a:gd name="connsiteY5" fmla="*/ 355600 h 639234"/>
                    <a:gd name="connsiteX6" fmla="*/ 84667 w 122767"/>
                    <a:gd name="connsiteY6" fmla="*/ 338667 h 639234"/>
                    <a:gd name="connsiteX7" fmla="*/ 122767 w 122767"/>
                    <a:gd name="connsiteY7" fmla="*/ 258234 h 639234"/>
                    <a:gd name="connsiteX8" fmla="*/ 29633 w 122767"/>
                    <a:gd name="connsiteY8" fmla="*/ 190500 h 639234"/>
                    <a:gd name="connsiteX9" fmla="*/ 4233 w 122767"/>
                    <a:gd name="connsiteY9" fmla="*/ 80434 h 639234"/>
                    <a:gd name="connsiteX10" fmla="*/ 16933 w 122767"/>
                    <a:gd name="connsiteY10" fmla="*/ 38100 h 639234"/>
                    <a:gd name="connsiteX11" fmla="*/ 55033 w 122767"/>
                    <a:gd name="connsiteY11" fmla="*/ 38100 h 639234"/>
                    <a:gd name="connsiteX12" fmla="*/ 63500 w 122767"/>
                    <a:gd name="connsiteY12" fmla="*/ 0 h 639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2767" h="639234">
                      <a:moveTo>
                        <a:pt x="110067" y="639234"/>
                      </a:moveTo>
                      <a:lnTo>
                        <a:pt x="122767" y="605367"/>
                      </a:lnTo>
                      <a:lnTo>
                        <a:pt x="105833" y="546100"/>
                      </a:lnTo>
                      <a:lnTo>
                        <a:pt x="42333" y="529167"/>
                      </a:lnTo>
                      <a:lnTo>
                        <a:pt x="0" y="469900"/>
                      </a:lnTo>
                      <a:lnTo>
                        <a:pt x="38100" y="355600"/>
                      </a:lnTo>
                      <a:lnTo>
                        <a:pt x="84667" y="338667"/>
                      </a:lnTo>
                      <a:lnTo>
                        <a:pt x="122767" y="258234"/>
                      </a:lnTo>
                      <a:lnTo>
                        <a:pt x="29633" y="190500"/>
                      </a:lnTo>
                      <a:lnTo>
                        <a:pt x="4233" y="80434"/>
                      </a:lnTo>
                      <a:lnTo>
                        <a:pt x="16933" y="38100"/>
                      </a:lnTo>
                      <a:lnTo>
                        <a:pt x="55033" y="38100"/>
                      </a:lnTo>
                      <a:lnTo>
                        <a:pt x="635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23" name="Freihandform 722"/>
                <p:cNvSpPr/>
                <p:nvPr/>
              </p:nvSpPr>
              <p:spPr>
                <a:xfrm>
                  <a:off x="7404100" y="4102100"/>
                  <a:ext cx="635000" cy="241300"/>
                </a:xfrm>
                <a:custGeom>
                  <a:avLst/>
                  <a:gdLst>
                    <a:gd name="connsiteX0" fmla="*/ 0 w 635000"/>
                    <a:gd name="connsiteY0" fmla="*/ 177800 h 241300"/>
                    <a:gd name="connsiteX1" fmla="*/ 31750 w 635000"/>
                    <a:gd name="connsiteY1" fmla="*/ 139700 h 241300"/>
                    <a:gd name="connsiteX2" fmla="*/ 82550 w 635000"/>
                    <a:gd name="connsiteY2" fmla="*/ 139700 h 241300"/>
                    <a:gd name="connsiteX3" fmla="*/ 158750 w 635000"/>
                    <a:gd name="connsiteY3" fmla="*/ 146050 h 241300"/>
                    <a:gd name="connsiteX4" fmla="*/ 203200 w 635000"/>
                    <a:gd name="connsiteY4" fmla="*/ 88900 h 241300"/>
                    <a:gd name="connsiteX5" fmla="*/ 234950 w 635000"/>
                    <a:gd name="connsiteY5" fmla="*/ 0 h 241300"/>
                    <a:gd name="connsiteX6" fmla="*/ 285750 w 635000"/>
                    <a:gd name="connsiteY6" fmla="*/ 31750 h 241300"/>
                    <a:gd name="connsiteX7" fmla="*/ 393700 w 635000"/>
                    <a:gd name="connsiteY7" fmla="*/ 44450 h 241300"/>
                    <a:gd name="connsiteX8" fmla="*/ 482600 w 635000"/>
                    <a:gd name="connsiteY8" fmla="*/ 82550 h 241300"/>
                    <a:gd name="connsiteX9" fmla="*/ 552450 w 635000"/>
                    <a:gd name="connsiteY9" fmla="*/ 133350 h 241300"/>
                    <a:gd name="connsiteX10" fmla="*/ 635000 w 635000"/>
                    <a:gd name="connsiteY10" fmla="*/ 241300 h 24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5000" h="241300">
                      <a:moveTo>
                        <a:pt x="0" y="177800"/>
                      </a:moveTo>
                      <a:lnTo>
                        <a:pt x="31750" y="139700"/>
                      </a:lnTo>
                      <a:lnTo>
                        <a:pt x="82550" y="139700"/>
                      </a:lnTo>
                      <a:lnTo>
                        <a:pt x="158750" y="146050"/>
                      </a:lnTo>
                      <a:lnTo>
                        <a:pt x="203200" y="88900"/>
                      </a:lnTo>
                      <a:lnTo>
                        <a:pt x="234950" y="0"/>
                      </a:lnTo>
                      <a:lnTo>
                        <a:pt x="285750" y="31750"/>
                      </a:lnTo>
                      <a:lnTo>
                        <a:pt x="393700" y="44450"/>
                      </a:lnTo>
                      <a:lnTo>
                        <a:pt x="482600" y="82550"/>
                      </a:lnTo>
                      <a:lnTo>
                        <a:pt x="552450" y="133350"/>
                      </a:lnTo>
                      <a:lnTo>
                        <a:pt x="635000" y="2413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4" name="Freihandform 723"/>
                <p:cNvSpPr/>
                <p:nvPr/>
              </p:nvSpPr>
              <p:spPr>
                <a:xfrm>
                  <a:off x="6394450" y="1282700"/>
                  <a:ext cx="1314450" cy="806450"/>
                </a:xfrm>
                <a:custGeom>
                  <a:avLst/>
                  <a:gdLst>
                    <a:gd name="connsiteX0" fmla="*/ 596900 w 1314450"/>
                    <a:gd name="connsiteY0" fmla="*/ 69850 h 806450"/>
                    <a:gd name="connsiteX1" fmla="*/ 679450 w 1314450"/>
                    <a:gd name="connsiteY1" fmla="*/ 38100 h 806450"/>
                    <a:gd name="connsiteX2" fmla="*/ 755650 w 1314450"/>
                    <a:gd name="connsiteY2" fmla="*/ 0 h 806450"/>
                    <a:gd name="connsiteX3" fmla="*/ 850900 w 1314450"/>
                    <a:gd name="connsiteY3" fmla="*/ 63500 h 806450"/>
                    <a:gd name="connsiteX4" fmla="*/ 927100 w 1314450"/>
                    <a:gd name="connsiteY4" fmla="*/ 82550 h 806450"/>
                    <a:gd name="connsiteX5" fmla="*/ 927100 w 1314450"/>
                    <a:gd name="connsiteY5" fmla="*/ 82550 h 806450"/>
                    <a:gd name="connsiteX6" fmla="*/ 958850 w 1314450"/>
                    <a:gd name="connsiteY6" fmla="*/ 165100 h 806450"/>
                    <a:gd name="connsiteX7" fmla="*/ 1016000 w 1314450"/>
                    <a:gd name="connsiteY7" fmla="*/ 190500 h 806450"/>
                    <a:gd name="connsiteX8" fmla="*/ 1060450 w 1314450"/>
                    <a:gd name="connsiteY8" fmla="*/ 152400 h 806450"/>
                    <a:gd name="connsiteX9" fmla="*/ 1149350 w 1314450"/>
                    <a:gd name="connsiteY9" fmla="*/ 196850 h 806450"/>
                    <a:gd name="connsiteX10" fmla="*/ 1149350 w 1314450"/>
                    <a:gd name="connsiteY10" fmla="*/ 196850 h 806450"/>
                    <a:gd name="connsiteX11" fmla="*/ 1149350 w 1314450"/>
                    <a:gd name="connsiteY11" fmla="*/ 196850 h 806450"/>
                    <a:gd name="connsiteX12" fmla="*/ 1200150 w 1314450"/>
                    <a:gd name="connsiteY12" fmla="*/ 190500 h 806450"/>
                    <a:gd name="connsiteX13" fmla="*/ 1200150 w 1314450"/>
                    <a:gd name="connsiteY13" fmla="*/ 190500 h 806450"/>
                    <a:gd name="connsiteX14" fmla="*/ 1200150 w 1314450"/>
                    <a:gd name="connsiteY14" fmla="*/ 190500 h 806450"/>
                    <a:gd name="connsiteX15" fmla="*/ 1174750 w 1314450"/>
                    <a:gd name="connsiteY15" fmla="*/ 222250 h 806450"/>
                    <a:gd name="connsiteX16" fmla="*/ 1244600 w 1314450"/>
                    <a:gd name="connsiteY16" fmla="*/ 273050 h 806450"/>
                    <a:gd name="connsiteX17" fmla="*/ 1231900 w 1314450"/>
                    <a:gd name="connsiteY17" fmla="*/ 330200 h 806450"/>
                    <a:gd name="connsiteX18" fmla="*/ 1219200 w 1314450"/>
                    <a:gd name="connsiteY18" fmla="*/ 412750 h 806450"/>
                    <a:gd name="connsiteX19" fmla="*/ 1257300 w 1314450"/>
                    <a:gd name="connsiteY19" fmla="*/ 412750 h 806450"/>
                    <a:gd name="connsiteX20" fmla="*/ 1263650 w 1314450"/>
                    <a:gd name="connsiteY20" fmla="*/ 463550 h 806450"/>
                    <a:gd name="connsiteX21" fmla="*/ 1289050 w 1314450"/>
                    <a:gd name="connsiteY21" fmla="*/ 514350 h 806450"/>
                    <a:gd name="connsiteX22" fmla="*/ 1314450 w 1314450"/>
                    <a:gd name="connsiteY22" fmla="*/ 603250 h 806450"/>
                    <a:gd name="connsiteX23" fmla="*/ 1282700 w 1314450"/>
                    <a:gd name="connsiteY23" fmla="*/ 654050 h 806450"/>
                    <a:gd name="connsiteX24" fmla="*/ 1212850 w 1314450"/>
                    <a:gd name="connsiteY24" fmla="*/ 711200 h 806450"/>
                    <a:gd name="connsiteX25" fmla="*/ 1200150 w 1314450"/>
                    <a:gd name="connsiteY25" fmla="*/ 762000 h 806450"/>
                    <a:gd name="connsiteX26" fmla="*/ 1130300 w 1314450"/>
                    <a:gd name="connsiteY26" fmla="*/ 762000 h 806450"/>
                    <a:gd name="connsiteX27" fmla="*/ 1098550 w 1314450"/>
                    <a:gd name="connsiteY27" fmla="*/ 742950 h 806450"/>
                    <a:gd name="connsiteX28" fmla="*/ 1041400 w 1314450"/>
                    <a:gd name="connsiteY28" fmla="*/ 806450 h 806450"/>
                    <a:gd name="connsiteX29" fmla="*/ 977900 w 1314450"/>
                    <a:gd name="connsiteY29" fmla="*/ 793750 h 806450"/>
                    <a:gd name="connsiteX30" fmla="*/ 908050 w 1314450"/>
                    <a:gd name="connsiteY30" fmla="*/ 704850 h 806450"/>
                    <a:gd name="connsiteX31" fmla="*/ 825500 w 1314450"/>
                    <a:gd name="connsiteY31" fmla="*/ 647700 h 806450"/>
                    <a:gd name="connsiteX32" fmla="*/ 723900 w 1314450"/>
                    <a:gd name="connsiteY32" fmla="*/ 635000 h 806450"/>
                    <a:gd name="connsiteX33" fmla="*/ 685800 w 1314450"/>
                    <a:gd name="connsiteY33" fmla="*/ 552450 h 806450"/>
                    <a:gd name="connsiteX34" fmla="*/ 641350 w 1314450"/>
                    <a:gd name="connsiteY34" fmla="*/ 584200 h 806450"/>
                    <a:gd name="connsiteX35" fmla="*/ 615950 w 1314450"/>
                    <a:gd name="connsiteY35" fmla="*/ 615950 h 806450"/>
                    <a:gd name="connsiteX36" fmla="*/ 546100 w 1314450"/>
                    <a:gd name="connsiteY36" fmla="*/ 615950 h 806450"/>
                    <a:gd name="connsiteX37" fmla="*/ 482600 w 1314450"/>
                    <a:gd name="connsiteY37" fmla="*/ 577850 h 806450"/>
                    <a:gd name="connsiteX38" fmla="*/ 393700 w 1314450"/>
                    <a:gd name="connsiteY38" fmla="*/ 571500 h 806450"/>
                    <a:gd name="connsiteX39" fmla="*/ 393700 w 1314450"/>
                    <a:gd name="connsiteY39" fmla="*/ 571500 h 806450"/>
                    <a:gd name="connsiteX40" fmla="*/ 311150 w 1314450"/>
                    <a:gd name="connsiteY40" fmla="*/ 571500 h 806450"/>
                    <a:gd name="connsiteX41" fmla="*/ 215900 w 1314450"/>
                    <a:gd name="connsiteY41" fmla="*/ 558800 h 806450"/>
                    <a:gd name="connsiteX42" fmla="*/ 127000 w 1314450"/>
                    <a:gd name="connsiteY42" fmla="*/ 590550 h 806450"/>
                    <a:gd name="connsiteX43" fmla="*/ 31750 w 1314450"/>
                    <a:gd name="connsiteY43" fmla="*/ 641350 h 806450"/>
                    <a:gd name="connsiteX44" fmla="*/ 0 w 1314450"/>
                    <a:gd name="connsiteY44" fmla="*/ 679450 h 806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314450" h="806450">
                      <a:moveTo>
                        <a:pt x="596900" y="69850"/>
                      </a:moveTo>
                      <a:lnTo>
                        <a:pt x="679450" y="38100"/>
                      </a:lnTo>
                      <a:lnTo>
                        <a:pt x="755650" y="0"/>
                      </a:lnTo>
                      <a:lnTo>
                        <a:pt x="850900" y="63500"/>
                      </a:lnTo>
                      <a:lnTo>
                        <a:pt x="927100" y="82550"/>
                      </a:lnTo>
                      <a:lnTo>
                        <a:pt x="927100" y="82550"/>
                      </a:lnTo>
                      <a:lnTo>
                        <a:pt x="958850" y="165100"/>
                      </a:lnTo>
                      <a:lnTo>
                        <a:pt x="1016000" y="190500"/>
                      </a:lnTo>
                      <a:lnTo>
                        <a:pt x="1060450" y="152400"/>
                      </a:lnTo>
                      <a:lnTo>
                        <a:pt x="1149350" y="196850"/>
                      </a:lnTo>
                      <a:lnTo>
                        <a:pt x="1149350" y="196850"/>
                      </a:lnTo>
                      <a:lnTo>
                        <a:pt x="1149350" y="196850"/>
                      </a:lnTo>
                      <a:lnTo>
                        <a:pt x="1200150" y="190500"/>
                      </a:lnTo>
                      <a:lnTo>
                        <a:pt x="1200150" y="190500"/>
                      </a:lnTo>
                      <a:lnTo>
                        <a:pt x="1200150" y="190500"/>
                      </a:lnTo>
                      <a:lnTo>
                        <a:pt x="1174750" y="222250"/>
                      </a:lnTo>
                      <a:lnTo>
                        <a:pt x="1244600" y="273050"/>
                      </a:lnTo>
                      <a:lnTo>
                        <a:pt x="1231900" y="330200"/>
                      </a:lnTo>
                      <a:lnTo>
                        <a:pt x="1219200" y="412750"/>
                      </a:lnTo>
                      <a:lnTo>
                        <a:pt x="1257300" y="412750"/>
                      </a:lnTo>
                      <a:lnTo>
                        <a:pt x="1263650" y="463550"/>
                      </a:lnTo>
                      <a:lnTo>
                        <a:pt x="1289050" y="514350"/>
                      </a:lnTo>
                      <a:lnTo>
                        <a:pt x="1314450" y="603250"/>
                      </a:lnTo>
                      <a:lnTo>
                        <a:pt x="1282700" y="654050"/>
                      </a:lnTo>
                      <a:lnTo>
                        <a:pt x="1212850" y="711200"/>
                      </a:lnTo>
                      <a:lnTo>
                        <a:pt x="1200150" y="762000"/>
                      </a:lnTo>
                      <a:lnTo>
                        <a:pt x="1130300" y="762000"/>
                      </a:lnTo>
                      <a:lnTo>
                        <a:pt x="1098550" y="742950"/>
                      </a:lnTo>
                      <a:lnTo>
                        <a:pt x="1041400" y="806450"/>
                      </a:lnTo>
                      <a:lnTo>
                        <a:pt x="977900" y="793750"/>
                      </a:lnTo>
                      <a:lnTo>
                        <a:pt x="908050" y="704850"/>
                      </a:lnTo>
                      <a:lnTo>
                        <a:pt x="825500" y="647700"/>
                      </a:lnTo>
                      <a:lnTo>
                        <a:pt x="723900" y="635000"/>
                      </a:lnTo>
                      <a:lnTo>
                        <a:pt x="685800" y="552450"/>
                      </a:lnTo>
                      <a:lnTo>
                        <a:pt x="641350" y="584200"/>
                      </a:lnTo>
                      <a:lnTo>
                        <a:pt x="615950" y="615950"/>
                      </a:lnTo>
                      <a:lnTo>
                        <a:pt x="546100" y="615950"/>
                      </a:lnTo>
                      <a:lnTo>
                        <a:pt x="482600" y="577850"/>
                      </a:lnTo>
                      <a:lnTo>
                        <a:pt x="393700" y="571500"/>
                      </a:lnTo>
                      <a:lnTo>
                        <a:pt x="393700" y="571500"/>
                      </a:lnTo>
                      <a:lnTo>
                        <a:pt x="311150" y="571500"/>
                      </a:lnTo>
                      <a:lnTo>
                        <a:pt x="215900" y="558800"/>
                      </a:lnTo>
                      <a:lnTo>
                        <a:pt x="127000" y="590550"/>
                      </a:lnTo>
                      <a:lnTo>
                        <a:pt x="31750" y="641350"/>
                      </a:lnTo>
                      <a:lnTo>
                        <a:pt x="0" y="6794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25" name="Freihandform 724"/>
                <p:cNvSpPr>
                  <a:spLocks noChangeAspect="1"/>
                </p:cNvSpPr>
                <p:nvPr/>
              </p:nvSpPr>
              <p:spPr>
                <a:xfrm>
                  <a:off x="5997576" y="2200275"/>
                  <a:ext cx="730325" cy="653950"/>
                </a:xfrm>
                <a:custGeom>
                  <a:avLst/>
                  <a:gdLst>
                    <a:gd name="connsiteX0" fmla="*/ 546100 w 971550"/>
                    <a:gd name="connsiteY0" fmla="*/ 0 h 869950"/>
                    <a:gd name="connsiteX1" fmla="*/ 723900 w 971550"/>
                    <a:gd name="connsiteY1" fmla="*/ 69850 h 869950"/>
                    <a:gd name="connsiteX2" fmla="*/ 857250 w 971550"/>
                    <a:gd name="connsiteY2" fmla="*/ 50800 h 869950"/>
                    <a:gd name="connsiteX3" fmla="*/ 895350 w 971550"/>
                    <a:gd name="connsiteY3" fmla="*/ 95250 h 869950"/>
                    <a:gd name="connsiteX4" fmla="*/ 946150 w 971550"/>
                    <a:gd name="connsiteY4" fmla="*/ 139700 h 869950"/>
                    <a:gd name="connsiteX5" fmla="*/ 914400 w 971550"/>
                    <a:gd name="connsiteY5" fmla="*/ 203200 h 869950"/>
                    <a:gd name="connsiteX6" fmla="*/ 927100 w 971550"/>
                    <a:gd name="connsiteY6" fmla="*/ 323850 h 869950"/>
                    <a:gd name="connsiteX7" fmla="*/ 946150 w 971550"/>
                    <a:gd name="connsiteY7" fmla="*/ 355600 h 869950"/>
                    <a:gd name="connsiteX8" fmla="*/ 889000 w 971550"/>
                    <a:gd name="connsiteY8" fmla="*/ 406400 h 869950"/>
                    <a:gd name="connsiteX9" fmla="*/ 971550 w 971550"/>
                    <a:gd name="connsiteY9" fmla="*/ 527050 h 869950"/>
                    <a:gd name="connsiteX10" fmla="*/ 933450 w 971550"/>
                    <a:gd name="connsiteY10" fmla="*/ 603250 h 869950"/>
                    <a:gd name="connsiteX11" fmla="*/ 857250 w 971550"/>
                    <a:gd name="connsiteY11" fmla="*/ 647700 h 869950"/>
                    <a:gd name="connsiteX12" fmla="*/ 793750 w 971550"/>
                    <a:gd name="connsiteY12" fmla="*/ 711200 h 869950"/>
                    <a:gd name="connsiteX13" fmla="*/ 666750 w 971550"/>
                    <a:gd name="connsiteY13" fmla="*/ 736600 h 869950"/>
                    <a:gd name="connsiteX14" fmla="*/ 590550 w 971550"/>
                    <a:gd name="connsiteY14" fmla="*/ 787400 h 869950"/>
                    <a:gd name="connsiteX15" fmla="*/ 520700 w 971550"/>
                    <a:gd name="connsiteY15" fmla="*/ 812800 h 869950"/>
                    <a:gd name="connsiteX16" fmla="*/ 450850 w 971550"/>
                    <a:gd name="connsiteY16" fmla="*/ 812800 h 869950"/>
                    <a:gd name="connsiteX17" fmla="*/ 438150 w 971550"/>
                    <a:gd name="connsiteY17" fmla="*/ 869950 h 869950"/>
                    <a:gd name="connsiteX18" fmla="*/ 298450 w 971550"/>
                    <a:gd name="connsiteY18" fmla="*/ 806450 h 869950"/>
                    <a:gd name="connsiteX19" fmla="*/ 260350 w 971550"/>
                    <a:gd name="connsiteY19" fmla="*/ 711200 h 869950"/>
                    <a:gd name="connsiteX20" fmla="*/ 209550 w 971550"/>
                    <a:gd name="connsiteY20" fmla="*/ 749300 h 869950"/>
                    <a:gd name="connsiteX21" fmla="*/ 127000 w 971550"/>
                    <a:gd name="connsiteY21" fmla="*/ 742950 h 869950"/>
                    <a:gd name="connsiteX22" fmla="*/ 127000 w 971550"/>
                    <a:gd name="connsiteY22" fmla="*/ 742950 h 869950"/>
                    <a:gd name="connsiteX23" fmla="*/ 76200 w 971550"/>
                    <a:gd name="connsiteY23" fmla="*/ 749300 h 869950"/>
                    <a:gd name="connsiteX24" fmla="*/ 0 w 971550"/>
                    <a:gd name="connsiteY24" fmla="*/ 736600 h 869950"/>
                    <a:gd name="connsiteX25" fmla="*/ 31750 w 971550"/>
                    <a:gd name="connsiteY25" fmla="*/ 584200 h 869950"/>
                    <a:gd name="connsiteX26" fmla="*/ 101600 w 971550"/>
                    <a:gd name="connsiteY26" fmla="*/ 514350 h 869950"/>
                    <a:gd name="connsiteX27" fmla="*/ 114300 w 971550"/>
                    <a:gd name="connsiteY27" fmla="*/ 469900 h 869950"/>
                    <a:gd name="connsiteX28" fmla="*/ 76200 w 971550"/>
                    <a:gd name="connsiteY28" fmla="*/ 419100 h 86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71550" h="869950">
                      <a:moveTo>
                        <a:pt x="546100" y="0"/>
                      </a:moveTo>
                      <a:lnTo>
                        <a:pt x="723900" y="69850"/>
                      </a:lnTo>
                      <a:lnTo>
                        <a:pt x="857250" y="50800"/>
                      </a:lnTo>
                      <a:lnTo>
                        <a:pt x="895350" y="95250"/>
                      </a:lnTo>
                      <a:lnTo>
                        <a:pt x="946150" y="139700"/>
                      </a:lnTo>
                      <a:lnTo>
                        <a:pt x="914400" y="203200"/>
                      </a:lnTo>
                      <a:lnTo>
                        <a:pt x="927100" y="323850"/>
                      </a:lnTo>
                      <a:lnTo>
                        <a:pt x="946150" y="355600"/>
                      </a:lnTo>
                      <a:lnTo>
                        <a:pt x="889000" y="406400"/>
                      </a:lnTo>
                      <a:lnTo>
                        <a:pt x="971550" y="527050"/>
                      </a:lnTo>
                      <a:lnTo>
                        <a:pt x="933450" y="603250"/>
                      </a:lnTo>
                      <a:lnTo>
                        <a:pt x="857250" y="647700"/>
                      </a:lnTo>
                      <a:lnTo>
                        <a:pt x="793750" y="711200"/>
                      </a:lnTo>
                      <a:lnTo>
                        <a:pt x="666750" y="736600"/>
                      </a:lnTo>
                      <a:lnTo>
                        <a:pt x="590550" y="787400"/>
                      </a:lnTo>
                      <a:lnTo>
                        <a:pt x="520700" y="812800"/>
                      </a:lnTo>
                      <a:lnTo>
                        <a:pt x="450850" y="812800"/>
                      </a:lnTo>
                      <a:lnTo>
                        <a:pt x="438150" y="869950"/>
                      </a:lnTo>
                      <a:lnTo>
                        <a:pt x="298450" y="806450"/>
                      </a:lnTo>
                      <a:lnTo>
                        <a:pt x="260350" y="711200"/>
                      </a:lnTo>
                      <a:lnTo>
                        <a:pt x="209550" y="749300"/>
                      </a:lnTo>
                      <a:lnTo>
                        <a:pt x="127000" y="742950"/>
                      </a:lnTo>
                      <a:lnTo>
                        <a:pt x="127000" y="742950"/>
                      </a:lnTo>
                      <a:lnTo>
                        <a:pt x="76200" y="749300"/>
                      </a:lnTo>
                      <a:lnTo>
                        <a:pt x="0" y="736600"/>
                      </a:lnTo>
                      <a:lnTo>
                        <a:pt x="31750" y="584200"/>
                      </a:lnTo>
                      <a:lnTo>
                        <a:pt x="101600" y="514350"/>
                      </a:lnTo>
                      <a:lnTo>
                        <a:pt x="114300" y="469900"/>
                      </a:lnTo>
                      <a:lnTo>
                        <a:pt x="76200" y="4191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6" name="Freihandform 725"/>
                <p:cNvSpPr/>
                <p:nvPr/>
              </p:nvSpPr>
              <p:spPr>
                <a:xfrm>
                  <a:off x="6705600" y="2076450"/>
                  <a:ext cx="736600" cy="577850"/>
                </a:xfrm>
                <a:custGeom>
                  <a:avLst/>
                  <a:gdLst>
                    <a:gd name="connsiteX0" fmla="*/ 0 w 736600"/>
                    <a:gd name="connsiteY0" fmla="*/ 406400 h 577850"/>
                    <a:gd name="connsiteX1" fmla="*/ 69850 w 736600"/>
                    <a:gd name="connsiteY1" fmla="*/ 438150 h 577850"/>
                    <a:gd name="connsiteX2" fmla="*/ 139700 w 736600"/>
                    <a:gd name="connsiteY2" fmla="*/ 488950 h 577850"/>
                    <a:gd name="connsiteX3" fmla="*/ 158750 w 736600"/>
                    <a:gd name="connsiteY3" fmla="*/ 577850 h 577850"/>
                    <a:gd name="connsiteX4" fmla="*/ 234950 w 736600"/>
                    <a:gd name="connsiteY4" fmla="*/ 552450 h 577850"/>
                    <a:gd name="connsiteX5" fmla="*/ 311150 w 736600"/>
                    <a:gd name="connsiteY5" fmla="*/ 571500 h 577850"/>
                    <a:gd name="connsiteX6" fmla="*/ 361950 w 736600"/>
                    <a:gd name="connsiteY6" fmla="*/ 539750 h 577850"/>
                    <a:gd name="connsiteX7" fmla="*/ 361950 w 736600"/>
                    <a:gd name="connsiteY7" fmla="*/ 539750 h 577850"/>
                    <a:gd name="connsiteX8" fmla="*/ 387350 w 736600"/>
                    <a:gd name="connsiteY8" fmla="*/ 501650 h 577850"/>
                    <a:gd name="connsiteX9" fmla="*/ 438150 w 736600"/>
                    <a:gd name="connsiteY9" fmla="*/ 495300 h 577850"/>
                    <a:gd name="connsiteX10" fmla="*/ 508000 w 736600"/>
                    <a:gd name="connsiteY10" fmla="*/ 444500 h 577850"/>
                    <a:gd name="connsiteX11" fmla="*/ 539750 w 736600"/>
                    <a:gd name="connsiteY11" fmla="*/ 501650 h 577850"/>
                    <a:gd name="connsiteX12" fmla="*/ 565150 w 736600"/>
                    <a:gd name="connsiteY12" fmla="*/ 469900 h 577850"/>
                    <a:gd name="connsiteX13" fmla="*/ 533400 w 736600"/>
                    <a:gd name="connsiteY13" fmla="*/ 412750 h 577850"/>
                    <a:gd name="connsiteX14" fmla="*/ 558800 w 736600"/>
                    <a:gd name="connsiteY14" fmla="*/ 279400 h 577850"/>
                    <a:gd name="connsiteX15" fmla="*/ 628650 w 736600"/>
                    <a:gd name="connsiteY15" fmla="*/ 196850 h 577850"/>
                    <a:gd name="connsiteX16" fmla="*/ 736600 w 736600"/>
                    <a:gd name="connsiteY16" fmla="*/ 158750 h 577850"/>
                    <a:gd name="connsiteX17" fmla="*/ 736600 w 736600"/>
                    <a:gd name="connsiteY17" fmla="*/ 114300 h 577850"/>
                    <a:gd name="connsiteX18" fmla="*/ 685800 w 736600"/>
                    <a:gd name="connsiteY18" fmla="*/ 95250 h 577850"/>
                    <a:gd name="connsiteX19" fmla="*/ 717550 w 736600"/>
                    <a:gd name="connsiteY19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36600" h="577850">
                      <a:moveTo>
                        <a:pt x="0" y="406400"/>
                      </a:moveTo>
                      <a:lnTo>
                        <a:pt x="69850" y="438150"/>
                      </a:lnTo>
                      <a:cubicBezTo>
                        <a:pt x="142832" y="504498"/>
                        <a:pt x="139700" y="533117"/>
                        <a:pt x="139700" y="488950"/>
                      </a:cubicBezTo>
                      <a:lnTo>
                        <a:pt x="158750" y="577850"/>
                      </a:lnTo>
                      <a:lnTo>
                        <a:pt x="234950" y="552450"/>
                      </a:lnTo>
                      <a:lnTo>
                        <a:pt x="311150" y="571500"/>
                      </a:lnTo>
                      <a:lnTo>
                        <a:pt x="361950" y="539750"/>
                      </a:lnTo>
                      <a:lnTo>
                        <a:pt x="361950" y="539750"/>
                      </a:lnTo>
                      <a:lnTo>
                        <a:pt x="387350" y="501650"/>
                      </a:lnTo>
                      <a:lnTo>
                        <a:pt x="438150" y="495300"/>
                      </a:lnTo>
                      <a:lnTo>
                        <a:pt x="508000" y="444500"/>
                      </a:lnTo>
                      <a:lnTo>
                        <a:pt x="539750" y="501650"/>
                      </a:lnTo>
                      <a:cubicBezTo>
                        <a:pt x="570830" y="486110"/>
                        <a:pt x="565150" y="498416"/>
                        <a:pt x="565150" y="469900"/>
                      </a:cubicBezTo>
                      <a:lnTo>
                        <a:pt x="533400" y="412750"/>
                      </a:lnTo>
                      <a:lnTo>
                        <a:pt x="558800" y="279400"/>
                      </a:lnTo>
                      <a:lnTo>
                        <a:pt x="628650" y="196850"/>
                      </a:lnTo>
                      <a:lnTo>
                        <a:pt x="736600" y="158750"/>
                      </a:lnTo>
                      <a:lnTo>
                        <a:pt x="736600" y="114300"/>
                      </a:lnTo>
                      <a:lnTo>
                        <a:pt x="685800" y="95250"/>
                      </a:lnTo>
                      <a:lnTo>
                        <a:pt x="71755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7" name="Freihandform 726"/>
                <p:cNvSpPr/>
                <p:nvPr/>
              </p:nvSpPr>
              <p:spPr>
                <a:xfrm>
                  <a:off x="7442200" y="1930400"/>
                  <a:ext cx="368300" cy="2209800"/>
                </a:xfrm>
                <a:custGeom>
                  <a:avLst/>
                  <a:gdLst>
                    <a:gd name="connsiteX0" fmla="*/ 254000 w 368300"/>
                    <a:gd name="connsiteY0" fmla="*/ 0 h 2209800"/>
                    <a:gd name="connsiteX1" fmla="*/ 298450 w 368300"/>
                    <a:gd name="connsiteY1" fmla="*/ 31750 h 2209800"/>
                    <a:gd name="connsiteX2" fmla="*/ 349250 w 368300"/>
                    <a:gd name="connsiteY2" fmla="*/ 19050 h 2209800"/>
                    <a:gd name="connsiteX3" fmla="*/ 368300 w 368300"/>
                    <a:gd name="connsiteY3" fmla="*/ 63500 h 2209800"/>
                    <a:gd name="connsiteX4" fmla="*/ 368300 w 368300"/>
                    <a:gd name="connsiteY4" fmla="*/ 63500 h 2209800"/>
                    <a:gd name="connsiteX5" fmla="*/ 355600 w 368300"/>
                    <a:gd name="connsiteY5" fmla="*/ 177800 h 2209800"/>
                    <a:gd name="connsiteX6" fmla="*/ 260350 w 368300"/>
                    <a:gd name="connsiteY6" fmla="*/ 260350 h 2209800"/>
                    <a:gd name="connsiteX7" fmla="*/ 222250 w 368300"/>
                    <a:gd name="connsiteY7" fmla="*/ 330200 h 2209800"/>
                    <a:gd name="connsiteX8" fmla="*/ 158750 w 368300"/>
                    <a:gd name="connsiteY8" fmla="*/ 412750 h 2209800"/>
                    <a:gd name="connsiteX9" fmla="*/ 127000 w 368300"/>
                    <a:gd name="connsiteY9" fmla="*/ 501650 h 2209800"/>
                    <a:gd name="connsiteX10" fmla="*/ 88900 w 368300"/>
                    <a:gd name="connsiteY10" fmla="*/ 558800 h 2209800"/>
                    <a:gd name="connsiteX11" fmla="*/ 57150 w 368300"/>
                    <a:gd name="connsiteY11" fmla="*/ 609600 h 2209800"/>
                    <a:gd name="connsiteX12" fmla="*/ 0 w 368300"/>
                    <a:gd name="connsiteY12" fmla="*/ 679450 h 2209800"/>
                    <a:gd name="connsiteX13" fmla="*/ 12700 w 368300"/>
                    <a:gd name="connsiteY13" fmla="*/ 749300 h 2209800"/>
                    <a:gd name="connsiteX14" fmla="*/ 50800 w 368300"/>
                    <a:gd name="connsiteY14" fmla="*/ 895350 h 2209800"/>
                    <a:gd name="connsiteX15" fmla="*/ 107950 w 368300"/>
                    <a:gd name="connsiteY15" fmla="*/ 920750 h 2209800"/>
                    <a:gd name="connsiteX16" fmla="*/ 120650 w 368300"/>
                    <a:gd name="connsiteY16" fmla="*/ 996950 h 2209800"/>
                    <a:gd name="connsiteX17" fmla="*/ 107950 w 368300"/>
                    <a:gd name="connsiteY17" fmla="*/ 1111250 h 2209800"/>
                    <a:gd name="connsiteX18" fmla="*/ 127000 w 368300"/>
                    <a:gd name="connsiteY18" fmla="*/ 1181100 h 2209800"/>
                    <a:gd name="connsiteX19" fmla="*/ 88900 w 368300"/>
                    <a:gd name="connsiteY19" fmla="*/ 1301750 h 2209800"/>
                    <a:gd name="connsiteX20" fmla="*/ 88900 w 368300"/>
                    <a:gd name="connsiteY20" fmla="*/ 1441450 h 2209800"/>
                    <a:gd name="connsiteX21" fmla="*/ 120650 w 368300"/>
                    <a:gd name="connsiteY21" fmla="*/ 1479550 h 2209800"/>
                    <a:gd name="connsiteX22" fmla="*/ 107950 w 368300"/>
                    <a:gd name="connsiteY22" fmla="*/ 1555750 h 2209800"/>
                    <a:gd name="connsiteX23" fmla="*/ 76200 w 368300"/>
                    <a:gd name="connsiteY23" fmla="*/ 1600200 h 2209800"/>
                    <a:gd name="connsiteX24" fmla="*/ 63500 w 368300"/>
                    <a:gd name="connsiteY24" fmla="*/ 1682750 h 2209800"/>
                    <a:gd name="connsiteX25" fmla="*/ 82550 w 368300"/>
                    <a:gd name="connsiteY25" fmla="*/ 1803400 h 2209800"/>
                    <a:gd name="connsiteX26" fmla="*/ 133350 w 368300"/>
                    <a:gd name="connsiteY26" fmla="*/ 1873250 h 2209800"/>
                    <a:gd name="connsiteX27" fmla="*/ 203200 w 368300"/>
                    <a:gd name="connsiteY27" fmla="*/ 1962150 h 2209800"/>
                    <a:gd name="connsiteX28" fmla="*/ 241300 w 368300"/>
                    <a:gd name="connsiteY28" fmla="*/ 2082800 h 2209800"/>
                    <a:gd name="connsiteX29" fmla="*/ 279400 w 368300"/>
                    <a:gd name="connsiteY29" fmla="*/ 2209800 h 220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68300" h="2209800">
                      <a:moveTo>
                        <a:pt x="254000" y="0"/>
                      </a:moveTo>
                      <a:lnTo>
                        <a:pt x="298450" y="31750"/>
                      </a:lnTo>
                      <a:lnTo>
                        <a:pt x="349250" y="19050"/>
                      </a:lnTo>
                      <a:lnTo>
                        <a:pt x="368300" y="63500"/>
                      </a:lnTo>
                      <a:lnTo>
                        <a:pt x="368300" y="63500"/>
                      </a:lnTo>
                      <a:lnTo>
                        <a:pt x="355600" y="177800"/>
                      </a:lnTo>
                      <a:lnTo>
                        <a:pt x="260350" y="260350"/>
                      </a:lnTo>
                      <a:lnTo>
                        <a:pt x="222250" y="330200"/>
                      </a:lnTo>
                      <a:lnTo>
                        <a:pt x="158750" y="412750"/>
                      </a:lnTo>
                      <a:lnTo>
                        <a:pt x="127000" y="501650"/>
                      </a:lnTo>
                      <a:lnTo>
                        <a:pt x="88900" y="558800"/>
                      </a:lnTo>
                      <a:lnTo>
                        <a:pt x="57150" y="609600"/>
                      </a:lnTo>
                      <a:lnTo>
                        <a:pt x="0" y="679450"/>
                      </a:lnTo>
                      <a:lnTo>
                        <a:pt x="12700" y="749300"/>
                      </a:lnTo>
                      <a:lnTo>
                        <a:pt x="50800" y="895350"/>
                      </a:lnTo>
                      <a:lnTo>
                        <a:pt x="107950" y="920750"/>
                      </a:lnTo>
                      <a:lnTo>
                        <a:pt x="120650" y="996950"/>
                      </a:lnTo>
                      <a:lnTo>
                        <a:pt x="107950" y="1111250"/>
                      </a:lnTo>
                      <a:lnTo>
                        <a:pt x="127000" y="1181100"/>
                      </a:lnTo>
                      <a:lnTo>
                        <a:pt x="88900" y="1301750"/>
                      </a:lnTo>
                      <a:lnTo>
                        <a:pt x="88900" y="1441450"/>
                      </a:lnTo>
                      <a:lnTo>
                        <a:pt x="120650" y="1479550"/>
                      </a:lnTo>
                      <a:lnTo>
                        <a:pt x="107950" y="1555750"/>
                      </a:lnTo>
                      <a:lnTo>
                        <a:pt x="76200" y="1600200"/>
                      </a:lnTo>
                      <a:cubicBezTo>
                        <a:pt x="62712" y="1708101"/>
                        <a:pt x="63500" y="1735930"/>
                        <a:pt x="63500" y="1682750"/>
                      </a:cubicBezTo>
                      <a:lnTo>
                        <a:pt x="82550" y="1803400"/>
                      </a:lnTo>
                      <a:lnTo>
                        <a:pt x="133350" y="1873250"/>
                      </a:lnTo>
                      <a:lnTo>
                        <a:pt x="203200" y="1962150"/>
                      </a:lnTo>
                      <a:lnTo>
                        <a:pt x="241300" y="2082800"/>
                      </a:lnTo>
                      <a:lnTo>
                        <a:pt x="279400" y="22098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8" name="Freihandform 727"/>
                <p:cNvSpPr/>
                <p:nvPr/>
              </p:nvSpPr>
              <p:spPr>
                <a:xfrm>
                  <a:off x="7550150" y="1098550"/>
                  <a:ext cx="82550" cy="361950"/>
                </a:xfrm>
                <a:custGeom>
                  <a:avLst/>
                  <a:gdLst>
                    <a:gd name="connsiteX0" fmla="*/ 0 w 82550"/>
                    <a:gd name="connsiteY0" fmla="*/ 361950 h 361950"/>
                    <a:gd name="connsiteX1" fmla="*/ 25400 w 82550"/>
                    <a:gd name="connsiteY1" fmla="*/ 266700 h 361950"/>
                    <a:gd name="connsiteX2" fmla="*/ 82550 w 82550"/>
                    <a:gd name="connsiteY2" fmla="*/ 247650 h 361950"/>
                    <a:gd name="connsiteX3" fmla="*/ 50800 w 82550"/>
                    <a:gd name="connsiteY3" fmla="*/ 203200 h 361950"/>
                    <a:gd name="connsiteX4" fmla="*/ 19050 w 82550"/>
                    <a:gd name="connsiteY4" fmla="*/ 101600 h 361950"/>
                    <a:gd name="connsiteX5" fmla="*/ 31750 w 82550"/>
                    <a:gd name="connsiteY5" fmla="*/ 63500 h 361950"/>
                    <a:gd name="connsiteX6" fmla="*/ 12700 w 82550"/>
                    <a:gd name="connsiteY6" fmla="*/ 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550" h="361950">
                      <a:moveTo>
                        <a:pt x="0" y="361950"/>
                      </a:moveTo>
                      <a:lnTo>
                        <a:pt x="25400" y="266700"/>
                      </a:lnTo>
                      <a:lnTo>
                        <a:pt x="82550" y="247650"/>
                      </a:lnTo>
                      <a:lnTo>
                        <a:pt x="50800" y="203200"/>
                      </a:lnTo>
                      <a:lnTo>
                        <a:pt x="19050" y="101600"/>
                      </a:lnTo>
                      <a:lnTo>
                        <a:pt x="31750" y="63500"/>
                      </a:lnTo>
                      <a:lnTo>
                        <a:pt x="127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786" name="Gruppierung 30"/>
                <p:cNvGrpSpPr/>
                <p:nvPr/>
              </p:nvGrpSpPr>
              <p:grpSpPr>
                <a:xfrm>
                  <a:off x="4473771" y="3044051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83" name="Oval 45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84" name="Textfeld 46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Berlin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87" name="Gruppierung 30"/>
                <p:cNvGrpSpPr/>
                <p:nvPr/>
              </p:nvGrpSpPr>
              <p:grpSpPr>
                <a:xfrm>
                  <a:off x="2026043" y="3347650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81" name="Oval 48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82" name="Textfeld 49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London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88" name="Gruppierung 30"/>
                <p:cNvGrpSpPr/>
                <p:nvPr/>
              </p:nvGrpSpPr>
              <p:grpSpPr>
                <a:xfrm>
                  <a:off x="2458705" y="4094833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79" name="Oval 778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80" name="Textfeld 779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Paris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89" name="Gruppierung 30"/>
                <p:cNvGrpSpPr/>
                <p:nvPr/>
              </p:nvGrpSpPr>
              <p:grpSpPr>
                <a:xfrm>
                  <a:off x="4159250" y="4041632"/>
                  <a:ext cx="1043124" cy="315400"/>
                  <a:chOff x="3627107" y="4436819"/>
                  <a:chExt cx="1043124" cy="315400"/>
                </a:xfrm>
              </p:grpSpPr>
              <p:sp>
                <p:nvSpPr>
                  <p:cNvPr id="777" name="Oval 776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78" name="Textfeld 777"/>
                  <p:cNvSpPr txBox="1"/>
                  <p:nvPr/>
                </p:nvSpPr>
                <p:spPr>
                  <a:xfrm>
                    <a:off x="3627107" y="44368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München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0" name="Gruppierung 30"/>
                <p:cNvGrpSpPr/>
                <p:nvPr/>
              </p:nvGrpSpPr>
              <p:grpSpPr>
                <a:xfrm>
                  <a:off x="5883276" y="3119050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75" name="Oval 774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76" name="Textfeld 775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Warschau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1" name="Gruppierung 30"/>
                <p:cNvGrpSpPr/>
                <p:nvPr/>
              </p:nvGrpSpPr>
              <p:grpSpPr>
                <a:xfrm>
                  <a:off x="4324350" y="2045900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73" name="Oval 772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74" name="Textfeld 773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Kopenhagen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2" name="Gruppierung 30"/>
                <p:cNvGrpSpPr/>
                <p:nvPr/>
              </p:nvGrpSpPr>
              <p:grpSpPr>
                <a:xfrm>
                  <a:off x="5015638" y="4258733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71" name="Oval 770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72" name="Textfeld 771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Wien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3" name="Gruppierung 30"/>
                <p:cNvGrpSpPr/>
                <p:nvPr/>
              </p:nvGrpSpPr>
              <p:grpSpPr>
                <a:xfrm>
                  <a:off x="6793638" y="5016500"/>
                  <a:ext cx="1043124" cy="315400"/>
                  <a:chOff x="3627107" y="4436819"/>
                  <a:chExt cx="1043124" cy="315400"/>
                </a:xfrm>
              </p:grpSpPr>
              <p:sp>
                <p:nvSpPr>
                  <p:cNvPr id="769" name="Oval 768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70" name="Textfeld 769"/>
                  <p:cNvSpPr txBox="1"/>
                  <p:nvPr/>
                </p:nvSpPr>
                <p:spPr>
                  <a:xfrm>
                    <a:off x="3627107" y="44368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Bukarest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4" name="Gruppierung 30"/>
                <p:cNvGrpSpPr/>
                <p:nvPr/>
              </p:nvGrpSpPr>
              <p:grpSpPr>
                <a:xfrm>
                  <a:off x="3628829" y="3739233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67" name="Oval 766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68" name="Textfeld 767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Frankfurt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5" name="Gruppierung 30"/>
                <p:cNvGrpSpPr/>
                <p:nvPr/>
              </p:nvGrpSpPr>
              <p:grpSpPr>
                <a:xfrm>
                  <a:off x="3859938" y="2726551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65" name="Oval 764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66" name="Textfeld 765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Hamburg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6" name="Gruppierung 30"/>
                <p:cNvGrpSpPr/>
                <p:nvPr/>
              </p:nvGrpSpPr>
              <p:grpSpPr>
                <a:xfrm>
                  <a:off x="6430238" y="1404400"/>
                  <a:ext cx="1043124" cy="315400"/>
                  <a:chOff x="3627107" y="4436819"/>
                  <a:chExt cx="1043124" cy="315400"/>
                </a:xfrm>
              </p:grpSpPr>
              <p:sp>
                <p:nvSpPr>
                  <p:cNvPr id="763" name="Oval 762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64" name="Textfeld 763"/>
                  <p:cNvSpPr txBox="1"/>
                  <p:nvPr/>
                </p:nvSpPr>
                <p:spPr>
                  <a:xfrm>
                    <a:off x="3627107" y="44368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Riga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7" name="Gruppierung 30"/>
                <p:cNvGrpSpPr/>
                <p:nvPr/>
              </p:nvGrpSpPr>
              <p:grpSpPr>
                <a:xfrm>
                  <a:off x="5510076" y="4460101"/>
                  <a:ext cx="1043124" cy="276999"/>
                  <a:chOff x="3627107" y="4678119"/>
                  <a:chExt cx="1043124" cy="276999"/>
                </a:xfrm>
              </p:grpSpPr>
              <p:sp>
                <p:nvSpPr>
                  <p:cNvPr id="761" name="Oval 760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62" name="Textfeld 761"/>
                  <p:cNvSpPr txBox="1"/>
                  <p:nvPr/>
                </p:nvSpPr>
                <p:spPr>
                  <a:xfrm>
                    <a:off x="3627107" y="46781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Budapest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grpSp>
              <p:nvGrpSpPr>
                <p:cNvPr id="798" name="Gruppierung 30"/>
                <p:cNvGrpSpPr/>
                <p:nvPr/>
              </p:nvGrpSpPr>
              <p:grpSpPr>
                <a:xfrm>
                  <a:off x="4337014" y="5643033"/>
                  <a:ext cx="1043124" cy="315400"/>
                  <a:chOff x="3627107" y="4436819"/>
                  <a:chExt cx="1043124" cy="315400"/>
                </a:xfrm>
              </p:grpSpPr>
              <p:sp>
                <p:nvSpPr>
                  <p:cNvPr id="759" name="Oval 758"/>
                  <p:cNvSpPr>
                    <a:spLocks noChangeAspect="1"/>
                  </p:cNvSpPr>
                  <p:nvPr/>
                </p:nvSpPr>
                <p:spPr>
                  <a:xfrm>
                    <a:off x="4110533" y="4680219"/>
                    <a:ext cx="72000" cy="72000"/>
                  </a:xfrm>
                  <a:prstGeom prst="ellipse">
                    <a:avLst/>
                  </a:prstGeom>
                  <a:solidFill>
                    <a:srgbClr val="143C78"/>
                  </a:solidFill>
                  <a:ln w="3175" cap="flat" cmpd="sng" algn="ctr">
                    <a:solidFill>
                      <a:srgbClr val="143C78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  <p:sp>
                <p:nvSpPr>
                  <p:cNvPr id="760" name="Textfeld 759"/>
                  <p:cNvSpPr txBox="1"/>
                  <p:nvPr/>
                </p:nvSpPr>
                <p:spPr>
                  <a:xfrm>
                    <a:off x="3627107" y="4436819"/>
                    <a:ext cx="1043124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de-DE" sz="1200" dirty="0" smtClean="0">
                        <a:solidFill>
                          <a:srgbClr val="143C78"/>
                        </a:solidFill>
                      </a:rPr>
                      <a:t>Rom</a:t>
                    </a:r>
                    <a:endParaRPr lang="de-DE" sz="1200" dirty="0">
                      <a:solidFill>
                        <a:srgbClr val="143C78"/>
                      </a:solidFill>
                    </a:endParaRPr>
                  </a:p>
                </p:txBody>
              </p:sp>
            </p:grpSp>
            <p:pic>
              <p:nvPicPr>
                <p:cNvPr id="742" name="Bild 741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27901" y="3421750"/>
                  <a:ext cx="230400" cy="144000"/>
                </a:xfrm>
                <a:prstGeom prst="rect">
                  <a:avLst/>
                </a:prstGeom>
              </p:spPr>
            </p:pic>
            <p:pic>
              <p:nvPicPr>
                <p:cNvPr id="743" name="Bild 742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2233" y="2593725"/>
                  <a:ext cx="288000" cy="144000"/>
                </a:xfrm>
                <a:prstGeom prst="rect">
                  <a:avLst/>
                </a:prstGeom>
              </p:spPr>
            </p:pic>
            <p:pic>
              <p:nvPicPr>
                <p:cNvPr id="744" name="Bild 7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8131" y="4605800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45" name="Bild 74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04342" y="5003800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46" name="Bild 74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28305" y="2936969"/>
                  <a:ext cx="288000" cy="144000"/>
                </a:xfrm>
                <a:prstGeom prst="rect">
                  <a:avLst/>
                </a:prstGeom>
              </p:spPr>
            </p:pic>
            <p:pic>
              <p:nvPicPr>
                <p:cNvPr id="747" name="Bild 74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71952" y="1796001"/>
                  <a:ext cx="190287" cy="144000"/>
                </a:xfrm>
                <a:prstGeom prst="rect">
                  <a:avLst/>
                </a:prstGeom>
              </p:spPr>
            </p:pic>
            <p:pic>
              <p:nvPicPr>
                <p:cNvPr id="748" name="Bild 74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33638" y="1524900"/>
                  <a:ext cx="230400" cy="144000"/>
                </a:xfrm>
                <a:prstGeom prst="rect">
                  <a:avLst/>
                </a:prstGeom>
              </p:spPr>
            </p:pic>
            <p:pic>
              <p:nvPicPr>
                <p:cNvPr id="749" name="Bild 748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6400" y="5206933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0" name="Bild 749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07998" y="4453401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1" name="Bild 75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65577" y="3877601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2" name="Bild 751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59202" y="4346432"/>
                  <a:ext cx="288000" cy="144000"/>
                </a:xfrm>
                <a:prstGeom prst="rect">
                  <a:avLst/>
                </a:prstGeom>
              </p:spPr>
            </p:pic>
            <p:pic>
              <p:nvPicPr>
                <p:cNvPr id="753" name="Bild 752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93638" y="4767800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4" name="Bild 753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93638" y="2048000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5" name="Bild 754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18150" y="1611800"/>
                  <a:ext cx="288000" cy="144000"/>
                </a:xfrm>
                <a:prstGeom prst="rect">
                  <a:avLst/>
                </a:prstGeom>
              </p:spPr>
            </p:pic>
            <p:pic>
              <p:nvPicPr>
                <p:cNvPr id="756" name="Bild 75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9651" y="3078751"/>
                  <a:ext cx="216000" cy="144000"/>
                </a:xfrm>
                <a:prstGeom prst="rect">
                  <a:avLst/>
                </a:prstGeom>
              </p:spPr>
            </p:pic>
            <p:pic>
              <p:nvPicPr>
                <p:cNvPr id="757" name="Bild 75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35675" y="3525333"/>
                  <a:ext cx="166154" cy="144000"/>
                </a:xfrm>
                <a:prstGeom prst="rect">
                  <a:avLst/>
                </a:prstGeom>
              </p:spPr>
            </p:pic>
            <p:pic>
              <p:nvPicPr>
                <p:cNvPr id="758" name="Bild 757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4740" y="3336933"/>
                  <a:ext cx="240000" cy="144000"/>
                </a:xfrm>
                <a:prstGeom prst="rect">
                  <a:avLst/>
                </a:prstGeom>
              </p:spPr>
            </p:pic>
          </p:grpSp>
          <p:pic>
            <p:nvPicPr>
              <p:cNvPr id="704" name="Bild 70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86450" y="2487925"/>
                <a:ext cx="240000" cy="144000"/>
              </a:xfrm>
              <a:prstGeom prst="rect">
                <a:avLst/>
              </a:prstGeom>
            </p:spPr>
          </p:pic>
        </p:grpSp>
        <p:grpSp>
          <p:nvGrpSpPr>
            <p:cNvPr id="799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701" name="Oval 700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02" name="Textfeld 701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 &amp;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39" name="Pfeil nach rechts 238"/>
          <p:cNvSpPr/>
          <p:nvPr/>
        </p:nvSpPr>
        <p:spPr>
          <a:xfrm>
            <a:off x="276504" y="937280"/>
            <a:ext cx="2893230" cy="307777"/>
          </a:xfrm>
          <a:prstGeom prst="rightArrow">
            <a:avLst>
              <a:gd name="adj1" fmla="val 100000"/>
              <a:gd name="adj2" fmla="val 28557"/>
            </a:avLst>
          </a:prstGeom>
          <a:solidFill>
            <a:schemeClr val="bg1">
              <a:alpha val="83000"/>
            </a:schemeClr>
          </a:solidFill>
          <a:ln>
            <a:solidFill>
              <a:srgbClr val="660032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1914 – 1918: Erster Weltkrieg</a:t>
            </a:r>
            <a:endParaRPr lang="de-DE" sz="1400" dirty="0">
              <a:solidFill>
                <a:srgbClr val="660032"/>
              </a:solidFill>
            </a:endParaRPr>
          </a:p>
        </p:txBody>
      </p:sp>
      <p:grpSp>
        <p:nvGrpSpPr>
          <p:cNvPr id="224" name="Gruppierung 18"/>
          <p:cNvGrpSpPr/>
          <p:nvPr/>
        </p:nvGrpSpPr>
        <p:grpSpPr>
          <a:xfrm>
            <a:off x="3259787" y="1198890"/>
            <a:ext cx="3807639" cy="2614444"/>
            <a:chOff x="377061" y="-9541072"/>
            <a:chExt cx="2895191" cy="4386697"/>
          </a:xfrm>
        </p:grpSpPr>
        <p:sp>
          <p:nvSpPr>
            <p:cNvPr id="241" name="Textfeld 240"/>
            <p:cNvSpPr txBox="1"/>
            <p:nvPr/>
          </p:nvSpPr>
          <p:spPr>
            <a:xfrm>
              <a:off x="377061" y="-9541072"/>
              <a:ext cx="2895191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28. Okt. 1918: Die Tschechoslowakei entsteht aus Gebieten des ehemaligen Österreich-Ungarn</a:t>
              </a:r>
            </a:p>
          </p:txBody>
        </p:sp>
        <p:cxnSp>
          <p:nvCxnSpPr>
            <p:cNvPr id="242" name="Gerade Verbindung mit Pfeil 241"/>
            <p:cNvCxnSpPr>
              <a:endCxn id="241" idx="2"/>
            </p:cNvCxnSpPr>
            <p:nvPr/>
          </p:nvCxnSpPr>
          <p:spPr>
            <a:xfrm rot="16200000" flipV="1">
              <a:off x="164774" y="-7003292"/>
              <a:ext cx="3508800" cy="18903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5" name="Gruppierung 18"/>
          <p:cNvGrpSpPr/>
          <p:nvPr/>
        </p:nvGrpSpPr>
        <p:grpSpPr>
          <a:xfrm>
            <a:off x="5470122" y="1460499"/>
            <a:ext cx="3546098" cy="1424178"/>
            <a:chOff x="2749256" y="-10332089"/>
            <a:chExt cx="1688491" cy="1572208"/>
          </a:xfrm>
        </p:grpSpPr>
        <p:sp>
          <p:nvSpPr>
            <p:cNvPr id="244" name="Textfeld 243"/>
            <p:cNvSpPr txBox="1"/>
            <p:nvPr/>
          </p:nvSpPr>
          <p:spPr>
            <a:xfrm>
              <a:off x="2749256" y="-9575322"/>
              <a:ext cx="1688491" cy="81544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Neben Tschechen, die politisch dominieren, &amp; Slowaken leben auch Polen, Ungarn &amp; 3, 5 Mio. Sudetendeutsche in der CSR</a:t>
              </a:r>
            </a:p>
          </p:txBody>
        </p:sp>
        <p:cxnSp>
          <p:nvCxnSpPr>
            <p:cNvPr id="245" name="Gerade Verbindung mit Pfeil 244"/>
            <p:cNvCxnSpPr>
              <a:stCxn id="244" idx="0"/>
              <a:endCxn id="241" idx="3"/>
            </p:cNvCxnSpPr>
            <p:nvPr/>
          </p:nvCxnSpPr>
          <p:spPr>
            <a:xfrm rot="16200000" flipV="1">
              <a:off x="3173278" y="-9995547"/>
              <a:ext cx="756766" cy="83682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6" name="Gruppierung 18"/>
          <p:cNvGrpSpPr/>
          <p:nvPr/>
        </p:nvGrpSpPr>
        <p:grpSpPr>
          <a:xfrm>
            <a:off x="147281" y="2769006"/>
            <a:ext cx="4108879" cy="580743"/>
            <a:chOff x="2128677" y="-11208208"/>
            <a:chExt cx="3124241" cy="974412"/>
          </a:xfrm>
        </p:grpSpPr>
        <p:sp>
          <p:nvSpPr>
            <p:cNvPr id="247" name="Textfeld 246"/>
            <p:cNvSpPr txBox="1"/>
            <p:nvPr/>
          </p:nvSpPr>
          <p:spPr>
            <a:xfrm>
              <a:off x="2128677" y="-11208208"/>
              <a:ext cx="2298162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30. Jan. 1933: Machtergreifung der Nationalsozialisten in Deutschland</a:t>
              </a:r>
            </a:p>
          </p:txBody>
        </p:sp>
        <p:cxnSp>
          <p:nvCxnSpPr>
            <p:cNvPr id="248" name="Gerade Verbindung mit Pfeil 247"/>
            <p:cNvCxnSpPr>
              <a:stCxn id="247" idx="3"/>
            </p:cNvCxnSpPr>
            <p:nvPr/>
          </p:nvCxnSpPr>
          <p:spPr>
            <a:xfrm>
              <a:off x="4426839" y="-10769268"/>
              <a:ext cx="826079" cy="535472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7" name="Gruppierung 18"/>
          <p:cNvGrpSpPr/>
          <p:nvPr/>
        </p:nvGrpSpPr>
        <p:grpSpPr>
          <a:xfrm>
            <a:off x="3838242" y="3339984"/>
            <a:ext cx="3263760" cy="2890113"/>
            <a:chOff x="3297751" y="-13292811"/>
            <a:chExt cx="2481645" cy="4849237"/>
          </a:xfrm>
        </p:grpSpPr>
        <p:sp>
          <p:nvSpPr>
            <p:cNvPr id="253" name="Textfeld 252"/>
            <p:cNvSpPr txBox="1"/>
            <p:nvPr/>
          </p:nvSpPr>
          <p:spPr>
            <a:xfrm>
              <a:off x="3297751" y="-9682957"/>
              <a:ext cx="2481645" cy="123938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19. Nov. 1937: Hitler erläutert der Wehrmachtsführung seine Pläne für eine Eroberung Österreichs &amp; der CSR</a:t>
              </a:r>
            </a:p>
          </p:txBody>
        </p:sp>
        <p:cxnSp>
          <p:nvCxnSpPr>
            <p:cNvPr id="254" name="Gerade Verbindung mit Pfeil 253"/>
            <p:cNvCxnSpPr>
              <a:stCxn id="253" idx="0"/>
            </p:cNvCxnSpPr>
            <p:nvPr/>
          </p:nvCxnSpPr>
          <p:spPr>
            <a:xfrm rot="16200000" flipV="1">
              <a:off x="2591769" y="-11629761"/>
              <a:ext cx="3609855" cy="28375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8" name="Gruppierung 525"/>
          <p:cNvGrpSpPr/>
          <p:nvPr/>
        </p:nvGrpSpPr>
        <p:grpSpPr>
          <a:xfrm>
            <a:off x="711200" y="4502096"/>
            <a:ext cx="1315927" cy="1756238"/>
            <a:chOff x="711200" y="4502096"/>
            <a:chExt cx="1315927" cy="1756238"/>
          </a:xfrm>
        </p:grpSpPr>
        <p:pic>
          <p:nvPicPr>
            <p:cNvPr id="524" name="Bild 52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11200" y="4502096"/>
              <a:ext cx="1315927" cy="1756238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525" name="Textfeld 524"/>
            <p:cNvSpPr txBox="1"/>
            <p:nvPr/>
          </p:nvSpPr>
          <p:spPr>
            <a:xfrm>
              <a:off x="711200" y="5930991"/>
              <a:ext cx="1314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Konrad Henlein</a:t>
              </a:r>
            </a:p>
          </p:txBody>
        </p:sp>
      </p:grpSp>
      <p:grpSp>
        <p:nvGrpSpPr>
          <p:cNvPr id="229" name="Gruppierung 18"/>
          <p:cNvGrpSpPr/>
          <p:nvPr/>
        </p:nvGrpSpPr>
        <p:grpSpPr>
          <a:xfrm>
            <a:off x="246120" y="3822462"/>
            <a:ext cx="4665958" cy="738663"/>
            <a:chOff x="-2199404" y="-10596391"/>
            <a:chExt cx="3547825" cy="1239381"/>
          </a:xfrm>
        </p:grpSpPr>
        <p:sp>
          <p:nvSpPr>
            <p:cNvPr id="250" name="Textfeld 249"/>
            <p:cNvSpPr txBox="1"/>
            <p:nvPr/>
          </p:nvSpPr>
          <p:spPr>
            <a:xfrm>
              <a:off x="-2199404" y="-10596391"/>
              <a:ext cx="2706778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Ab 1933: Die Sudetendeutsche Partei unter Konrad Henlein gewinnt an Einfluss &amp; verfolgt eine Autonomie-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Segregationpolitik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</a:p>
          </p:txBody>
        </p:sp>
        <p:cxnSp>
          <p:nvCxnSpPr>
            <p:cNvPr id="251" name="Gerade Verbindung mit Pfeil 250"/>
            <p:cNvCxnSpPr>
              <a:stCxn id="250" idx="3"/>
            </p:cNvCxnSpPr>
            <p:nvPr/>
          </p:nvCxnSpPr>
          <p:spPr>
            <a:xfrm flipV="1">
              <a:off x="507374" y="-10578314"/>
              <a:ext cx="841047" cy="60159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527" name="Bild 5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56390" y="2991677"/>
            <a:ext cx="1243516" cy="82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109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grpSp>
          <p:nvGrpSpPr>
            <p:cNvPr id="5" name="Gruppierung 86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pic>
            <p:nvPicPr>
              <p:cNvPr id="107" name="Bild 106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7" name="Freihandform 6"/>
              <p:cNvSpPr/>
              <p:nvPr/>
            </p:nvSpPr>
            <p:spPr>
              <a:xfrm>
                <a:off x="3657600" y="2374900"/>
                <a:ext cx="2387600" cy="2159000"/>
              </a:xfrm>
              <a:custGeom>
                <a:avLst/>
                <a:gdLst>
                  <a:gd name="connsiteX0" fmla="*/ 2247900 w 2387600"/>
                  <a:gd name="connsiteY0" fmla="*/ 0 h 2159000"/>
                  <a:gd name="connsiteX1" fmla="*/ 2197100 w 2387600"/>
                  <a:gd name="connsiteY1" fmla="*/ 127000 h 2159000"/>
                  <a:gd name="connsiteX2" fmla="*/ 2165350 w 2387600"/>
                  <a:gd name="connsiteY2" fmla="*/ 222250 h 2159000"/>
                  <a:gd name="connsiteX3" fmla="*/ 2120900 w 2387600"/>
                  <a:gd name="connsiteY3" fmla="*/ 273050 h 2159000"/>
                  <a:gd name="connsiteX4" fmla="*/ 2159000 w 2387600"/>
                  <a:gd name="connsiteY4" fmla="*/ 342900 h 2159000"/>
                  <a:gd name="connsiteX5" fmla="*/ 2082800 w 2387600"/>
                  <a:gd name="connsiteY5" fmla="*/ 476250 h 2159000"/>
                  <a:gd name="connsiteX6" fmla="*/ 1968500 w 2387600"/>
                  <a:gd name="connsiteY6" fmla="*/ 635000 h 2159000"/>
                  <a:gd name="connsiteX7" fmla="*/ 1847850 w 2387600"/>
                  <a:gd name="connsiteY7" fmla="*/ 711200 h 2159000"/>
                  <a:gd name="connsiteX8" fmla="*/ 1917700 w 2387600"/>
                  <a:gd name="connsiteY8" fmla="*/ 806450 h 2159000"/>
                  <a:gd name="connsiteX9" fmla="*/ 1943100 w 2387600"/>
                  <a:gd name="connsiteY9" fmla="*/ 882650 h 2159000"/>
                  <a:gd name="connsiteX10" fmla="*/ 2051050 w 2387600"/>
                  <a:gd name="connsiteY10" fmla="*/ 882650 h 2159000"/>
                  <a:gd name="connsiteX11" fmla="*/ 2146300 w 2387600"/>
                  <a:gd name="connsiteY11" fmla="*/ 996950 h 2159000"/>
                  <a:gd name="connsiteX12" fmla="*/ 2184400 w 2387600"/>
                  <a:gd name="connsiteY12" fmla="*/ 1060450 h 2159000"/>
                  <a:gd name="connsiteX13" fmla="*/ 2286000 w 2387600"/>
                  <a:gd name="connsiteY13" fmla="*/ 1079500 h 2159000"/>
                  <a:gd name="connsiteX14" fmla="*/ 2381250 w 2387600"/>
                  <a:gd name="connsiteY14" fmla="*/ 1174750 h 2159000"/>
                  <a:gd name="connsiteX15" fmla="*/ 2387600 w 2387600"/>
                  <a:gd name="connsiteY15" fmla="*/ 1270000 h 2159000"/>
                  <a:gd name="connsiteX16" fmla="*/ 2387600 w 2387600"/>
                  <a:gd name="connsiteY16" fmla="*/ 1333500 h 2159000"/>
                  <a:gd name="connsiteX17" fmla="*/ 2298700 w 2387600"/>
                  <a:gd name="connsiteY17" fmla="*/ 1384300 h 2159000"/>
                  <a:gd name="connsiteX18" fmla="*/ 2228850 w 2387600"/>
                  <a:gd name="connsiteY18" fmla="*/ 1447800 h 2159000"/>
                  <a:gd name="connsiteX19" fmla="*/ 2178050 w 2387600"/>
                  <a:gd name="connsiteY19" fmla="*/ 1416050 h 2159000"/>
                  <a:gd name="connsiteX20" fmla="*/ 2139950 w 2387600"/>
                  <a:gd name="connsiteY20" fmla="*/ 1416050 h 2159000"/>
                  <a:gd name="connsiteX21" fmla="*/ 2139950 w 2387600"/>
                  <a:gd name="connsiteY21" fmla="*/ 1416050 h 2159000"/>
                  <a:gd name="connsiteX22" fmla="*/ 2101850 w 2387600"/>
                  <a:gd name="connsiteY22" fmla="*/ 1352550 h 2159000"/>
                  <a:gd name="connsiteX23" fmla="*/ 1987550 w 2387600"/>
                  <a:gd name="connsiteY23" fmla="*/ 1301750 h 2159000"/>
                  <a:gd name="connsiteX24" fmla="*/ 1987550 w 2387600"/>
                  <a:gd name="connsiteY24" fmla="*/ 1352550 h 2159000"/>
                  <a:gd name="connsiteX25" fmla="*/ 1924050 w 2387600"/>
                  <a:gd name="connsiteY25" fmla="*/ 1384300 h 2159000"/>
                  <a:gd name="connsiteX26" fmla="*/ 1860550 w 2387600"/>
                  <a:gd name="connsiteY26" fmla="*/ 1295400 h 2159000"/>
                  <a:gd name="connsiteX27" fmla="*/ 1905000 w 2387600"/>
                  <a:gd name="connsiteY27" fmla="*/ 1250950 h 2159000"/>
                  <a:gd name="connsiteX28" fmla="*/ 1708150 w 2387600"/>
                  <a:gd name="connsiteY28" fmla="*/ 1206500 h 2159000"/>
                  <a:gd name="connsiteX29" fmla="*/ 1657350 w 2387600"/>
                  <a:gd name="connsiteY29" fmla="*/ 1136650 h 2159000"/>
                  <a:gd name="connsiteX30" fmla="*/ 1581150 w 2387600"/>
                  <a:gd name="connsiteY30" fmla="*/ 1187450 h 2159000"/>
                  <a:gd name="connsiteX31" fmla="*/ 1511300 w 2387600"/>
                  <a:gd name="connsiteY31" fmla="*/ 1136650 h 2159000"/>
                  <a:gd name="connsiteX32" fmla="*/ 1466850 w 2387600"/>
                  <a:gd name="connsiteY32" fmla="*/ 1206500 h 2159000"/>
                  <a:gd name="connsiteX33" fmla="*/ 1371600 w 2387600"/>
                  <a:gd name="connsiteY33" fmla="*/ 1231900 h 2159000"/>
                  <a:gd name="connsiteX34" fmla="*/ 1295400 w 2387600"/>
                  <a:gd name="connsiteY34" fmla="*/ 1276350 h 2159000"/>
                  <a:gd name="connsiteX35" fmla="*/ 1219200 w 2387600"/>
                  <a:gd name="connsiteY35" fmla="*/ 1327150 h 2159000"/>
                  <a:gd name="connsiteX36" fmla="*/ 1181100 w 2387600"/>
                  <a:gd name="connsiteY36" fmla="*/ 1327150 h 2159000"/>
                  <a:gd name="connsiteX37" fmla="*/ 1149350 w 2387600"/>
                  <a:gd name="connsiteY37" fmla="*/ 1358900 h 2159000"/>
                  <a:gd name="connsiteX38" fmla="*/ 1111250 w 2387600"/>
                  <a:gd name="connsiteY38" fmla="*/ 1352550 h 2159000"/>
                  <a:gd name="connsiteX39" fmla="*/ 1181100 w 2387600"/>
                  <a:gd name="connsiteY39" fmla="*/ 1447800 h 2159000"/>
                  <a:gd name="connsiteX40" fmla="*/ 1181100 w 2387600"/>
                  <a:gd name="connsiteY40" fmla="*/ 1524000 h 2159000"/>
                  <a:gd name="connsiteX41" fmla="*/ 1206500 w 2387600"/>
                  <a:gd name="connsiteY41" fmla="*/ 1574800 h 2159000"/>
                  <a:gd name="connsiteX42" fmla="*/ 1295400 w 2387600"/>
                  <a:gd name="connsiteY42" fmla="*/ 1651000 h 2159000"/>
                  <a:gd name="connsiteX43" fmla="*/ 1339850 w 2387600"/>
                  <a:gd name="connsiteY43" fmla="*/ 1701800 h 2159000"/>
                  <a:gd name="connsiteX44" fmla="*/ 1435100 w 2387600"/>
                  <a:gd name="connsiteY44" fmla="*/ 1784350 h 2159000"/>
                  <a:gd name="connsiteX45" fmla="*/ 1409700 w 2387600"/>
                  <a:gd name="connsiteY45" fmla="*/ 1847850 h 2159000"/>
                  <a:gd name="connsiteX46" fmla="*/ 1346200 w 2387600"/>
                  <a:gd name="connsiteY46" fmla="*/ 1828800 h 2159000"/>
                  <a:gd name="connsiteX47" fmla="*/ 1320800 w 2387600"/>
                  <a:gd name="connsiteY47" fmla="*/ 1898650 h 2159000"/>
                  <a:gd name="connsiteX48" fmla="*/ 1231900 w 2387600"/>
                  <a:gd name="connsiteY48" fmla="*/ 1943100 h 2159000"/>
                  <a:gd name="connsiteX49" fmla="*/ 1282700 w 2387600"/>
                  <a:gd name="connsiteY49" fmla="*/ 2057400 h 2159000"/>
                  <a:gd name="connsiteX50" fmla="*/ 1276350 w 2387600"/>
                  <a:gd name="connsiteY50" fmla="*/ 2120900 h 2159000"/>
                  <a:gd name="connsiteX51" fmla="*/ 1225550 w 2387600"/>
                  <a:gd name="connsiteY51" fmla="*/ 2076450 h 2159000"/>
                  <a:gd name="connsiteX52" fmla="*/ 1168400 w 2387600"/>
                  <a:gd name="connsiteY52" fmla="*/ 2082800 h 2159000"/>
                  <a:gd name="connsiteX53" fmla="*/ 1130300 w 2387600"/>
                  <a:gd name="connsiteY53" fmla="*/ 2057400 h 2159000"/>
                  <a:gd name="connsiteX54" fmla="*/ 1054100 w 2387600"/>
                  <a:gd name="connsiteY54" fmla="*/ 2095500 h 2159000"/>
                  <a:gd name="connsiteX55" fmla="*/ 965200 w 2387600"/>
                  <a:gd name="connsiteY55" fmla="*/ 2139950 h 2159000"/>
                  <a:gd name="connsiteX56" fmla="*/ 876300 w 2387600"/>
                  <a:gd name="connsiteY56" fmla="*/ 2114550 h 2159000"/>
                  <a:gd name="connsiteX57" fmla="*/ 800100 w 2387600"/>
                  <a:gd name="connsiteY57" fmla="*/ 2114550 h 2159000"/>
                  <a:gd name="connsiteX58" fmla="*/ 736600 w 2387600"/>
                  <a:gd name="connsiteY58" fmla="*/ 2159000 h 2159000"/>
                  <a:gd name="connsiteX59" fmla="*/ 692150 w 2387600"/>
                  <a:gd name="connsiteY59" fmla="*/ 2089150 h 2159000"/>
                  <a:gd name="connsiteX60" fmla="*/ 692150 w 2387600"/>
                  <a:gd name="connsiteY60" fmla="*/ 2089150 h 2159000"/>
                  <a:gd name="connsiteX61" fmla="*/ 615950 w 2387600"/>
                  <a:gd name="connsiteY61" fmla="*/ 2095500 h 2159000"/>
                  <a:gd name="connsiteX62" fmla="*/ 565150 w 2387600"/>
                  <a:gd name="connsiteY62" fmla="*/ 2082800 h 2159000"/>
                  <a:gd name="connsiteX63" fmla="*/ 520700 w 2387600"/>
                  <a:gd name="connsiteY63" fmla="*/ 2082800 h 2159000"/>
                  <a:gd name="connsiteX64" fmla="*/ 469900 w 2387600"/>
                  <a:gd name="connsiteY64" fmla="*/ 2051050 h 2159000"/>
                  <a:gd name="connsiteX65" fmla="*/ 406400 w 2387600"/>
                  <a:gd name="connsiteY65" fmla="*/ 2108200 h 2159000"/>
                  <a:gd name="connsiteX66" fmla="*/ 330200 w 2387600"/>
                  <a:gd name="connsiteY66" fmla="*/ 2120900 h 2159000"/>
                  <a:gd name="connsiteX67" fmla="*/ 292100 w 2387600"/>
                  <a:gd name="connsiteY67" fmla="*/ 2095500 h 2159000"/>
                  <a:gd name="connsiteX68" fmla="*/ 285750 w 2387600"/>
                  <a:gd name="connsiteY68" fmla="*/ 2019300 h 2159000"/>
                  <a:gd name="connsiteX69" fmla="*/ 285750 w 2387600"/>
                  <a:gd name="connsiteY69" fmla="*/ 1949450 h 2159000"/>
                  <a:gd name="connsiteX70" fmla="*/ 323850 w 2387600"/>
                  <a:gd name="connsiteY70" fmla="*/ 1854200 h 2159000"/>
                  <a:gd name="connsiteX71" fmla="*/ 387350 w 2387600"/>
                  <a:gd name="connsiteY71" fmla="*/ 1720850 h 2159000"/>
                  <a:gd name="connsiteX72" fmla="*/ 311150 w 2387600"/>
                  <a:gd name="connsiteY72" fmla="*/ 1689100 h 2159000"/>
                  <a:gd name="connsiteX73" fmla="*/ 241300 w 2387600"/>
                  <a:gd name="connsiteY73" fmla="*/ 1663700 h 2159000"/>
                  <a:gd name="connsiteX74" fmla="*/ 165100 w 2387600"/>
                  <a:gd name="connsiteY74" fmla="*/ 1651000 h 2159000"/>
                  <a:gd name="connsiteX75" fmla="*/ 95250 w 2387600"/>
                  <a:gd name="connsiteY75" fmla="*/ 1631950 h 2159000"/>
                  <a:gd name="connsiteX76" fmla="*/ 69850 w 2387600"/>
                  <a:gd name="connsiteY76" fmla="*/ 1555750 h 2159000"/>
                  <a:gd name="connsiteX77" fmla="*/ 69850 w 2387600"/>
                  <a:gd name="connsiteY77" fmla="*/ 1460500 h 2159000"/>
                  <a:gd name="connsiteX78" fmla="*/ 25400 w 2387600"/>
                  <a:gd name="connsiteY78" fmla="*/ 1390650 h 2159000"/>
                  <a:gd name="connsiteX79" fmla="*/ 76200 w 2387600"/>
                  <a:gd name="connsiteY79" fmla="*/ 1327150 h 2159000"/>
                  <a:gd name="connsiteX80" fmla="*/ 44450 w 2387600"/>
                  <a:gd name="connsiteY80" fmla="*/ 1270000 h 2159000"/>
                  <a:gd name="connsiteX81" fmla="*/ 0 w 2387600"/>
                  <a:gd name="connsiteY81" fmla="*/ 1200150 h 2159000"/>
                  <a:gd name="connsiteX82" fmla="*/ 6350 w 2387600"/>
                  <a:gd name="connsiteY82" fmla="*/ 1155700 h 2159000"/>
                  <a:gd name="connsiteX83" fmla="*/ 6350 w 2387600"/>
                  <a:gd name="connsiteY83" fmla="*/ 1155700 h 2159000"/>
                  <a:gd name="connsiteX84" fmla="*/ 6350 w 2387600"/>
                  <a:gd name="connsiteY84" fmla="*/ 1079500 h 2159000"/>
                  <a:gd name="connsiteX85" fmla="*/ 31750 w 2387600"/>
                  <a:gd name="connsiteY85" fmla="*/ 1022350 h 2159000"/>
                  <a:gd name="connsiteX86" fmla="*/ 6350 w 2387600"/>
                  <a:gd name="connsiteY86" fmla="*/ 933450 h 2159000"/>
                  <a:gd name="connsiteX87" fmla="*/ 12700 w 2387600"/>
                  <a:gd name="connsiteY87" fmla="*/ 889000 h 2159000"/>
                  <a:gd name="connsiteX88" fmla="*/ 101600 w 2387600"/>
                  <a:gd name="connsiteY88" fmla="*/ 863600 h 2159000"/>
                  <a:gd name="connsiteX89" fmla="*/ 177800 w 2387600"/>
                  <a:gd name="connsiteY89" fmla="*/ 844550 h 2159000"/>
                  <a:gd name="connsiteX90" fmla="*/ 203200 w 2387600"/>
                  <a:gd name="connsiteY90" fmla="*/ 742950 h 2159000"/>
                  <a:gd name="connsiteX91" fmla="*/ 152400 w 2387600"/>
                  <a:gd name="connsiteY91" fmla="*/ 704850 h 2159000"/>
                  <a:gd name="connsiteX92" fmla="*/ 107950 w 2387600"/>
                  <a:gd name="connsiteY92" fmla="*/ 685800 h 2159000"/>
                  <a:gd name="connsiteX93" fmla="*/ 107950 w 2387600"/>
                  <a:gd name="connsiteY93" fmla="*/ 685800 h 2159000"/>
                  <a:gd name="connsiteX94" fmla="*/ 190500 w 2387600"/>
                  <a:gd name="connsiteY94" fmla="*/ 660400 h 2159000"/>
                  <a:gd name="connsiteX95" fmla="*/ 190500 w 2387600"/>
                  <a:gd name="connsiteY95" fmla="*/ 577850 h 2159000"/>
                  <a:gd name="connsiteX96" fmla="*/ 190500 w 2387600"/>
                  <a:gd name="connsiteY96" fmla="*/ 577850 h 2159000"/>
                  <a:gd name="connsiteX97" fmla="*/ 222250 w 2387600"/>
                  <a:gd name="connsiteY97" fmla="*/ 469900 h 215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2387600" h="2159000">
                    <a:moveTo>
                      <a:pt x="2247900" y="0"/>
                    </a:moveTo>
                    <a:lnTo>
                      <a:pt x="2197100" y="127000"/>
                    </a:lnTo>
                    <a:lnTo>
                      <a:pt x="2165350" y="222250"/>
                    </a:lnTo>
                    <a:lnTo>
                      <a:pt x="2120900" y="273050"/>
                    </a:lnTo>
                    <a:lnTo>
                      <a:pt x="2159000" y="342900"/>
                    </a:lnTo>
                    <a:lnTo>
                      <a:pt x="2082800" y="476250"/>
                    </a:lnTo>
                    <a:lnTo>
                      <a:pt x="1968500" y="635000"/>
                    </a:lnTo>
                    <a:lnTo>
                      <a:pt x="1847850" y="711200"/>
                    </a:lnTo>
                    <a:lnTo>
                      <a:pt x="1917700" y="806450"/>
                    </a:lnTo>
                    <a:lnTo>
                      <a:pt x="1943100" y="882650"/>
                    </a:lnTo>
                    <a:lnTo>
                      <a:pt x="2051050" y="882650"/>
                    </a:lnTo>
                    <a:lnTo>
                      <a:pt x="2146300" y="996950"/>
                    </a:lnTo>
                    <a:lnTo>
                      <a:pt x="2184400" y="1060450"/>
                    </a:lnTo>
                    <a:lnTo>
                      <a:pt x="2286000" y="1079500"/>
                    </a:lnTo>
                    <a:lnTo>
                      <a:pt x="2381250" y="1174750"/>
                    </a:lnTo>
                    <a:lnTo>
                      <a:pt x="2387600" y="1270000"/>
                    </a:lnTo>
                    <a:lnTo>
                      <a:pt x="2387600" y="1333500"/>
                    </a:lnTo>
                    <a:lnTo>
                      <a:pt x="2298700" y="1384300"/>
                    </a:lnTo>
                    <a:lnTo>
                      <a:pt x="2228850" y="1447800"/>
                    </a:lnTo>
                    <a:lnTo>
                      <a:pt x="2178050" y="1416050"/>
                    </a:lnTo>
                    <a:lnTo>
                      <a:pt x="2139950" y="1416050"/>
                    </a:lnTo>
                    <a:lnTo>
                      <a:pt x="2139950" y="1416050"/>
                    </a:lnTo>
                    <a:lnTo>
                      <a:pt x="2101850" y="1352550"/>
                    </a:lnTo>
                    <a:lnTo>
                      <a:pt x="1987550" y="1301750"/>
                    </a:lnTo>
                    <a:lnTo>
                      <a:pt x="1987550" y="1352550"/>
                    </a:lnTo>
                    <a:lnTo>
                      <a:pt x="1924050" y="1384300"/>
                    </a:lnTo>
                    <a:lnTo>
                      <a:pt x="1860550" y="1295400"/>
                    </a:lnTo>
                    <a:lnTo>
                      <a:pt x="1905000" y="1250950"/>
                    </a:lnTo>
                    <a:lnTo>
                      <a:pt x="1708150" y="1206500"/>
                    </a:lnTo>
                    <a:lnTo>
                      <a:pt x="1657350" y="1136650"/>
                    </a:lnTo>
                    <a:lnTo>
                      <a:pt x="1581150" y="1187450"/>
                    </a:lnTo>
                    <a:lnTo>
                      <a:pt x="1511300" y="1136650"/>
                    </a:lnTo>
                    <a:lnTo>
                      <a:pt x="1466850" y="1206500"/>
                    </a:lnTo>
                    <a:lnTo>
                      <a:pt x="1371600" y="1231900"/>
                    </a:lnTo>
                    <a:lnTo>
                      <a:pt x="1295400" y="1276350"/>
                    </a:lnTo>
                    <a:lnTo>
                      <a:pt x="1219200" y="1327150"/>
                    </a:lnTo>
                    <a:lnTo>
                      <a:pt x="1181100" y="1327150"/>
                    </a:lnTo>
                    <a:lnTo>
                      <a:pt x="1149350" y="1358900"/>
                    </a:lnTo>
                    <a:lnTo>
                      <a:pt x="1111250" y="1352550"/>
                    </a:lnTo>
                    <a:lnTo>
                      <a:pt x="1181100" y="1447800"/>
                    </a:lnTo>
                    <a:lnTo>
                      <a:pt x="1181100" y="1524000"/>
                    </a:lnTo>
                    <a:lnTo>
                      <a:pt x="1206500" y="1574800"/>
                    </a:lnTo>
                    <a:lnTo>
                      <a:pt x="1295400" y="1651000"/>
                    </a:lnTo>
                    <a:lnTo>
                      <a:pt x="1339850" y="1701800"/>
                    </a:lnTo>
                    <a:lnTo>
                      <a:pt x="1435100" y="1784350"/>
                    </a:lnTo>
                    <a:lnTo>
                      <a:pt x="1409700" y="1847850"/>
                    </a:lnTo>
                    <a:lnTo>
                      <a:pt x="1346200" y="1828800"/>
                    </a:lnTo>
                    <a:lnTo>
                      <a:pt x="1320800" y="1898650"/>
                    </a:lnTo>
                    <a:lnTo>
                      <a:pt x="1231900" y="1943100"/>
                    </a:lnTo>
                    <a:lnTo>
                      <a:pt x="1282700" y="2057400"/>
                    </a:lnTo>
                    <a:lnTo>
                      <a:pt x="1276350" y="2120900"/>
                    </a:lnTo>
                    <a:lnTo>
                      <a:pt x="1225550" y="2076450"/>
                    </a:lnTo>
                    <a:lnTo>
                      <a:pt x="1168400" y="2082800"/>
                    </a:lnTo>
                    <a:lnTo>
                      <a:pt x="1130300" y="2057400"/>
                    </a:lnTo>
                    <a:lnTo>
                      <a:pt x="1054100" y="2095500"/>
                    </a:lnTo>
                    <a:lnTo>
                      <a:pt x="965200" y="2139950"/>
                    </a:lnTo>
                    <a:lnTo>
                      <a:pt x="876300" y="2114550"/>
                    </a:lnTo>
                    <a:lnTo>
                      <a:pt x="800100" y="2114550"/>
                    </a:lnTo>
                    <a:lnTo>
                      <a:pt x="736600" y="2159000"/>
                    </a:lnTo>
                    <a:lnTo>
                      <a:pt x="692150" y="2089150"/>
                    </a:lnTo>
                    <a:lnTo>
                      <a:pt x="692150" y="2089150"/>
                    </a:lnTo>
                    <a:lnTo>
                      <a:pt x="615950" y="2095500"/>
                    </a:lnTo>
                    <a:lnTo>
                      <a:pt x="565150" y="2082800"/>
                    </a:lnTo>
                    <a:lnTo>
                      <a:pt x="520700" y="2082800"/>
                    </a:lnTo>
                    <a:lnTo>
                      <a:pt x="469900" y="2051050"/>
                    </a:lnTo>
                    <a:lnTo>
                      <a:pt x="406400" y="2108200"/>
                    </a:lnTo>
                    <a:lnTo>
                      <a:pt x="330200" y="2120900"/>
                    </a:lnTo>
                    <a:lnTo>
                      <a:pt x="292100" y="2095500"/>
                    </a:lnTo>
                    <a:lnTo>
                      <a:pt x="285750" y="2019300"/>
                    </a:lnTo>
                    <a:lnTo>
                      <a:pt x="285750" y="1949450"/>
                    </a:lnTo>
                    <a:lnTo>
                      <a:pt x="323850" y="1854200"/>
                    </a:lnTo>
                    <a:lnTo>
                      <a:pt x="387350" y="1720850"/>
                    </a:lnTo>
                    <a:lnTo>
                      <a:pt x="311150" y="1689100"/>
                    </a:lnTo>
                    <a:lnTo>
                      <a:pt x="241300" y="1663700"/>
                    </a:lnTo>
                    <a:lnTo>
                      <a:pt x="165100" y="1651000"/>
                    </a:lnTo>
                    <a:lnTo>
                      <a:pt x="95250" y="1631950"/>
                    </a:lnTo>
                    <a:lnTo>
                      <a:pt x="69850" y="1555750"/>
                    </a:lnTo>
                    <a:lnTo>
                      <a:pt x="69850" y="1460500"/>
                    </a:lnTo>
                    <a:lnTo>
                      <a:pt x="25400" y="1390650"/>
                    </a:lnTo>
                    <a:lnTo>
                      <a:pt x="76200" y="1327150"/>
                    </a:lnTo>
                    <a:lnTo>
                      <a:pt x="44450" y="1270000"/>
                    </a:lnTo>
                    <a:lnTo>
                      <a:pt x="0" y="1200150"/>
                    </a:lnTo>
                    <a:lnTo>
                      <a:pt x="6350" y="1155700"/>
                    </a:lnTo>
                    <a:lnTo>
                      <a:pt x="6350" y="1155700"/>
                    </a:lnTo>
                    <a:lnTo>
                      <a:pt x="6350" y="1079500"/>
                    </a:lnTo>
                    <a:lnTo>
                      <a:pt x="31750" y="1022350"/>
                    </a:lnTo>
                    <a:lnTo>
                      <a:pt x="6350" y="933450"/>
                    </a:lnTo>
                    <a:lnTo>
                      <a:pt x="12700" y="889000"/>
                    </a:lnTo>
                    <a:lnTo>
                      <a:pt x="101600" y="863600"/>
                    </a:lnTo>
                    <a:lnTo>
                      <a:pt x="177800" y="844550"/>
                    </a:lnTo>
                    <a:lnTo>
                      <a:pt x="203200" y="742950"/>
                    </a:lnTo>
                    <a:lnTo>
                      <a:pt x="152400" y="704850"/>
                    </a:lnTo>
                    <a:lnTo>
                      <a:pt x="107950" y="685800"/>
                    </a:lnTo>
                    <a:lnTo>
                      <a:pt x="107950" y="685800"/>
                    </a:lnTo>
                    <a:lnTo>
                      <a:pt x="190500" y="660400"/>
                    </a:lnTo>
                    <a:lnTo>
                      <a:pt x="190500" y="577850"/>
                    </a:lnTo>
                    <a:lnTo>
                      <a:pt x="190500" y="577850"/>
                    </a:lnTo>
                    <a:lnTo>
                      <a:pt x="22225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Freihandform 7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3636433" y="4466167"/>
                <a:ext cx="838200" cy="465666"/>
              </a:xfrm>
              <a:custGeom>
                <a:avLst/>
                <a:gdLst>
                  <a:gd name="connsiteX0" fmla="*/ 304800 w 838200"/>
                  <a:gd name="connsiteY0" fmla="*/ 8466 h 465666"/>
                  <a:gd name="connsiteX1" fmla="*/ 266700 w 838200"/>
                  <a:gd name="connsiteY1" fmla="*/ 42333 h 465666"/>
                  <a:gd name="connsiteX2" fmla="*/ 228600 w 838200"/>
                  <a:gd name="connsiteY2" fmla="*/ 42333 h 465666"/>
                  <a:gd name="connsiteX3" fmla="*/ 207434 w 838200"/>
                  <a:gd name="connsiteY3" fmla="*/ 21166 h 465666"/>
                  <a:gd name="connsiteX4" fmla="*/ 173567 w 838200"/>
                  <a:gd name="connsiteY4" fmla="*/ 71966 h 465666"/>
                  <a:gd name="connsiteX5" fmla="*/ 194734 w 838200"/>
                  <a:gd name="connsiteY5" fmla="*/ 84666 h 465666"/>
                  <a:gd name="connsiteX6" fmla="*/ 127000 w 838200"/>
                  <a:gd name="connsiteY6" fmla="*/ 165100 h 465666"/>
                  <a:gd name="connsiteX7" fmla="*/ 84667 w 838200"/>
                  <a:gd name="connsiteY7" fmla="*/ 190500 h 465666"/>
                  <a:gd name="connsiteX8" fmla="*/ 97367 w 838200"/>
                  <a:gd name="connsiteY8" fmla="*/ 237066 h 465666"/>
                  <a:gd name="connsiteX9" fmla="*/ 38100 w 838200"/>
                  <a:gd name="connsiteY9" fmla="*/ 279400 h 465666"/>
                  <a:gd name="connsiteX10" fmla="*/ 29634 w 838200"/>
                  <a:gd name="connsiteY10" fmla="*/ 309033 h 465666"/>
                  <a:gd name="connsiteX11" fmla="*/ 46567 w 838200"/>
                  <a:gd name="connsiteY11" fmla="*/ 338666 h 465666"/>
                  <a:gd name="connsiteX12" fmla="*/ 0 w 838200"/>
                  <a:gd name="connsiteY12" fmla="*/ 385233 h 465666"/>
                  <a:gd name="connsiteX13" fmla="*/ 80434 w 838200"/>
                  <a:gd name="connsiteY13" fmla="*/ 359833 h 465666"/>
                  <a:gd name="connsiteX14" fmla="*/ 84667 w 838200"/>
                  <a:gd name="connsiteY14" fmla="*/ 330200 h 465666"/>
                  <a:gd name="connsiteX15" fmla="*/ 131234 w 838200"/>
                  <a:gd name="connsiteY15" fmla="*/ 309033 h 465666"/>
                  <a:gd name="connsiteX16" fmla="*/ 160867 w 838200"/>
                  <a:gd name="connsiteY16" fmla="*/ 355600 h 465666"/>
                  <a:gd name="connsiteX17" fmla="*/ 182034 w 838200"/>
                  <a:gd name="connsiteY17" fmla="*/ 410633 h 465666"/>
                  <a:gd name="connsiteX18" fmla="*/ 211667 w 838200"/>
                  <a:gd name="connsiteY18" fmla="*/ 452966 h 465666"/>
                  <a:gd name="connsiteX19" fmla="*/ 232834 w 838200"/>
                  <a:gd name="connsiteY19" fmla="*/ 465666 h 465666"/>
                  <a:gd name="connsiteX20" fmla="*/ 313267 w 838200"/>
                  <a:gd name="connsiteY20" fmla="*/ 427566 h 465666"/>
                  <a:gd name="connsiteX21" fmla="*/ 372534 w 838200"/>
                  <a:gd name="connsiteY21" fmla="*/ 444500 h 465666"/>
                  <a:gd name="connsiteX22" fmla="*/ 410634 w 838200"/>
                  <a:gd name="connsiteY22" fmla="*/ 414866 h 465666"/>
                  <a:gd name="connsiteX23" fmla="*/ 423334 w 838200"/>
                  <a:gd name="connsiteY23" fmla="*/ 376766 h 465666"/>
                  <a:gd name="connsiteX24" fmla="*/ 436034 w 838200"/>
                  <a:gd name="connsiteY24" fmla="*/ 338666 h 465666"/>
                  <a:gd name="connsiteX25" fmla="*/ 486834 w 838200"/>
                  <a:gd name="connsiteY25" fmla="*/ 368300 h 465666"/>
                  <a:gd name="connsiteX26" fmla="*/ 533400 w 838200"/>
                  <a:gd name="connsiteY26" fmla="*/ 419100 h 465666"/>
                  <a:gd name="connsiteX27" fmla="*/ 558800 w 838200"/>
                  <a:gd name="connsiteY27" fmla="*/ 448733 h 465666"/>
                  <a:gd name="connsiteX28" fmla="*/ 592667 w 838200"/>
                  <a:gd name="connsiteY28" fmla="*/ 385233 h 465666"/>
                  <a:gd name="connsiteX29" fmla="*/ 618067 w 838200"/>
                  <a:gd name="connsiteY29" fmla="*/ 296333 h 465666"/>
                  <a:gd name="connsiteX30" fmla="*/ 647700 w 838200"/>
                  <a:gd name="connsiteY30" fmla="*/ 304800 h 465666"/>
                  <a:gd name="connsiteX31" fmla="*/ 677334 w 838200"/>
                  <a:gd name="connsiteY31" fmla="*/ 347133 h 465666"/>
                  <a:gd name="connsiteX32" fmla="*/ 740834 w 838200"/>
                  <a:gd name="connsiteY32" fmla="*/ 330200 h 465666"/>
                  <a:gd name="connsiteX33" fmla="*/ 770467 w 838200"/>
                  <a:gd name="connsiteY33" fmla="*/ 359833 h 465666"/>
                  <a:gd name="connsiteX34" fmla="*/ 770467 w 838200"/>
                  <a:gd name="connsiteY34" fmla="*/ 309033 h 465666"/>
                  <a:gd name="connsiteX35" fmla="*/ 766234 w 838200"/>
                  <a:gd name="connsiteY35" fmla="*/ 275166 h 465666"/>
                  <a:gd name="connsiteX36" fmla="*/ 800100 w 838200"/>
                  <a:gd name="connsiteY36" fmla="*/ 275166 h 465666"/>
                  <a:gd name="connsiteX37" fmla="*/ 838200 w 838200"/>
                  <a:gd name="connsiteY37" fmla="*/ 270933 h 465666"/>
                  <a:gd name="connsiteX38" fmla="*/ 829734 w 838200"/>
                  <a:gd name="connsiteY38" fmla="*/ 224366 h 465666"/>
                  <a:gd name="connsiteX39" fmla="*/ 829734 w 838200"/>
                  <a:gd name="connsiteY39" fmla="*/ 173566 h 465666"/>
                  <a:gd name="connsiteX40" fmla="*/ 787400 w 838200"/>
                  <a:gd name="connsiteY40" fmla="*/ 186266 h 465666"/>
                  <a:gd name="connsiteX41" fmla="*/ 753534 w 838200"/>
                  <a:gd name="connsiteY41" fmla="*/ 203200 h 465666"/>
                  <a:gd name="connsiteX42" fmla="*/ 715434 w 838200"/>
                  <a:gd name="connsiteY42" fmla="*/ 156633 h 465666"/>
                  <a:gd name="connsiteX43" fmla="*/ 668867 w 838200"/>
                  <a:gd name="connsiteY43" fmla="*/ 143933 h 465666"/>
                  <a:gd name="connsiteX44" fmla="*/ 664634 w 838200"/>
                  <a:gd name="connsiteY44" fmla="*/ 80433 h 465666"/>
                  <a:gd name="connsiteX45" fmla="*/ 685800 w 838200"/>
                  <a:gd name="connsiteY45" fmla="*/ 59266 h 465666"/>
                  <a:gd name="connsiteX46" fmla="*/ 651934 w 838200"/>
                  <a:gd name="connsiteY46" fmla="*/ 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38200" h="465666">
                    <a:moveTo>
                      <a:pt x="304800" y="8466"/>
                    </a:moveTo>
                    <a:lnTo>
                      <a:pt x="266700" y="42333"/>
                    </a:lnTo>
                    <a:lnTo>
                      <a:pt x="228600" y="42333"/>
                    </a:lnTo>
                    <a:lnTo>
                      <a:pt x="207434" y="21166"/>
                    </a:lnTo>
                    <a:lnTo>
                      <a:pt x="173567" y="71966"/>
                    </a:lnTo>
                    <a:lnTo>
                      <a:pt x="194734" y="84666"/>
                    </a:lnTo>
                    <a:lnTo>
                      <a:pt x="127000" y="165100"/>
                    </a:lnTo>
                    <a:lnTo>
                      <a:pt x="84667" y="190500"/>
                    </a:lnTo>
                    <a:lnTo>
                      <a:pt x="97367" y="237066"/>
                    </a:lnTo>
                    <a:lnTo>
                      <a:pt x="38100" y="279400"/>
                    </a:lnTo>
                    <a:lnTo>
                      <a:pt x="29634" y="309033"/>
                    </a:lnTo>
                    <a:lnTo>
                      <a:pt x="46567" y="338666"/>
                    </a:lnTo>
                    <a:lnTo>
                      <a:pt x="0" y="385233"/>
                    </a:lnTo>
                    <a:lnTo>
                      <a:pt x="80434" y="359833"/>
                    </a:lnTo>
                    <a:lnTo>
                      <a:pt x="84667" y="330200"/>
                    </a:lnTo>
                    <a:lnTo>
                      <a:pt x="131234" y="309033"/>
                    </a:lnTo>
                    <a:lnTo>
                      <a:pt x="160867" y="355600"/>
                    </a:lnTo>
                    <a:lnTo>
                      <a:pt x="182034" y="410633"/>
                    </a:lnTo>
                    <a:lnTo>
                      <a:pt x="211667" y="452966"/>
                    </a:lnTo>
                    <a:lnTo>
                      <a:pt x="232834" y="465666"/>
                    </a:lnTo>
                    <a:lnTo>
                      <a:pt x="313267" y="427566"/>
                    </a:lnTo>
                    <a:lnTo>
                      <a:pt x="372534" y="444500"/>
                    </a:lnTo>
                    <a:lnTo>
                      <a:pt x="410634" y="414866"/>
                    </a:lnTo>
                    <a:lnTo>
                      <a:pt x="423334" y="376766"/>
                    </a:lnTo>
                    <a:lnTo>
                      <a:pt x="436034" y="338666"/>
                    </a:lnTo>
                    <a:lnTo>
                      <a:pt x="486834" y="368300"/>
                    </a:lnTo>
                    <a:lnTo>
                      <a:pt x="533400" y="419100"/>
                    </a:lnTo>
                    <a:lnTo>
                      <a:pt x="558800" y="448733"/>
                    </a:lnTo>
                    <a:lnTo>
                      <a:pt x="592667" y="385233"/>
                    </a:lnTo>
                    <a:lnTo>
                      <a:pt x="618067" y="296333"/>
                    </a:lnTo>
                    <a:lnTo>
                      <a:pt x="647700" y="304800"/>
                    </a:lnTo>
                    <a:lnTo>
                      <a:pt x="677334" y="347133"/>
                    </a:lnTo>
                    <a:lnTo>
                      <a:pt x="740834" y="330200"/>
                    </a:lnTo>
                    <a:lnTo>
                      <a:pt x="770467" y="359833"/>
                    </a:lnTo>
                    <a:lnTo>
                      <a:pt x="770467" y="309033"/>
                    </a:lnTo>
                    <a:lnTo>
                      <a:pt x="766234" y="275166"/>
                    </a:lnTo>
                    <a:lnTo>
                      <a:pt x="800100" y="275166"/>
                    </a:lnTo>
                    <a:lnTo>
                      <a:pt x="838200" y="270933"/>
                    </a:lnTo>
                    <a:lnTo>
                      <a:pt x="829734" y="224366"/>
                    </a:lnTo>
                    <a:lnTo>
                      <a:pt x="829734" y="173566"/>
                    </a:lnTo>
                    <a:lnTo>
                      <a:pt x="787400" y="186266"/>
                    </a:lnTo>
                    <a:lnTo>
                      <a:pt x="753534" y="203200"/>
                    </a:lnTo>
                    <a:lnTo>
                      <a:pt x="715434" y="156633"/>
                    </a:lnTo>
                    <a:lnTo>
                      <a:pt x="668867" y="143933"/>
                    </a:lnTo>
                    <a:lnTo>
                      <a:pt x="664634" y="80433"/>
                    </a:lnTo>
                    <a:lnTo>
                      <a:pt x="685800" y="59266"/>
                    </a:lnTo>
                    <a:lnTo>
                      <a:pt x="6519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4470400" y="4068233"/>
                <a:ext cx="1210733" cy="719667"/>
              </a:xfrm>
              <a:custGeom>
                <a:avLst/>
                <a:gdLst>
                  <a:gd name="connsiteX0" fmla="*/ 0 w 1210733"/>
                  <a:gd name="connsiteY0" fmla="*/ 592667 h 719667"/>
                  <a:gd name="connsiteX1" fmla="*/ 50800 w 1210733"/>
                  <a:gd name="connsiteY1" fmla="*/ 609600 h 719667"/>
                  <a:gd name="connsiteX2" fmla="*/ 97367 w 1210733"/>
                  <a:gd name="connsiteY2" fmla="*/ 622300 h 719667"/>
                  <a:gd name="connsiteX3" fmla="*/ 131233 w 1210733"/>
                  <a:gd name="connsiteY3" fmla="*/ 563034 h 719667"/>
                  <a:gd name="connsiteX4" fmla="*/ 220133 w 1210733"/>
                  <a:gd name="connsiteY4" fmla="*/ 558800 h 719667"/>
                  <a:gd name="connsiteX5" fmla="*/ 283633 w 1210733"/>
                  <a:gd name="connsiteY5" fmla="*/ 546100 h 719667"/>
                  <a:gd name="connsiteX6" fmla="*/ 309033 w 1210733"/>
                  <a:gd name="connsiteY6" fmla="*/ 537634 h 719667"/>
                  <a:gd name="connsiteX7" fmla="*/ 309033 w 1210733"/>
                  <a:gd name="connsiteY7" fmla="*/ 596900 h 719667"/>
                  <a:gd name="connsiteX8" fmla="*/ 309033 w 1210733"/>
                  <a:gd name="connsiteY8" fmla="*/ 596900 h 719667"/>
                  <a:gd name="connsiteX9" fmla="*/ 385233 w 1210733"/>
                  <a:gd name="connsiteY9" fmla="*/ 660400 h 719667"/>
                  <a:gd name="connsiteX10" fmla="*/ 664633 w 1210733"/>
                  <a:gd name="connsiteY10" fmla="*/ 694267 h 719667"/>
                  <a:gd name="connsiteX11" fmla="*/ 681567 w 1210733"/>
                  <a:gd name="connsiteY11" fmla="*/ 711200 h 719667"/>
                  <a:gd name="connsiteX12" fmla="*/ 732367 w 1210733"/>
                  <a:gd name="connsiteY12" fmla="*/ 711200 h 719667"/>
                  <a:gd name="connsiteX13" fmla="*/ 757767 w 1210733"/>
                  <a:gd name="connsiteY13" fmla="*/ 719667 h 719667"/>
                  <a:gd name="connsiteX14" fmla="*/ 817033 w 1210733"/>
                  <a:gd name="connsiteY14" fmla="*/ 656167 h 719667"/>
                  <a:gd name="connsiteX15" fmla="*/ 901700 w 1210733"/>
                  <a:gd name="connsiteY15" fmla="*/ 647700 h 719667"/>
                  <a:gd name="connsiteX16" fmla="*/ 927100 w 1210733"/>
                  <a:gd name="connsiteY16" fmla="*/ 664634 h 719667"/>
                  <a:gd name="connsiteX17" fmla="*/ 948267 w 1210733"/>
                  <a:gd name="connsiteY17" fmla="*/ 635000 h 719667"/>
                  <a:gd name="connsiteX18" fmla="*/ 990600 w 1210733"/>
                  <a:gd name="connsiteY18" fmla="*/ 626534 h 719667"/>
                  <a:gd name="connsiteX19" fmla="*/ 1020233 w 1210733"/>
                  <a:gd name="connsiteY19" fmla="*/ 643467 h 719667"/>
                  <a:gd name="connsiteX20" fmla="*/ 1020233 w 1210733"/>
                  <a:gd name="connsiteY20" fmla="*/ 596900 h 719667"/>
                  <a:gd name="connsiteX21" fmla="*/ 1058333 w 1210733"/>
                  <a:gd name="connsiteY21" fmla="*/ 563034 h 719667"/>
                  <a:gd name="connsiteX22" fmla="*/ 1113367 w 1210733"/>
                  <a:gd name="connsiteY22" fmla="*/ 533400 h 719667"/>
                  <a:gd name="connsiteX23" fmla="*/ 1087967 w 1210733"/>
                  <a:gd name="connsiteY23" fmla="*/ 503767 h 719667"/>
                  <a:gd name="connsiteX24" fmla="*/ 1087967 w 1210733"/>
                  <a:gd name="connsiteY24" fmla="*/ 444500 h 719667"/>
                  <a:gd name="connsiteX25" fmla="*/ 1130300 w 1210733"/>
                  <a:gd name="connsiteY25" fmla="*/ 431800 h 719667"/>
                  <a:gd name="connsiteX26" fmla="*/ 1130300 w 1210733"/>
                  <a:gd name="connsiteY26" fmla="*/ 393700 h 719667"/>
                  <a:gd name="connsiteX27" fmla="*/ 1087967 w 1210733"/>
                  <a:gd name="connsiteY27" fmla="*/ 381000 h 719667"/>
                  <a:gd name="connsiteX28" fmla="*/ 1113367 w 1210733"/>
                  <a:gd name="connsiteY28" fmla="*/ 355600 h 719667"/>
                  <a:gd name="connsiteX29" fmla="*/ 1164167 w 1210733"/>
                  <a:gd name="connsiteY29" fmla="*/ 376767 h 719667"/>
                  <a:gd name="connsiteX30" fmla="*/ 1206500 w 1210733"/>
                  <a:gd name="connsiteY30" fmla="*/ 368300 h 719667"/>
                  <a:gd name="connsiteX31" fmla="*/ 1202267 w 1210733"/>
                  <a:gd name="connsiteY31" fmla="*/ 330200 h 719667"/>
                  <a:gd name="connsiteX32" fmla="*/ 1210733 w 1210733"/>
                  <a:gd name="connsiteY32" fmla="*/ 275167 h 719667"/>
                  <a:gd name="connsiteX33" fmla="*/ 1168400 w 1210733"/>
                  <a:gd name="connsiteY33" fmla="*/ 182034 h 719667"/>
                  <a:gd name="connsiteX34" fmla="*/ 1176867 w 1210733"/>
                  <a:gd name="connsiteY34" fmla="*/ 114300 h 719667"/>
                  <a:gd name="connsiteX35" fmla="*/ 1176867 w 1210733"/>
                  <a:gd name="connsiteY35" fmla="*/ 114300 h 719667"/>
                  <a:gd name="connsiteX36" fmla="*/ 1126067 w 1210733"/>
                  <a:gd name="connsiteY36" fmla="*/ 93134 h 719667"/>
                  <a:gd name="connsiteX37" fmla="*/ 1104900 w 1210733"/>
                  <a:gd name="connsiteY37" fmla="*/ 67734 h 719667"/>
                  <a:gd name="connsiteX38" fmla="*/ 1054100 w 1210733"/>
                  <a:gd name="connsiteY38" fmla="*/ 88900 h 719667"/>
                  <a:gd name="connsiteX39" fmla="*/ 969433 w 1210733"/>
                  <a:gd name="connsiteY39" fmla="*/ 50800 h 719667"/>
                  <a:gd name="connsiteX40" fmla="*/ 922867 w 1210733"/>
                  <a:gd name="connsiteY40" fmla="*/ 46567 h 719667"/>
                  <a:gd name="connsiteX41" fmla="*/ 855133 w 1210733"/>
                  <a:gd name="connsiteY41" fmla="*/ 0 h 719667"/>
                  <a:gd name="connsiteX42" fmla="*/ 800100 w 1210733"/>
                  <a:gd name="connsiteY42" fmla="*/ 63500 h 719667"/>
                  <a:gd name="connsiteX43" fmla="*/ 766233 w 1210733"/>
                  <a:gd name="connsiteY43" fmla="*/ 122767 h 719667"/>
                  <a:gd name="connsiteX44" fmla="*/ 715433 w 1210733"/>
                  <a:gd name="connsiteY44" fmla="*/ 118534 h 719667"/>
                  <a:gd name="connsiteX45" fmla="*/ 694267 w 1210733"/>
                  <a:gd name="connsiteY45" fmla="*/ 139700 h 719667"/>
                  <a:gd name="connsiteX46" fmla="*/ 613833 w 1210733"/>
                  <a:gd name="connsiteY46" fmla="*/ 93134 h 71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0733" h="719667">
                    <a:moveTo>
                      <a:pt x="0" y="592667"/>
                    </a:moveTo>
                    <a:lnTo>
                      <a:pt x="50800" y="609600"/>
                    </a:lnTo>
                    <a:lnTo>
                      <a:pt x="97367" y="622300"/>
                    </a:lnTo>
                    <a:lnTo>
                      <a:pt x="131233" y="563034"/>
                    </a:lnTo>
                    <a:lnTo>
                      <a:pt x="220133" y="558800"/>
                    </a:lnTo>
                    <a:lnTo>
                      <a:pt x="283633" y="546100"/>
                    </a:lnTo>
                    <a:lnTo>
                      <a:pt x="309033" y="537634"/>
                    </a:lnTo>
                    <a:lnTo>
                      <a:pt x="309033" y="596900"/>
                    </a:lnTo>
                    <a:lnTo>
                      <a:pt x="309033" y="596900"/>
                    </a:lnTo>
                    <a:lnTo>
                      <a:pt x="385233" y="660400"/>
                    </a:lnTo>
                    <a:lnTo>
                      <a:pt x="664633" y="694267"/>
                    </a:lnTo>
                    <a:lnTo>
                      <a:pt x="681567" y="711200"/>
                    </a:lnTo>
                    <a:lnTo>
                      <a:pt x="732367" y="711200"/>
                    </a:lnTo>
                    <a:lnTo>
                      <a:pt x="757767" y="719667"/>
                    </a:lnTo>
                    <a:lnTo>
                      <a:pt x="817033" y="656167"/>
                    </a:lnTo>
                    <a:lnTo>
                      <a:pt x="901700" y="647700"/>
                    </a:lnTo>
                    <a:lnTo>
                      <a:pt x="927100" y="664634"/>
                    </a:lnTo>
                    <a:lnTo>
                      <a:pt x="948267" y="635000"/>
                    </a:lnTo>
                    <a:lnTo>
                      <a:pt x="990600" y="626534"/>
                    </a:lnTo>
                    <a:cubicBezTo>
                      <a:pt x="1021381" y="648520"/>
                      <a:pt x="1020233" y="659839"/>
                      <a:pt x="1020233" y="643467"/>
                    </a:cubicBezTo>
                    <a:lnTo>
                      <a:pt x="1020233" y="596900"/>
                    </a:lnTo>
                    <a:lnTo>
                      <a:pt x="1058333" y="563034"/>
                    </a:lnTo>
                    <a:lnTo>
                      <a:pt x="1113367" y="533400"/>
                    </a:lnTo>
                    <a:lnTo>
                      <a:pt x="1087967" y="503767"/>
                    </a:lnTo>
                    <a:lnTo>
                      <a:pt x="1087967" y="444500"/>
                    </a:lnTo>
                    <a:lnTo>
                      <a:pt x="1130300" y="431800"/>
                    </a:lnTo>
                    <a:lnTo>
                      <a:pt x="1130300" y="393700"/>
                    </a:lnTo>
                    <a:lnTo>
                      <a:pt x="1087967" y="381000"/>
                    </a:lnTo>
                    <a:lnTo>
                      <a:pt x="1113367" y="355600"/>
                    </a:lnTo>
                    <a:lnTo>
                      <a:pt x="1164167" y="376767"/>
                    </a:lnTo>
                    <a:lnTo>
                      <a:pt x="1206500" y="368300"/>
                    </a:lnTo>
                    <a:lnTo>
                      <a:pt x="1202267" y="330200"/>
                    </a:lnTo>
                    <a:lnTo>
                      <a:pt x="1210733" y="275167"/>
                    </a:lnTo>
                    <a:lnTo>
                      <a:pt x="1168400" y="182034"/>
                    </a:lnTo>
                    <a:lnTo>
                      <a:pt x="1176867" y="114300"/>
                    </a:lnTo>
                    <a:lnTo>
                      <a:pt x="1176867" y="114300"/>
                    </a:lnTo>
                    <a:lnTo>
                      <a:pt x="1126067" y="93134"/>
                    </a:lnTo>
                    <a:lnTo>
                      <a:pt x="1104900" y="67734"/>
                    </a:lnTo>
                    <a:lnTo>
                      <a:pt x="1054100" y="88900"/>
                    </a:lnTo>
                    <a:lnTo>
                      <a:pt x="969433" y="50800"/>
                    </a:lnTo>
                    <a:lnTo>
                      <a:pt x="922867" y="46567"/>
                    </a:lnTo>
                    <a:lnTo>
                      <a:pt x="855133" y="0"/>
                    </a:lnTo>
                    <a:lnTo>
                      <a:pt x="800100" y="63500"/>
                    </a:lnTo>
                    <a:lnTo>
                      <a:pt x="766233" y="122767"/>
                    </a:lnTo>
                    <a:lnTo>
                      <a:pt x="715433" y="118534"/>
                    </a:lnTo>
                    <a:lnTo>
                      <a:pt x="694267" y="139700"/>
                    </a:lnTo>
                    <a:lnTo>
                      <a:pt x="613833" y="93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6680200" y="4068233"/>
                <a:ext cx="736600" cy="224367"/>
              </a:xfrm>
              <a:custGeom>
                <a:avLst/>
                <a:gdLst>
                  <a:gd name="connsiteX0" fmla="*/ 736600 w 736600"/>
                  <a:gd name="connsiteY0" fmla="*/ 224367 h 224367"/>
                  <a:gd name="connsiteX1" fmla="*/ 651933 w 736600"/>
                  <a:gd name="connsiteY1" fmla="*/ 165100 h 224367"/>
                  <a:gd name="connsiteX2" fmla="*/ 503767 w 736600"/>
                  <a:gd name="connsiteY2" fmla="*/ 143934 h 224367"/>
                  <a:gd name="connsiteX3" fmla="*/ 372533 w 736600"/>
                  <a:gd name="connsiteY3" fmla="*/ 71967 h 224367"/>
                  <a:gd name="connsiteX4" fmla="*/ 211667 w 736600"/>
                  <a:gd name="connsiteY4" fmla="*/ 59267 h 224367"/>
                  <a:gd name="connsiteX5" fmla="*/ 127000 w 736600"/>
                  <a:gd name="connsiteY5" fmla="*/ 12700 h 224367"/>
                  <a:gd name="connsiteX6" fmla="*/ 0 w 736600"/>
                  <a:gd name="connsiteY6" fmla="*/ 0 h 2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4367">
                    <a:moveTo>
                      <a:pt x="736600" y="224367"/>
                    </a:moveTo>
                    <a:lnTo>
                      <a:pt x="651933" y="165100"/>
                    </a:lnTo>
                    <a:cubicBezTo>
                      <a:pt x="506018" y="147934"/>
                      <a:pt x="542159" y="182326"/>
                      <a:pt x="503767" y="143934"/>
                    </a:cubicBezTo>
                    <a:cubicBezTo>
                      <a:pt x="375539" y="71271"/>
                      <a:pt x="425425" y="71967"/>
                      <a:pt x="372533" y="71967"/>
                    </a:cubicBezTo>
                    <a:lnTo>
                      <a:pt x="211667" y="59267"/>
                    </a:lnTo>
                    <a:lnTo>
                      <a:pt x="12700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5897033" y="3805767"/>
                <a:ext cx="1519767" cy="491066"/>
              </a:xfrm>
              <a:custGeom>
                <a:avLst/>
                <a:gdLst>
                  <a:gd name="connsiteX0" fmla="*/ 1519767 w 1519767"/>
                  <a:gd name="connsiteY0" fmla="*/ 491066 h 491066"/>
                  <a:gd name="connsiteX1" fmla="*/ 1418167 w 1519767"/>
                  <a:gd name="connsiteY1" fmla="*/ 423333 h 491066"/>
                  <a:gd name="connsiteX2" fmla="*/ 1308100 w 1519767"/>
                  <a:gd name="connsiteY2" fmla="*/ 423333 h 491066"/>
                  <a:gd name="connsiteX3" fmla="*/ 1159934 w 1519767"/>
                  <a:gd name="connsiteY3" fmla="*/ 338666 h 491066"/>
                  <a:gd name="connsiteX4" fmla="*/ 986367 w 1519767"/>
                  <a:gd name="connsiteY4" fmla="*/ 321733 h 491066"/>
                  <a:gd name="connsiteX5" fmla="*/ 893234 w 1519767"/>
                  <a:gd name="connsiteY5" fmla="*/ 266700 h 491066"/>
                  <a:gd name="connsiteX6" fmla="*/ 778934 w 1519767"/>
                  <a:gd name="connsiteY6" fmla="*/ 266700 h 491066"/>
                  <a:gd name="connsiteX7" fmla="*/ 681567 w 1519767"/>
                  <a:gd name="connsiteY7" fmla="*/ 211666 h 491066"/>
                  <a:gd name="connsiteX8" fmla="*/ 651934 w 1519767"/>
                  <a:gd name="connsiteY8" fmla="*/ 160866 h 491066"/>
                  <a:gd name="connsiteX9" fmla="*/ 613834 w 1519767"/>
                  <a:gd name="connsiteY9" fmla="*/ 152400 h 491066"/>
                  <a:gd name="connsiteX10" fmla="*/ 508000 w 1519767"/>
                  <a:gd name="connsiteY10" fmla="*/ 160866 h 491066"/>
                  <a:gd name="connsiteX11" fmla="*/ 469900 w 1519767"/>
                  <a:gd name="connsiteY11" fmla="*/ 186266 h 491066"/>
                  <a:gd name="connsiteX12" fmla="*/ 427567 w 1519767"/>
                  <a:gd name="connsiteY12" fmla="*/ 156633 h 491066"/>
                  <a:gd name="connsiteX13" fmla="*/ 355600 w 1519767"/>
                  <a:gd name="connsiteY13" fmla="*/ 173566 h 491066"/>
                  <a:gd name="connsiteX14" fmla="*/ 325967 w 1519767"/>
                  <a:gd name="connsiteY14" fmla="*/ 211666 h 491066"/>
                  <a:gd name="connsiteX15" fmla="*/ 270934 w 1519767"/>
                  <a:gd name="connsiteY15" fmla="*/ 207433 h 491066"/>
                  <a:gd name="connsiteX16" fmla="*/ 241300 w 1519767"/>
                  <a:gd name="connsiteY16" fmla="*/ 139700 h 491066"/>
                  <a:gd name="connsiteX17" fmla="*/ 194734 w 1519767"/>
                  <a:gd name="connsiteY17" fmla="*/ 114300 h 491066"/>
                  <a:gd name="connsiteX18" fmla="*/ 152400 w 1519767"/>
                  <a:gd name="connsiteY18" fmla="*/ 152400 h 491066"/>
                  <a:gd name="connsiteX19" fmla="*/ 97367 w 1519767"/>
                  <a:gd name="connsiteY19" fmla="*/ 139700 h 491066"/>
                  <a:gd name="connsiteX20" fmla="*/ 67734 w 1519767"/>
                  <a:gd name="connsiteY20" fmla="*/ 59266 h 491066"/>
                  <a:gd name="connsiteX21" fmla="*/ 55034 w 1519767"/>
                  <a:gd name="connsiteY21" fmla="*/ 29633 h 491066"/>
                  <a:gd name="connsiteX22" fmla="*/ 0 w 1519767"/>
                  <a:gd name="connsiteY22" fmla="*/ 0 h 49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9767" h="491066">
                    <a:moveTo>
                      <a:pt x="1519767" y="491066"/>
                    </a:moveTo>
                    <a:cubicBezTo>
                      <a:pt x="1427500" y="420767"/>
                      <a:pt x="1468121" y="423333"/>
                      <a:pt x="1418167" y="423333"/>
                    </a:cubicBezTo>
                    <a:lnTo>
                      <a:pt x="1308100" y="423333"/>
                    </a:lnTo>
                    <a:lnTo>
                      <a:pt x="1159934" y="338666"/>
                    </a:lnTo>
                    <a:lnTo>
                      <a:pt x="986367" y="321733"/>
                    </a:lnTo>
                    <a:lnTo>
                      <a:pt x="893234" y="266700"/>
                    </a:lnTo>
                    <a:lnTo>
                      <a:pt x="778934" y="266700"/>
                    </a:lnTo>
                    <a:lnTo>
                      <a:pt x="681567" y="211666"/>
                    </a:lnTo>
                    <a:lnTo>
                      <a:pt x="651934" y="160866"/>
                    </a:lnTo>
                    <a:lnTo>
                      <a:pt x="613834" y="152400"/>
                    </a:lnTo>
                    <a:lnTo>
                      <a:pt x="508000" y="160866"/>
                    </a:lnTo>
                    <a:lnTo>
                      <a:pt x="469900" y="186266"/>
                    </a:lnTo>
                    <a:lnTo>
                      <a:pt x="427567" y="156633"/>
                    </a:lnTo>
                    <a:lnTo>
                      <a:pt x="355600" y="173566"/>
                    </a:lnTo>
                    <a:lnTo>
                      <a:pt x="325967" y="211666"/>
                    </a:lnTo>
                    <a:lnTo>
                      <a:pt x="270934" y="207433"/>
                    </a:lnTo>
                    <a:lnTo>
                      <a:pt x="241300" y="139700"/>
                    </a:lnTo>
                    <a:lnTo>
                      <a:pt x="194734" y="114300"/>
                    </a:lnTo>
                    <a:lnTo>
                      <a:pt x="152400" y="152400"/>
                    </a:lnTo>
                    <a:lnTo>
                      <a:pt x="97367" y="139700"/>
                    </a:lnTo>
                    <a:lnTo>
                      <a:pt x="67734" y="59266"/>
                    </a:lnTo>
                    <a:lnTo>
                      <a:pt x="55034" y="29633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5676900" y="4199467"/>
                <a:ext cx="1739900" cy="232833"/>
              </a:xfrm>
              <a:custGeom>
                <a:avLst/>
                <a:gdLst>
                  <a:gd name="connsiteX0" fmla="*/ 0 w 1739900"/>
                  <a:gd name="connsiteY0" fmla="*/ 152400 h 232833"/>
                  <a:gd name="connsiteX1" fmla="*/ 59267 w 1739900"/>
                  <a:gd name="connsiteY1" fmla="*/ 169333 h 232833"/>
                  <a:gd name="connsiteX2" fmla="*/ 114300 w 1739900"/>
                  <a:gd name="connsiteY2" fmla="*/ 228600 h 232833"/>
                  <a:gd name="connsiteX3" fmla="*/ 203200 w 1739900"/>
                  <a:gd name="connsiteY3" fmla="*/ 228600 h 232833"/>
                  <a:gd name="connsiteX4" fmla="*/ 304800 w 1739900"/>
                  <a:gd name="connsiteY4" fmla="*/ 215900 h 232833"/>
                  <a:gd name="connsiteX5" fmla="*/ 317500 w 1739900"/>
                  <a:gd name="connsiteY5" fmla="*/ 143933 h 232833"/>
                  <a:gd name="connsiteX6" fmla="*/ 436033 w 1739900"/>
                  <a:gd name="connsiteY6" fmla="*/ 127000 h 232833"/>
                  <a:gd name="connsiteX7" fmla="*/ 452967 w 1739900"/>
                  <a:gd name="connsiteY7" fmla="*/ 93133 h 232833"/>
                  <a:gd name="connsiteX8" fmla="*/ 516467 w 1739900"/>
                  <a:gd name="connsiteY8" fmla="*/ 122766 h 232833"/>
                  <a:gd name="connsiteX9" fmla="*/ 558800 w 1739900"/>
                  <a:gd name="connsiteY9" fmla="*/ 88900 h 232833"/>
                  <a:gd name="connsiteX10" fmla="*/ 592667 w 1739900"/>
                  <a:gd name="connsiteY10" fmla="*/ 84666 h 232833"/>
                  <a:gd name="connsiteX11" fmla="*/ 630767 w 1739900"/>
                  <a:gd name="connsiteY11" fmla="*/ 4233 h 232833"/>
                  <a:gd name="connsiteX12" fmla="*/ 685800 w 1739900"/>
                  <a:gd name="connsiteY12" fmla="*/ 4233 h 232833"/>
                  <a:gd name="connsiteX13" fmla="*/ 740833 w 1739900"/>
                  <a:gd name="connsiteY13" fmla="*/ 25400 h 232833"/>
                  <a:gd name="connsiteX14" fmla="*/ 795867 w 1739900"/>
                  <a:gd name="connsiteY14" fmla="*/ 0 h 232833"/>
                  <a:gd name="connsiteX15" fmla="*/ 859367 w 1739900"/>
                  <a:gd name="connsiteY15" fmla="*/ 63500 h 232833"/>
                  <a:gd name="connsiteX16" fmla="*/ 939800 w 1739900"/>
                  <a:gd name="connsiteY16" fmla="*/ 55033 h 232833"/>
                  <a:gd name="connsiteX17" fmla="*/ 973667 w 1739900"/>
                  <a:gd name="connsiteY17" fmla="*/ 105833 h 232833"/>
                  <a:gd name="connsiteX18" fmla="*/ 999067 w 1739900"/>
                  <a:gd name="connsiteY18" fmla="*/ 131233 h 232833"/>
                  <a:gd name="connsiteX19" fmla="*/ 1058333 w 1739900"/>
                  <a:gd name="connsiteY19" fmla="*/ 131233 h 232833"/>
                  <a:gd name="connsiteX20" fmla="*/ 1066800 w 1739900"/>
                  <a:gd name="connsiteY20" fmla="*/ 160866 h 232833"/>
                  <a:gd name="connsiteX21" fmla="*/ 1104900 w 1739900"/>
                  <a:gd name="connsiteY21" fmla="*/ 143933 h 232833"/>
                  <a:gd name="connsiteX22" fmla="*/ 1104900 w 1739900"/>
                  <a:gd name="connsiteY22" fmla="*/ 143933 h 232833"/>
                  <a:gd name="connsiteX23" fmla="*/ 1168400 w 1739900"/>
                  <a:gd name="connsiteY23" fmla="*/ 177800 h 232833"/>
                  <a:gd name="connsiteX24" fmla="*/ 1231900 w 1739900"/>
                  <a:gd name="connsiteY24" fmla="*/ 165100 h 232833"/>
                  <a:gd name="connsiteX25" fmla="*/ 1312333 w 1739900"/>
                  <a:gd name="connsiteY25" fmla="*/ 182033 h 232833"/>
                  <a:gd name="connsiteX26" fmla="*/ 1375833 w 1739900"/>
                  <a:gd name="connsiteY26" fmla="*/ 173566 h 232833"/>
                  <a:gd name="connsiteX27" fmla="*/ 1426633 w 1739900"/>
                  <a:gd name="connsiteY27" fmla="*/ 232833 h 232833"/>
                  <a:gd name="connsiteX28" fmla="*/ 1456267 w 1739900"/>
                  <a:gd name="connsiteY28" fmla="*/ 232833 h 232833"/>
                  <a:gd name="connsiteX29" fmla="*/ 1494367 w 1739900"/>
                  <a:gd name="connsiteY29" fmla="*/ 182033 h 232833"/>
                  <a:gd name="connsiteX30" fmla="*/ 1663700 w 1739900"/>
                  <a:gd name="connsiteY30" fmla="*/ 152400 h 232833"/>
                  <a:gd name="connsiteX31" fmla="*/ 1689100 w 1739900"/>
                  <a:gd name="connsiteY31" fmla="*/ 101600 h 232833"/>
                  <a:gd name="connsiteX32" fmla="*/ 1739900 w 1739900"/>
                  <a:gd name="connsiteY32" fmla="*/ 93133 h 2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39900" h="232833">
                    <a:moveTo>
                      <a:pt x="0" y="152400"/>
                    </a:moveTo>
                    <a:lnTo>
                      <a:pt x="59267" y="169333"/>
                    </a:lnTo>
                    <a:cubicBezTo>
                      <a:pt x="107577" y="230819"/>
                      <a:pt x="80709" y="228600"/>
                      <a:pt x="114300" y="228600"/>
                    </a:cubicBezTo>
                    <a:lnTo>
                      <a:pt x="203200" y="228600"/>
                    </a:lnTo>
                    <a:lnTo>
                      <a:pt x="304800" y="215900"/>
                    </a:lnTo>
                    <a:lnTo>
                      <a:pt x="317500" y="143933"/>
                    </a:lnTo>
                    <a:lnTo>
                      <a:pt x="436033" y="127000"/>
                    </a:lnTo>
                    <a:lnTo>
                      <a:pt x="452967" y="93133"/>
                    </a:lnTo>
                    <a:lnTo>
                      <a:pt x="516467" y="122766"/>
                    </a:lnTo>
                    <a:lnTo>
                      <a:pt x="558800" y="88900"/>
                    </a:lnTo>
                    <a:lnTo>
                      <a:pt x="592667" y="84666"/>
                    </a:lnTo>
                    <a:lnTo>
                      <a:pt x="630767" y="4233"/>
                    </a:lnTo>
                    <a:lnTo>
                      <a:pt x="685800" y="4233"/>
                    </a:lnTo>
                    <a:cubicBezTo>
                      <a:pt x="737902" y="25943"/>
                      <a:pt x="718256" y="25400"/>
                      <a:pt x="740833" y="25400"/>
                    </a:cubicBezTo>
                    <a:lnTo>
                      <a:pt x="795867" y="0"/>
                    </a:lnTo>
                    <a:lnTo>
                      <a:pt x="859367" y="63500"/>
                    </a:lnTo>
                    <a:lnTo>
                      <a:pt x="939800" y="55033"/>
                    </a:lnTo>
                    <a:lnTo>
                      <a:pt x="973667" y="105833"/>
                    </a:lnTo>
                    <a:lnTo>
                      <a:pt x="999067" y="131233"/>
                    </a:lnTo>
                    <a:lnTo>
                      <a:pt x="1058333" y="131233"/>
                    </a:lnTo>
                    <a:lnTo>
                      <a:pt x="1066800" y="160866"/>
                    </a:lnTo>
                    <a:lnTo>
                      <a:pt x="1104900" y="143933"/>
                    </a:lnTo>
                    <a:lnTo>
                      <a:pt x="1104900" y="143933"/>
                    </a:lnTo>
                    <a:lnTo>
                      <a:pt x="1168400" y="177800"/>
                    </a:lnTo>
                    <a:lnTo>
                      <a:pt x="1231900" y="165100"/>
                    </a:lnTo>
                    <a:cubicBezTo>
                      <a:pt x="1309477" y="182339"/>
                      <a:pt x="1282080" y="182033"/>
                      <a:pt x="1312333" y="182033"/>
                    </a:cubicBezTo>
                    <a:lnTo>
                      <a:pt x="1375833" y="173566"/>
                    </a:lnTo>
                    <a:lnTo>
                      <a:pt x="1426633" y="232833"/>
                    </a:lnTo>
                    <a:lnTo>
                      <a:pt x="1456267" y="232833"/>
                    </a:lnTo>
                    <a:lnTo>
                      <a:pt x="1494367" y="182033"/>
                    </a:lnTo>
                    <a:lnTo>
                      <a:pt x="1663700" y="152400"/>
                    </a:lnTo>
                    <a:lnTo>
                      <a:pt x="1689100" y="101600"/>
                    </a:lnTo>
                    <a:lnTo>
                      <a:pt x="1739900" y="931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5499100" y="4356100"/>
                <a:ext cx="1240367" cy="601133"/>
              </a:xfrm>
              <a:custGeom>
                <a:avLst/>
                <a:gdLst>
                  <a:gd name="connsiteX0" fmla="*/ 0 w 1240367"/>
                  <a:gd name="connsiteY0" fmla="*/ 304800 h 601133"/>
                  <a:gd name="connsiteX1" fmla="*/ 50800 w 1240367"/>
                  <a:gd name="connsiteY1" fmla="*/ 313267 h 601133"/>
                  <a:gd name="connsiteX2" fmla="*/ 50800 w 1240367"/>
                  <a:gd name="connsiteY2" fmla="*/ 347133 h 601133"/>
                  <a:gd name="connsiteX3" fmla="*/ 76200 w 1240367"/>
                  <a:gd name="connsiteY3" fmla="*/ 406400 h 601133"/>
                  <a:gd name="connsiteX4" fmla="*/ 127000 w 1240367"/>
                  <a:gd name="connsiteY4" fmla="*/ 440267 h 601133"/>
                  <a:gd name="connsiteX5" fmla="*/ 156633 w 1240367"/>
                  <a:gd name="connsiteY5" fmla="*/ 478367 h 601133"/>
                  <a:gd name="connsiteX6" fmla="*/ 198967 w 1240367"/>
                  <a:gd name="connsiteY6" fmla="*/ 491067 h 601133"/>
                  <a:gd name="connsiteX7" fmla="*/ 232833 w 1240367"/>
                  <a:gd name="connsiteY7" fmla="*/ 558800 h 601133"/>
                  <a:gd name="connsiteX8" fmla="*/ 279400 w 1240367"/>
                  <a:gd name="connsiteY8" fmla="*/ 567267 h 601133"/>
                  <a:gd name="connsiteX9" fmla="*/ 309033 w 1240367"/>
                  <a:gd name="connsiteY9" fmla="*/ 596900 h 601133"/>
                  <a:gd name="connsiteX10" fmla="*/ 376767 w 1240367"/>
                  <a:gd name="connsiteY10" fmla="*/ 584200 h 601133"/>
                  <a:gd name="connsiteX11" fmla="*/ 414867 w 1240367"/>
                  <a:gd name="connsiteY11" fmla="*/ 601133 h 601133"/>
                  <a:gd name="connsiteX12" fmla="*/ 469900 w 1240367"/>
                  <a:gd name="connsiteY12" fmla="*/ 558800 h 601133"/>
                  <a:gd name="connsiteX13" fmla="*/ 495300 w 1240367"/>
                  <a:gd name="connsiteY13" fmla="*/ 558800 h 601133"/>
                  <a:gd name="connsiteX14" fmla="*/ 524933 w 1240367"/>
                  <a:gd name="connsiteY14" fmla="*/ 550333 h 601133"/>
                  <a:gd name="connsiteX15" fmla="*/ 550333 w 1240367"/>
                  <a:gd name="connsiteY15" fmla="*/ 529167 h 601133"/>
                  <a:gd name="connsiteX16" fmla="*/ 584200 w 1240367"/>
                  <a:gd name="connsiteY16" fmla="*/ 533400 h 601133"/>
                  <a:gd name="connsiteX17" fmla="*/ 622300 w 1240367"/>
                  <a:gd name="connsiteY17" fmla="*/ 486833 h 601133"/>
                  <a:gd name="connsiteX18" fmla="*/ 656167 w 1240367"/>
                  <a:gd name="connsiteY18" fmla="*/ 482600 h 601133"/>
                  <a:gd name="connsiteX19" fmla="*/ 681567 w 1240367"/>
                  <a:gd name="connsiteY19" fmla="*/ 495300 h 601133"/>
                  <a:gd name="connsiteX20" fmla="*/ 723900 w 1240367"/>
                  <a:gd name="connsiteY20" fmla="*/ 491067 h 601133"/>
                  <a:gd name="connsiteX21" fmla="*/ 770467 w 1240367"/>
                  <a:gd name="connsiteY21" fmla="*/ 503767 h 601133"/>
                  <a:gd name="connsiteX22" fmla="*/ 804333 w 1240367"/>
                  <a:gd name="connsiteY22" fmla="*/ 491067 h 601133"/>
                  <a:gd name="connsiteX23" fmla="*/ 833967 w 1240367"/>
                  <a:gd name="connsiteY23" fmla="*/ 503767 h 601133"/>
                  <a:gd name="connsiteX24" fmla="*/ 850900 w 1240367"/>
                  <a:gd name="connsiteY24" fmla="*/ 465667 h 601133"/>
                  <a:gd name="connsiteX25" fmla="*/ 897467 w 1240367"/>
                  <a:gd name="connsiteY25" fmla="*/ 465667 h 601133"/>
                  <a:gd name="connsiteX26" fmla="*/ 952500 w 1240367"/>
                  <a:gd name="connsiteY26" fmla="*/ 423333 h 601133"/>
                  <a:gd name="connsiteX27" fmla="*/ 952500 w 1240367"/>
                  <a:gd name="connsiteY27" fmla="*/ 355600 h 601133"/>
                  <a:gd name="connsiteX28" fmla="*/ 990600 w 1240367"/>
                  <a:gd name="connsiteY28" fmla="*/ 330200 h 601133"/>
                  <a:gd name="connsiteX29" fmla="*/ 1011767 w 1240367"/>
                  <a:gd name="connsiteY29" fmla="*/ 283633 h 601133"/>
                  <a:gd name="connsiteX30" fmla="*/ 1011767 w 1240367"/>
                  <a:gd name="connsiteY30" fmla="*/ 245533 h 601133"/>
                  <a:gd name="connsiteX31" fmla="*/ 1066800 w 1240367"/>
                  <a:gd name="connsiteY31" fmla="*/ 194733 h 601133"/>
                  <a:gd name="connsiteX32" fmla="*/ 1083733 w 1240367"/>
                  <a:gd name="connsiteY32" fmla="*/ 110067 h 601133"/>
                  <a:gd name="connsiteX33" fmla="*/ 1134533 w 1240367"/>
                  <a:gd name="connsiteY33" fmla="*/ 63500 h 601133"/>
                  <a:gd name="connsiteX34" fmla="*/ 1181100 w 1240367"/>
                  <a:gd name="connsiteY34" fmla="*/ 59267 h 601133"/>
                  <a:gd name="connsiteX35" fmla="*/ 1206500 w 1240367"/>
                  <a:gd name="connsiteY35" fmla="*/ 59267 h 601133"/>
                  <a:gd name="connsiteX36" fmla="*/ 1240367 w 1240367"/>
                  <a:gd name="connsiteY36" fmla="*/ 0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0367" h="601133">
                    <a:moveTo>
                      <a:pt x="0" y="304800"/>
                    </a:moveTo>
                    <a:lnTo>
                      <a:pt x="50800" y="313267"/>
                    </a:lnTo>
                    <a:lnTo>
                      <a:pt x="50800" y="347133"/>
                    </a:lnTo>
                    <a:lnTo>
                      <a:pt x="76200" y="406400"/>
                    </a:lnTo>
                    <a:lnTo>
                      <a:pt x="127000" y="440267"/>
                    </a:lnTo>
                    <a:cubicBezTo>
                      <a:pt x="153183" y="479541"/>
                      <a:pt x="137136" y="478367"/>
                      <a:pt x="156633" y="478367"/>
                    </a:cubicBezTo>
                    <a:cubicBezTo>
                      <a:pt x="200277" y="495824"/>
                      <a:pt x="198967" y="510498"/>
                      <a:pt x="198967" y="491067"/>
                    </a:cubicBezTo>
                    <a:lnTo>
                      <a:pt x="232833" y="558800"/>
                    </a:lnTo>
                    <a:lnTo>
                      <a:pt x="279400" y="567267"/>
                    </a:lnTo>
                    <a:lnTo>
                      <a:pt x="309033" y="596900"/>
                    </a:lnTo>
                    <a:lnTo>
                      <a:pt x="376767" y="584200"/>
                    </a:lnTo>
                    <a:lnTo>
                      <a:pt x="414867" y="601133"/>
                    </a:lnTo>
                    <a:lnTo>
                      <a:pt x="469900" y="558800"/>
                    </a:lnTo>
                    <a:lnTo>
                      <a:pt x="495300" y="558800"/>
                    </a:lnTo>
                    <a:lnTo>
                      <a:pt x="524933" y="550333"/>
                    </a:lnTo>
                    <a:lnTo>
                      <a:pt x="550333" y="529167"/>
                    </a:lnTo>
                    <a:lnTo>
                      <a:pt x="584200" y="533400"/>
                    </a:lnTo>
                    <a:lnTo>
                      <a:pt x="622300" y="486833"/>
                    </a:lnTo>
                    <a:lnTo>
                      <a:pt x="656167" y="482600"/>
                    </a:lnTo>
                    <a:lnTo>
                      <a:pt x="681567" y="495300"/>
                    </a:lnTo>
                    <a:lnTo>
                      <a:pt x="723900" y="491067"/>
                    </a:lnTo>
                    <a:lnTo>
                      <a:pt x="770467" y="503767"/>
                    </a:lnTo>
                    <a:lnTo>
                      <a:pt x="804333" y="491067"/>
                    </a:lnTo>
                    <a:lnTo>
                      <a:pt x="833967" y="503767"/>
                    </a:lnTo>
                    <a:lnTo>
                      <a:pt x="850900" y="465667"/>
                    </a:lnTo>
                    <a:lnTo>
                      <a:pt x="897467" y="465667"/>
                    </a:lnTo>
                    <a:lnTo>
                      <a:pt x="952500" y="423333"/>
                    </a:lnTo>
                    <a:lnTo>
                      <a:pt x="952500" y="355600"/>
                    </a:lnTo>
                    <a:lnTo>
                      <a:pt x="990600" y="330200"/>
                    </a:lnTo>
                    <a:lnTo>
                      <a:pt x="1011767" y="283633"/>
                    </a:lnTo>
                    <a:lnTo>
                      <a:pt x="1011767" y="245533"/>
                    </a:lnTo>
                    <a:lnTo>
                      <a:pt x="1066800" y="194733"/>
                    </a:lnTo>
                    <a:lnTo>
                      <a:pt x="1083733" y="110067"/>
                    </a:lnTo>
                    <a:lnTo>
                      <a:pt x="1134533" y="63500"/>
                    </a:lnTo>
                    <a:lnTo>
                      <a:pt x="1181100" y="59267"/>
                    </a:lnTo>
                    <a:lnTo>
                      <a:pt x="1206500" y="59267"/>
                    </a:lnTo>
                    <a:lnTo>
                      <a:pt x="12403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6394450" y="1282700"/>
                <a:ext cx="1314450" cy="806450"/>
              </a:xfrm>
              <a:custGeom>
                <a:avLst/>
                <a:gdLst>
                  <a:gd name="connsiteX0" fmla="*/ 596900 w 1314450"/>
                  <a:gd name="connsiteY0" fmla="*/ 69850 h 806450"/>
                  <a:gd name="connsiteX1" fmla="*/ 679450 w 1314450"/>
                  <a:gd name="connsiteY1" fmla="*/ 38100 h 806450"/>
                  <a:gd name="connsiteX2" fmla="*/ 755650 w 1314450"/>
                  <a:gd name="connsiteY2" fmla="*/ 0 h 806450"/>
                  <a:gd name="connsiteX3" fmla="*/ 850900 w 1314450"/>
                  <a:gd name="connsiteY3" fmla="*/ 63500 h 806450"/>
                  <a:gd name="connsiteX4" fmla="*/ 927100 w 1314450"/>
                  <a:gd name="connsiteY4" fmla="*/ 82550 h 806450"/>
                  <a:gd name="connsiteX5" fmla="*/ 927100 w 1314450"/>
                  <a:gd name="connsiteY5" fmla="*/ 82550 h 806450"/>
                  <a:gd name="connsiteX6" fmla="*/ 958850 w 1314450"/>
                  <a:gd name="connsiteY6" fmla="*/ 165100 h 806450"/>
                  <a:gd name="connsiteX7" fmla="*/ 1016000 w 1314450"/>
                  <a:gd name="connsiteY7" fmla="*/ 190500 h 806450"/>
                  <a:gd name="connsiteX8" fmla="*/ 1060450 w 1314450"/>
                  <a:gd name="connsiteY8" fmla="*/ 152400 h 806450"/>
                  <a:gd name="connsiteX9" fmla="*/ 1149350 w 1314450"/>
                  <a:gd name="connsiteY9" fmla="*/ 196850 h 806450"/>
                  <a:gd name="connsiteX10" fmla="*/ 1149350 w 1314450"/>
                  <a:gd name="connsiteY10" fmla="*/ 196850 h 806450"/>
                  <a:gd name="connsiteX11" fmla="*/ 1149350 w 1314450"/>
                  <a:gd name="connsiteY11" fmla="*/ 196850 h 806450"/>
                  <a:gd name="connsiteX12" fmla="*/ 1200150 w 1314450"/>
                  <a:gd name="connsiteY12" fmla="*/ 190500 h 806450"/>
                  <a:gd name="connsiteX13" fmla="*/ 1200150 w 1314450"/>
                  <a:gd name="connsiteY13" fmla="*/ 190500 h 806450"/>
                  <a:gd name="connsiteX14" fmla="*/ 1200150 w 1314450"/>
                  <a:gd name="connsiteY14" fmla="*/ 190500 h 806450"/>
                  <a:gd name="connsiteX15" fmla="*/ 1174750 w 1314450"/>
                  <a:gd name="connsiteY15" fmla="*/ 222250 h 806450"/>
                  <a:gd name="connsiteX16" fmla="*/ 1244600 w 1314450"/>
                  <a:gd name="connsiteY16" fmla="*/ 273050 h 806450"/>
                  <a:gd name="connsiteX17" fmla="*/ 1231900 w 1314450"/>
                  <a:gd name="connsiteY17" fmla="*/ 330200 h 806450"/>
                  <a:gd name="connsiteX18" fmla="*/ 1219200 w 1314450"/>
                  <a:gd name="connsiteY18" fmla="*/ 412750 h 806450"/>
                  <a:gd name="connsiteX19" fmla="*/ 1257300 w 1314450"/>
                  <a:gd name="connsiteY19" fmla="*/ 412750 h 806450"/>
                  <a:gd name="connsiteX20" fmla="*/ 1263650 w 1314450"/>
                  <a:gd name="connsiteY20" fmla="*/ 463550 h 806450"/>
                  <a:gd name="connsiteX21" fmla="*/ 1289050 w 1314450"/>
                  <a:gd name="connsiteY21" fmla="*/ 514350 h 806450"/>
                  <a:gd name="connsiteX22" fmla="*/ 1314450 w 1314450"/>
                  <a:gd name="connsiteY22" fmla="*/ 603250 h 806450"/>
                  <a:gd name="connsiteX23" fmla="*/ 1282700 w 1314450"/>
                  <a:gd name="connsiteY23" fmla="*/ 654050 h 806450"/>
                  <a:gd name="connsiteX24" fmla="*/ 1212850 w 1314450"/>
                  <a:gd name="connsiteY24" fmla="*/ 711200 h 806450"/>
                  <a:gd name="connsiteX25" fmla="*/ 1200150 w 1314450"/>
                  <a:gd name="connsiteY25" fmla="*/ 762000 h 806450"/>
                  <a:gd name="connsiteX26" fmla="*/ 1130300 w 1314450"/>
                  <a:gd name="connsiteY26" fmla="*/ 762000 h 806450"/>
                  <a:gd name="connsiteX27" fmla="*/ 1098550 w 1314450"/>
                  <a:gd name="connsiteY27" fmla="*/ 742950 h 806450"/>
                  <a:gd name="connsiteX28" fmla="*/ 1041400 w 1314450"/>
                  <a:gd name="connsiteY28" fmla="*/ 806450 h 806450"/>
                  <a:gd name="connsiteX29" fmla="*/ 977900 w 1314450"/>
                  <a:gd name="connsiteY29" fmla="*/ 793750 h 806450"/>
                  <a:gd name="connsiteX30" fmla="*/ 908050 w 1314450"/>
                  <a:gd name="connsiteY30" fmla="*/ 704850 h 806450"/>
                  <a:gd name="connsiteX31" fmla="*/ 825500 w 1314450"/>
                  <a:gd name="connsiteY31" fmla="*/ 647700 h 806450"/>
                  <a:gd name="connsiteX32" fmla="*/ 723900 w 1314450"/>
                  <a:gd name="connsiteY32" fmla="*/ 635000 h 806450"/>
                  <a:gd name="connsiteX33" fmla="*/ 685800 w 1314450"/>
                  <a:gd name="connsiteY33" fmla="*/ 552450 h 806450"/>
                  <a:gd name="connsiteX34" fmla="*/ 641350 w 1314450"/>
                  <a:gd name="connsiteY34" fmla="*/ 584200 h 806450"/>
                  <a:gd name="connsiteX35" fmla="*/ 615950 w 1314450"/>
                  <a:gd name="connsiteY35" fmla="*/ 615950 h 806450"/>
                  <a:gd name="connsiteX36" fmla="*/ 546100 w 1314450"/>
                  <a:gd name="connsiteY36" fmla="*/ 615950 h 806450"/>
                  <a:gd name="connsiteX37" fmla="*/ 482600 w 1314450"/>
                  <a:gd name="connsiteY37" fmla="*/ 577850 h 806450"/>
                  <a:gd name="connsiteX38" fmla="*/ 393700 w 1314450"/>
                  <a:gd name="connsiteY38" fmla="*/ 571500 h 806450"/>
                  <a:gd name="connsiteX39" fmla="*/ 393700 w 1314450"/>
                  <a:gd name="connsiteY39" fmla="*/ 571500 h 806450"/>
                  <a:gd name="connsiteX40" fmla="*/ 311150 w 1314450"/>
                  <a:gd name="connsiteY40" fmla="*/ 571500 h 806450"/>
                  <a:gd name="connsiteX41" fmla="*/ 215900 w 1314450"/>
                  <a:gd name="connsiteY41" fmla="*/ 558800 h 806450"/>
                  <a:gd name="connsiteX42" fmla="*/ 127000 w 1314450"/>
                  <a:gd name="connsiteY42" fmla="*/ 590550 h 806450"/>
                  <a:gd name="connsiteX43" fmla="*/ 31750 w 1314450"/>
                  <a:gd name="connsiteY43" fmla="*/ 641350 h 806450"/>
                  <a:gd name="connsiteX44" fmla="*/ 0 w 1314450"/>
                  <a:gd name="connsiteY44" fmla="*/ 679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4450" h="806450">
                    <a:moveTo>
                      <a:pt x="596900" y="69850"/>
                    </a:moveTo>
                    <a:lnTo>
                      <a:pt x="679450" y="38100"/>
                    </a:lnTo>
                    <a:lnTo>
                      <a:pt x="755650" y="0"/>
                    </a:lnTo>
                    <a:lnTo>
                      <a:pt x="850900" y="63500"/>
                    </a:lnTo>
                    <a:lnTo>
                      <a:pt x="927100" y="82550"/>
                    </a:lnTo>
                    <a:lnTo>
                      <a:pt x="927100" y="82550"/>
                    </a:lnTo>
                    <a:lnTo>
                      <a:pt x="958850" y="165100"/>
                    </a:lnTo>
                    <a:lnTo>
                      <a:pt x="1016000" y="190500"/>
                    </a:lnTo>
                    <a:lnTo>
                      <a:pt x="1060450" y="15240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174750" y="222250"/>
                    </a:lnTo>
                    <a:lnTo>
                      <a:pt x="1244600" y="273050"/>
                    </a:lnTo>
                    <a:lnTo>
                      <a:pt x="1231900" y="330200"/>
                    </a:lnTo>
                    <a:lnTo>
                      <a:pt x="1219200" y="412750"/>
                    </a:lnTo>
                    <a:lnTo>
                      <a:pt x="1257300" y="412750"/>
                    </a:lnTo>
                    <a:lnTo>
                      <a:pt x="1263650" y="463550"/>
                    </a:lnTo>
                    <a:lnTo>
                      <a:pt x="1289050" y="514350"/>
                    </a:lnTo>
                    <a:lnTo>
                      <a:pt x="1314450" y="603250"/>
                    </a:lnTo>
                    <a:lnTo>
                      <a:pt x="1282700" y="654050"/>
                    </a:lnTo>
                    <a:lnTo>
                      <a:pt x="1212850" y="711200"/>
                    </a:lnTo>
                    <a:lnTo>
                      <a:pt x="1200150" y="762000"/>
                    </a:lnTo>
                    <a:lnTo>
                      <a:pt x="1130300" y="762000"/>
                    </a:lnTo>
                    <a:lnTo>
                      <a:pt x="1098550" y="742950"/>
                    </a:lnTo>
                    <a:lnTo>
                      <a:pt x="1041400" y="806450"/>
                    </a:lnTo>
                    <a:lnTo>
                      <a:pt x="977900" y="793750"/>
                    </a:lnTo>
                    <a:lnTo>
                      <a:pt x="908050" y="704850"/>
                    </a:lnTo>
                    <a:lnTo>
                      <a:pt x="825500" y="647700"/>
                    </a:lnTo>
                    <a:lnTo>
                      <a:pt x="723900" y="635000"/>
                    </a:lnTo>
                    <a:lnTo>
                      <a:pt x="685800" y="552450"/>
                    </a:lnTo>
                    <a:lnTo>
                      <a:pt x="641350" y="584200"/>
                    </a:lnTo>
                    <a:lnTo>
                      <a:pt x="615950" y="615950"/>
                    </a:lnTo>
                    <a:lnTo>
                      <a:pt x="546100" y="615950"/>
                    </a:lnTo>
                    <a:lnTo>
                      <a:pt x="482600" y="577850"/>
                    </a:lnTo>
                    <a:lnTo>
                      <a:pt x="393700" y="571500"/>
                    </a:lnTo>
                    <a:lnTo>
                      <a:pt x="393700" y="571500"/>
                    </a:lnTo>
                    <a:lnTo>
                      <a:pt x="311150" y="571500"/>
                    </a:lnTo>
                    <a:lnTo>
                      <a:pt x="215900" y="558800"/>
                    </a:lnTo>
                    <a:lnTo>
                      <a:pt x="127000" y="590550"/>
                    </a:lnTo>
                    <a:lnTo>
                      <a:pt x="31750" y="641350"/>
                    </a:lnTo>
                    <a:lnTo>
                      <a:pt x="0" y="679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0" name="Freihandform 39"/>
              <p:cNvSpPr>
                <a:spLocks noChangeAspect="1"/>
              </p:cNvSpPr>
              <p:nvPr/>
            </p:nvSpPr>
            <p:spPr>
              <a:xfrm>
                <a:off x="5997576" y="2200275"/>
                <a:ext cx="730325" cy="653950"/>
              </a:xfrm>
              <a:custGeom>
                <a:avLst/>
                <a:gdLst>
                  <a:gd name="connsiteX0" fmla="*/ 546100 w 971550"/>
                  <a:gd name="connsiteY0" fmla="*/ 0 h 869950"/>
                  <a:gd name="connsiteX1" fmla="*/ 723900 w 971550"/>
                  <a:gd name="connsiteY1" fmla="*/ 69850 h 869950"/>
                  <a:gd name="connsiteX2" fmla="*/ 857250 w 971550"/>
                  <a:gd name="connsiteY2" fmla="*/ 50800 h 869950"/>
                  <a:gd name="connsiteX3" fmla="*/ 895350 w 971550"/>
                  <a:gd name="connsiteY3" fmla="*/ 95250 h 869950"/>
                  <a:gd name="connsiteX4" fmla="*/ 946150 w 971550"/>
                  <a:gd name="connsiteY4" fmla="*/ 139700 h 869950"/>
                  <a:gd name="connsiteX5" fmla="*/ 914400 w 971550"/>
                  <a:gd name="connsiteY5" fmla="*/ 203200 h 869950"/>
                  <a:gd name="connsiteX6" fmla="*/ 927100 w 971550"/>
                  <a:gd name="connsiteY6" fmla="*/ 323850 h 869950"/>
                  <a:gd name="connsiteX7" fmla="*/ 946150 w 971550"/>
                  <a:gd name="connsiteY7" fmla="*/ 355600 h 869950"/>
                  <a:gd name="connsiteX8" fmla="*/ 889000 w 971550"/>
                  <a:gd name="connsiteY8" fmla="*/ 406400 h 869950"/>
                  <a:gd name="connsiteX9" fmla="*/ 971550 w 971550"/>
                  <a:gd name="connsiteY9" fmla="*/ 527050 h 869950"/>
                  <a:gd name="connsiteX10" fmla="*/ 933450 w 971550"/>
                  <a:gd name="connsiteY10" fmla="*/ 603250 h 869950"/>
                  <a:gd name="connsiteX11" fmla="*/ 857250 w 971550"/>
                  <a:gd name="connsiteY11" fmla="*/ 647700 h 869950"/>
                  <a:gd name="connsiteX12" fmla="*/ 793750 w 971550"/>
                  <a:gd name="connsiteY12" fmla="*/ 711200 h 869950"/>
                  <a:gd name="connsiteX13" fmla="*/ 666750 w 971550"/>
                  <a:gd name="connsiteY13" fmla="*/ 736600 h 869950"/>
                  <a:gd name="connsiteX14" fmla="*/ 590550 w 971550"/>
                  <a:gd name="connsiteY14" fmla="*/ 787400 h 869950"/>
                  <a:gd name="connsiteX15" fmla="*/ 520700 w 971550"/>
                  <a:gd name="connsiteY15" fmla="*/ 812800 h 869950"/>
                  <a:gd name="connsiteX16" fmla="*/ 450850 w 971550"/>
                  <a:gd name="connsiteY16" fmla="*/ 812800 h 869950"/>
                  <a:gd name="connsiteX17" fmla="*/ 438150 w 971550"/>
                  <a:gd name="connsiteY17" fmla="*/ 869950 h 869950"/>
                  <a:gd name="connsiteX18" fmla="*/ 298450 w 971550"/>
                  <a:gd name="connsiteY18" fmla="*/ 806450 h 869950"/>
                  <a:gd name="connsiteX19" fmla="*/ 260350 w 971550"/>
                  <a:gd name="connsiteY19" fmla="*/ 711200 h 869950"/>
                  <a:gd name="connsiteX20" fmla="*/ 209550 w 971550"/>
                  <a:gd name="connsiteY20" fmla="*/ 749300 h 869950"/>
                  <a:gd name="connsiteX21" fmla="*/ 127000 w 971550"/>
                  <a:gd name="connsiteY21" fmla="*/ 742950 h 869950"/>
                  <a:gd name="connsiteX22" fmla="*/ 127000 w 971550"/>
                  <a:gd name="connsiteY22" fmla="*/ 742950 h 869950"/>
                  <a:gd name="connsiteX23" fmla="*/ 76200 w 971550"/>
                  <a:gd name="connsiteY23" fmla="*/ 749300 h 869950"/>
                  <a:gd name="connsiteX24" fmla="*/ 0 w 971550"/>
                  <a:gd name="connsiteY24" fmla="*/ 736600 h 869950"/>
                  <a:gd name="connsiteX25" fmla="*/ 31750 w 971550"/>
                  <a:gd name="connsiteY25" fmla="*/ 584200 h 869950"/>
                  <a:gd name="connsiteX26" fmla="*/ 101600 w 971550"/>
                  <a:gd name="connsiteY26" fmla="*/ 514350 h 869950"/>
                  <a:gd name="connsiteX27" fmla="*/ 114300 w 971550"/>
                  <a:gd name="connsiteY27" fmla="*/ 469900 h 869950"/>
                  <a:gd name="connsiteX28" fmla="*/ 76200 w 971550"/>
                  <a:gd name="connsiteY28" fmla="*/ 419100 h 8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550" h="869950">
                    <a:moveTo>
                      <a:pt x="546100" y="0"/>
                    </a:moveTo>
                    <a:lnTo>
                      <a:pt x="723900" y="69850"/>
                    </a:lnTo>
                    <a:lnTo>
                      <a:pt x="857250" y="50800"/>
                    </a:lnTo>
                    <a:lnTo>
                      <a:pt x="895350" y="95250"/>
                    </a:lnTo>
                    <a:lnTo>
                      <a:pt x="946150" y="139700"/>
                    </a:lnTo>
                    <a:lnTo>
                      <a:pt x="914400" y="203200"/>
                    </a:lnTo>
                    <a:lnTo>
                      <a:pt x="927100" y="323850"/>
                    </a:lnTo>
                    <a:lnTo>
                      <a:pt x="946150" y="355600"/>
                    </a:lnTo>
                    <a:lnTo>
                      <a:pt x="889000" y="406400"/>
                    </a:lnTo>
                    <a:lnTo>
                      <a:pt x="971550" y="527050"/>
                    </a:lnTo>
                    <a:lnTo>
                      <a:pt x="933450" y="603250"/>
                    </a:lnTo>
                    <a:lnTo>
                      <a:pt x="857250" y="647700"/>
                    </a:lnTo>
                    <a:lnTo>
                      <a:pt x="793750" y="711200"/>
                    </a:lnTo>
                    <a:lnTo>
                      <a:pt x="666750" y="736600"/>
                    </a:lnTo>
                    <a:lnTo>
                      <a:pt x="590550" y="787400"/>
                    </a:lnTo>
                    <a:lnTo>
                      <a:pt x="520700" y="812800"/>
                    </a:lnTo>
                    <a:lnTo>
                      <a:pt x="450850" y="812800"/>
                    </a:lnTo>
                    <a:lnTo>
                      <a:pt x="438150" y="869950"/>
                    </a:lnTo>
                    <a:lnTo>
                      <a:pt x="298450" y="806450"/>
                    </a:lnTo>
                    <a:lnTo>
                      <a:pt x="260350" y="711200"/>
                    </a:lnTo>
                    <a:lnTo>
                      <a:pt x="209550" y="749300"/>
                    </a:lnTo>
                    <a:lnTo>
                      <a:pt x="127000" y="742950"/>
                    </a:lnTo>
                    <a:lnTo>
                      <a:pt x="127000" y="742950"/>
                    </a:lnTo>
                    <a:lnTo>
                      <a:pt x="76200" y="749300"/>
                    </a:lnTo>
                    <a:lnTo>
                      <a:pt x="0" y="736600"/>
                    </a:lnTo>
                    <a:lnTo>
                      <a:pt x="31750" y="584200"/>
                    </a:lnTo>
                    <a:lnTo>
                      <a:pt x="101600" y="514350"/>
                    </a:lnTo>
                    <a:lnTo>
                      <a:pt x="114300" y="469900"/>
                    </a:lnTo>
                    <a:lnTo>
                      <a:pt x="76200" y="419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6705600" y="2076450"/>
                <a:ext cx="736600" cy="577850"/>
              </a:xfrm>
              <a:custGeom>
                <a:avLst/>
                <a:gdLst>
                  <a:gd name="connsiteX0" fmla="*/ 0 w 736600"/>
                  <a:gd name="connsiteY0" fmla="*/ 406400 h 577850"/>
                  <a:gd name="connsiteX1" fmla="*/ 69850 w 736600"/>
                  <a:gd name="connsiteY1" fmla="*/ 438150 h 577850"/>
                  <a:gd name="connsiteX2" fmla="*/ 139700 w 736600"/>
                  <a:gd name="connsiteY2" fmla="*/ 488950 h 577850"/>
                  <a:gd name="connsiteX3" fmla="*/ 158750 w 736600"/>
                  <a:gd name="connsiteY3" fmla="*/ 577850 h 577850"/>
                  <a:gd name="connsiteX4" fmla="*/ 234950 w 736600"/>
                  <a:gd name="connsiteY4" fmla="*/ 552450 h 577850"/>
                  <a:gd name="connsiteX5" fmla="*/ 311150 w 736600"/>
                  <a:gd name="connsiteY5" fmla="*/ 571500 h 577850"/>
                  <a:gd name="connsiteX6" fmla="*/ 361950 w 736600"/>
                  <a:gd name="connsiteY6" fmla="*/ 539750 h 577850"/>
                  <a:gd name="connsiteX7" fmla="*/ 361950 w 736600"/>
                  <a:gd name="connsiteY7" fmla="*/ 539750 h 577850"/>
                  <a:gd name="connsiteX8" fmla="*/ 387350 w 736600"/>
                  <a:gd name="connsiteY8" fmla="*/ 501650 h 577850"/>
                  <a:gd name="connsiteX9" fmla="*/ 438150 w 736600"/>
                  <a:gd name="connsiteY9" fmla="*/ 495300 h 577850"/>
                  <a:gd name="connsiteX10" fmla="*/ 508000 w 736600"/>
                  <a:gd name="connsiteY10" fmla="*/ 444500 h 577850"/>
                  <a:gd name="connsiteX11" fmla="*/ 539750 w 736600"/>
                  <a:gd name="connsiteY11" fmla="*/ 501650 h 577850"/>
                  <a:gd name="connsiteX12" fmla="*/ 565150 w 736600"/>
                  <a:gd name="connsiteY12" fmla="*/ 469900 h 577850"/>
                  <a:gd name="connsiteX13" fmla="*/ 533400 w 736600"/>
                  <a:gd name="connsiteY13" fmla="*/ 412750 h 577850"/>
                  <a:gd name="connsiteX14" fmla="*/ 558800 w 736600"/>
                  <a:gd name="connsiteY14" fmla="*/ 279400 h 577850"/>
                  <a:gd name="connsiteX15" fmla="*/ 628650 w 736600"/>
                  <a:gd name="connsiteY15" fmla="*/ 196850 h 577850"/>
                  <a:gd name="connsiteX16" fmla="*/ 736600 w 736600"/>
                  <a:gd name="connsiteY16" fmla="*/ 158750 h 577850"/>
                  <a:gd name="connsiteX17" fmla="*/ 736600 w 736600"/>
                  <a:gd name="connsiteY17" fmla="*/ 114300 h 577850"/>
                  <a:gd name="connsiteX18" fmla="*/ 685800 w 736600"/>
                  <a:gd name="connsiteY18" fmla="*/ 95250 h 577850"/>
                  <a:gd name="connsiteX19" fmla="*/ 717550 w 736600"/>
                  <a:gd name="connsiteY19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6600" h="577850">
                    <a:moveTo>
                      <a:pt x="0" y="406400"/>
                    </a:moveTo>
                    <a:lnTo>
                      <a:pt x="69850" y="438150"/>
                    </a:lnTo>
                    <a:cubicBezTo>
                      <a:pt x="142832" y="504498"/>
                      <a:pt x="139700" y="533117"/>
                      <a:pt x="139700" y="488950"/>
                    </a:cubicBezTo>
                    <a:lnTo>
                      <a:pt x="158750" y="577850"/>
                    </a:lnTo>
                    <a:lnTo>
                      <a:pt x="234950" y="552450"/>
                    </a:lnTo>
                    <a:lnTo>
                      <a:pt x="311150" y="571500"/>
                    </a:lnTo>
                    <a:lnTo>
                      <a:pt x="361950" y="539750"/>
                    </a:lnTo>
                    <a:lnTo>
                      <a:pt x="361950" y="539750"/>
                    </a:lnTo>
                    <a:lnTo>
                      <a:pt x="387350" y="501650"/>
                    </a:lnTo>
                    <a:lnTo>
                      <a:pt x="438150" y="495300"/>
                    </a:lnTo>
                    <a:lnTo>
                      <a:pt x="508000" y="444500"/>
                    </a:lnTo>
                    <a:lnTo>
                      <a:pt x="539750" y="501650"/>
                    </a:lnTo>
                    <a:cubicBezTo>
                      <a:pt x="570830" y="486110"/>
                      <a:pt x="565150" y="498416"/>
                      <a:pt x="565150" y="469900"/>
                    </a:cubicBezTo>
                    <a:lnTo>
                      <a:pt x="533400" y="412750"/>
                    </a:lnTo>
                    <a:lnTo>
                      <a:pt x="558800" y="279400"/>
                    </a:lnTo>
                    <a:lnTo>
                      <a:pt x="628650" y="196850"/>
                    </a:lnTo>
                    <a:lnTo>
                      <a:pt x="736600" y="158750"/>
                    </a:lnTo>
                    <a:lnTo>
                      <a:pt x="736600" y="114300"/>
                    </a:lnTo>
                    <a:lnTo>
                      <a:pt x="685800" y="95250"/>
                    </a:lnTo>
                    <a:lnTo>
                      <a:pt x="7175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7442200" y="1930400"/>
                <a:ext cx="368300" cy="2209800"/>
              </a:xfrm>
              <a:custGeom>
                <a:avLst/>
                <a:gdLst>
                  <a:gd name="connsiteX0" fmla="*/ 254000 w 368300"/>
                  <a:gd name="connsiteY0" fmla="*/ 0 h 2209800"/>
                  <a:gd name="connsiteX1" fmla="*/ 298450 w 368300"/>
                  <a:gd name="connsiteY1" fmla="*/ 31750 h 2209800"/>
                  <a:gd name="connsiteX2" fmla="*/ 349250 w 368300"/>
                  <a:gd name="connsiteY2" fmla="*/ 19050 h 2209800"/>
                  <a:gd name="connsiteX3" fmla="*/ 368300 w 368300"/>
                  <a:gd name="connsiteY3" fmla="*/ 63500 h 2209800"/>
                  <a:gd name="connsiteX4" fmla="*/ 368300 w 368300"/>
                  <a:gd name="connsiteY4" fmla="*/ 63500 h 2209800"/>
                  <a:gd name="connsiteX5" fmla="*/ 355600 w 368300"/>
                  <a:gd name="connsiteY5" fmla="*/ 177800 h 2209800"/>
                  <a:gd name="connsiteX6" fmla="*/ 260350 w 368300"/>
                  <a:gd name="connsiteY6" fmla="*/ 260350 h 2209800"/>
                  <a:gd name="connsiteX7" fmla="*/ 222250 w 368300"/>
                  <a:gd name="connsiteY7" fmla="*/ 330200 h 2209800"/>
                  <a:gd name="connsiteX8" fmla="*/ 158750 w 368300"/>
                  <a:gd name="connsiteY8" fmla="*/ 412750 h 2209800"/>
                  <a:gd name="connsiteX9" fmla="*/ 127000 w 368300"/>
                  <a:gd name="connsiteY9" fmla="*/ 501650 h 2209800"/>
                  <a:gd name="connsiteX10" fmla="*/ 88900 w 368300"/>
                  <a:gd name="connsiteY10" fmla="*/ 558800 h 2209800"/>
                  <a:gd name="connsiteX11" fmla="*/ 57150 w 368300"/>
                  <a:gd name="connsiteY11" fmla="*/ 609600 h 2209800"/>
                  <a:gd name="connsiteX12" fmla="*/ 0 w 368300"/>
                  <a:gd name="connsiteY12" fmla="*/ 679450 h 2209800"/>
                  <a:gd name="connsiteX13" fmla="*/ 12700 w 368300"/>
                  <a:gd name="connsiteY13" fmla="*/ 749300 h 2209800"/>
                  <a:gd name="connsiteX14" fmla="*/ 50800 w 368300"/>
                  <a:gd name="connsiteY14" fmla="*/ 895350 h 2209800"/>
                  <a:gd name="connsiteX15" fmla="*/ 107950 w 368300"/>
                  <a:gd name="connsiteY15" fmla="*/ 920750 h 2209800"/>
                  <a:gd name="connsiteX16" fmla="*/ 120650 w 368300"/>
                  <a:gd name="connsiteY16" fmla="*/ 996950 h 2209800"/>
                  <a:gd name="connsiteX17" fmla="*/ 107950 w 368300"/>
                  <a:gd name="connsiteY17" fmla="*/ 1111250 h 2209800"/>
                  <a:gd name="connsiteX18" fmla="*/ 127000 w 368300"/>
                  <a:gd name="connsiteY18" fmla="*/ 1181100 h 2209800"/>
                  <a:gd name="connsiteX19" fmla="*/ 88900 w 368300"/>
                  <a:gd name="connsiteY19" fmla="*/ 1301750 h 2209800"/>
                  <a:gd name="connsiteX20" fmla="*/ 88900 w 368300"/>
                  <a:gd name="connsiteY20" fmla="*/ 1441450 h 2209800"/>
                  <a:gd name="connsiteX21" fmla="*/ 120650 w 368300"/>
                  <a:gd name="connsiteY21" fmla="*/ 1479550 h 2209800"/>
                  <a:gd name="connsiteX22" fmla="*/ 107950 w 368300"/>
                  <a:gd name="connsiteY22" fmla="*/ 1555750 h 2209800"/>
                  <a:gd name="connsiteX23" fmla="*/ 76200 w 368300"/>
                  <a:gd name="connsiteY23" fmla="*/ 1600200 h 2209800"/>
                  <a:gd name="connsiteX24" fmla="*/ 63500 w 368300"/>
                  <a:gd name="connsiteY24" fmla="*/ 1682750 h 2209800"/>
                  <a:gd name="connsiteX25" fmla="*/ 82550 w 368300"/>
                  <a:gd name="connsiteY25" fmla="*/ 1803400 h 2209800"/>
                  <a:gd name="connsiteX26" fmla="*/ 133350 w 368300"/>
                  <a:gd name="connsiteY26" fmla="*/ 1873250 h 2209800"/>
                  <a:gd name="connsiteX27" fmla="*/ 203200 w 368300"/>
                  <a:gd name="connsiteY27" fmla="*/ 1962150 h 2209800"/>
                  <a:gd name="connsiteX28" fmla="*/ 241300 w 368300"/>
                  <a:gd name="connsiteY28" fmla="*/ 2082800 h 2209800"/>
                  <a:gd name="connsiteX29" fmla="*/ 279400 w 368300"/>
                  <a:gd name="connsiteY29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8300" h="2209800">
                    <a:moveTo>
                      <a:pt x="254000" y="0"/>
                    </a:moveTo>
                    <a:lnTo>
                      <a:pt x="298450" y="31750"/>
                    </a:lnTo>
                    <a:lnTo>
                      <a:pt x="349250" y="19050"/>
                    </a:lnTo>
                    <a:lnTo>
                      <a:pt x="368300" y="63500"/>
                    </a:lnTo>
                    <a:lnTo>
                      <a:pt x="368300" y="63500"/>
                    </a:lnTo>
                    <a:lnTo>
                      <a:pt x="355600" y="177800"/>
                    </a:lnTo>
                    <a:lnTo>
                      <a:pt x="260350" y="260350"/>
                    </a:lnTo>
                    <a:lnTo>
                      <a:pt x="222250" y="330200"/>
                    </a:lnTo>
                    <a:lnTo>
                      <a:pt x="158750" y="412750"/>
                    </a:lnTo>
                    <a:lnTo>
                      <a:pt x="127000" y="501650"/>
                    </a:lnTo>
                    <a:lnTo>
                      <a:pt x="88900" y="558800"/>
                    </a:lnTo>
                    <a:lnTo>
                      <a:pt x="57150" y="609600"/>
                    </a:lnTo>
                    <a:lnTo>
                      <a:pt x="0" y="679450"/>
                    </a:lnTo>
                    <a:lnTo>
                      <a:pt x="12700" y="749300"/>
                    </a:lnTo>
                    <a:lnTo>
                      <a:pt x="50800" y="895350"/>
                    </a:lnTo>
                    <a:lnTo>
                      <a:pt x="107950" y="920750"/>
                    </a:lnTo>
                    <a:lnTo>
                      <a:pt x="120650" y="996950"/>
                    </a:lnTo>
                    <a:lnTo>
                      <a:pt x="107950" y="1111250"/>
                    </a:lnTo>
                    <a:lnTo>
                      <a:pt x="127000" y="1181100"/>
                    </a:lnTo>
                    <a:lnTo>
                      <a:pt x="88900" y="1301750"/>
                    </a:lnTo>
                    <a:lnTo>
                      <a:pt x="88900" y="1441450"/>
                    </a:lnTo>
                    <a:lnTo>
                      <a:pt x="120650" y="1479550"/>
                    </a:lnTo>
                    <a:lnTo>
                      <a:pt x="107950" y="1555750"/>
                    </a:lnTo>
                    <a:lnTo>
                      <a:pt x="76200" y="1600200"/>
                    </a:lnTo>
                    <a:cubicBezTo>
                      <a:pt x="62712" y="1708101"/>
                      <a:pt x="63500" y="1735930"/>
                      <a:pt x="63500" y="1682750"/>
                    </a:cubicBezTo>
                    <a:lnTo>
                      <a:pt x="82550" y="1803400"/>
                    </a:lnTo>
                    <a:lnTo>
                      <a:pt x="133350" y="1873250"/>
                    </a:lnTo>
                    <a:lnTo>
                      <a:pt x="203200" y="1962150"/>
                    </a:lnTo>
                    <a:lnTo>
                      <a:pt x="241300" y="2082800"/>
                    </a:lnTo>
                    <a:lnTo>
                      <a:pt x="279400" y="22098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7550150" y="1098550"/>
                <a:ext cx="82550" cy="361950"/>
              </a:xfrm>
              <a:custGeom>
                <a:avLst/>
                <a:gdLst>
                  <a:gd name="connsiteX0" fmla="*/ 0 w 82550"/>
                  <a:gd name="connsiteY0" fmla="*/ 361950 h 361950"/>
                  <a:gd name="connsiteX1" fmla="*/ 25400 w 82550"/>
                  <a:gd name="connsiteY1" fmla="*/ 266700 h 361950"/>
                  <a:gd name="connsiteX2" fmla="*/ 82550 w 82550"/>
                  <a:gd name="connsiteY2" fmla="*/ 247650 h 361950"/>
                  <a:gd name="connsiteX3" fmla="*/ 50800 w 82550"/>
                  <a:gd name="connsiteY3" fmla="*/ 203200 h 361950"/>
                  <a:gd name="connsiteX4" fmla="*/ 19050 w 82550"/>
                  <a:gd name="connsiteY4" fmla="*/ 101600 h 361950"/>
                  <a:gd name="connsiteX5" fmla="*/ 31750 w 82550"/>
                  <a:gd name="connsiteY5" fmla="*/ 63500 h 361950"/>
                  <a:gd name="connsiteX6" fmla="*/ 12700 w 82550"/>
                  <a:gd name="connsiteY6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361950">
                    <a:moveTo>
                      <a:pt x="0" y="361950"/>
                    </a:moveTo>
                    <a:lnTo>
                      <a:pt x="25400" y="266700"/>
                    </a:lnTo>
                    <a:lnTo>
                      <a:pt x="82550" y="247650"/>
                    </a:lnTo>
                    <a:lnTo>
                      <a:pt x="50800" y="203200"/>
                    </a:lnTo>
                    <a:lnTo>
                      <a:pt x="19050" y="101600"/>
                    </a:lnTo>
                    <a:lnTo>
                      <a:pt x="31750" y="63500"/>
                    </a:lnTo>
                    <a:lnTo>
                      <a:pt x="127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6" name="Gruppierung 30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" name="Gruppierung 30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49" name="Oval 48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0" name="Textfeld 49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5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52" name="Oval 5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6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55" name="Oval 54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7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58" name="Oval 5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8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61" name="Oval 60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29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5" name="Textfeld 6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0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1" name="Textfeld 7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1" name="Gruppierung 30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3" name="Oval 72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4" name="Textfeld 73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3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4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9" name="Oval 78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0" name="Textfeld 79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5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5" name="Oval 84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6" name="Textfeld 85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6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9" name="Textfeld 88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90" name="Bild 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7901" y="342175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92" name="Bild 9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2233" y="2593725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94" name="Bild 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95" name="Bild 9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96" name="Bild 9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8305" y="2936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97" name="Bild 9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19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98" name="Bild 9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3638" y="152490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99" name="Bild 9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6400" y="52069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0" name="Bild 9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7998" y="44534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1" name="Bild 10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5577" y="38776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2" name="Bild 10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9202" y="4346432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03" name="Bild 10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3638" y="4767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4" name="Bild 10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3638" y="20480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5" name="Bild 10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18150" y="1611800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08" name="Bild 10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09" name="Bild 10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  <p:pic>
            <p:nvPicPr>
              <p:cNvPr id="106" name="Bild 10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4740" y="3336933"/>
                <a:ext cx="240000" cy="144000"/>
              </a:xfrm>
              <a:prstGeom prst="rect">
                <a:avLst/>
              </a:prstGeom>
            </p:spPr>
          </p:pic>
        </p:grpSp>
        <p:pic>
          <p:nvPicPr>
            <p:cNvPr id="91" name="Bild 9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86450" y="2487925"/>
              <a:ext cx="240000" cy="144000"/>
            </a:xfrm>
            <a:prstGeom prst="rect">
              <a:avLst/>
            </a:prstGeom>
          </p:spPr>
        </p:pic>
      </p:grpSp>
      <p:grpSp>
        <p:nvGrpSpPr>
          <p:cNvPr id="129" name="Gruppierung 128"/>
          <p:cNvGrpSpPr/>
          <p:nvPr/>
        </p:nvGrpSpPr>
        <p:grpSpPr>
          <a:xfrm>
            <a:off x="1404000" y="1098000"/>
            <a:ext cx="6645356" cy="4902849"/>
            <a:chOff x="1402916" y="1098550"/>
            <a:chExt cx="6645356" cy="4902849"/>
          </a:xfrm>
        </p:grpSpPr>
        <p:grpSp>
          <p:nvGrpSpPr>
            <p:cNvPr id="130" name="Gruppierung 110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pic>
            <p:nvPicPr>
              <p:cNvPr id="134" name="Bild 133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135" name="Freihandform 134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Freihandform 135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Freihandform 136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Freihandform 137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Freihandform 138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Freihandform 139"/>
              <p:cNvSpPr/>
              <p:nvPr/>
            </p:nvSpPr>
            <p:spPr>
              <a:xfrm>
                <a:off x="3636433" y="4466167"/>
                <a:ext cx="838200" cy="465666"/>
              </a:xfrm>
              <a:custGeom>
                <a:avLst/>
                <a:gdLst>
                  <a:gd name="connsiteX0" fmla="*/ 304800 w 838200"/>
                  <a:gd name="connsiteY0" fmla="*/ 8466 h 465666"/>
                  <a:gd name="connsiteX1" fmla="*/ 266700 w 838200"/>
                  <a:gd name="connsiteY1" fmla="*/ 42333 h 465666"/>
                  <a:gd name="connsiteX2" fmla="*/ 228600 w 838200"/>
                  <a:gd name="connsiteY2" fmla="*/ 42333 h 465666"/>
                  <a:gd name="connsiteX3" fmla="*/ 207434 w 838200"/>
                  <a:gd name="connsiteY3" fmla="*/ 21166 h 465666"/>
                  <a:gd name="connsiteX4" fmla="*/ 173567 w 838200"/>
                  <a:gd name="connsiteY4" fmla="*/ 71966 h 465666"/>
                  <a:gd name="connsiteX5" fmla="*/ 194734 w 838200"/>
                  <a:gd name="connsiteY5" fmla="*/ 84666 h 465666"/>
                  <a:gd name="connsiteX6" fmla="*/ 127000 w 838200"/>
                  <a:gd name="connsiteY6" fmla="*/ 165100 h 465666"/>
                  <a:gd name="connsiteX7" fmla="*/ 84667 w 838200"/>
                  <a:gd name="connsiteY7" fmla="*/ 190500 h 465666"/>
                  <a:gd name="connsiteX8" fmla="*/ 97367 w 838200"/>
                  <a:gd name="connsiteY8" fmla="*/ 237066 h 465666"/>
                  <a:gd name="connsiteX9" fmla="*/ 38100 w 838200"/>
                  <a:gd name="connsiteY9" fmla="*/ 279400 h 465666"/>
                  <a:gd name="connsiteX10" fmla="*/ 29634 w 838200"/>
                  <a:gd name="connsiteY10" fmla="*/ 309033 h 465666"/>
                  <a:gd name="connsiteX11" fmla="*/ 46567 w 838200"/>
                  <a:gd name="connsiteY11" fmla="*/ 338666 h 465666"/>
                  <a:gd name="connsiteX12" fmla="*/ 0 w 838200"/>
                  <a:gd name="connsiteY12" fmla="*/ 385233 h 465666"/>
                  <a:gd name="connsiteX13" fmla="*/ 80434 w 838200"/>
                  <a:gd name="connsiteY13" fmla="*/ 359833 h 465666"/>
                  <a:gd name="connsiteX14" fmla="*/ 84667 w 838200"/>
                  <a:gd name="connsiteY14" fmla="*/ 330200 h 465666"/>
                  <a:gd name="connsiteX15" fmla="*/ 131234 w 838200"/>
                  <a:gd name="connsiteY15" fmla="*/ 309033 h 465666"/>
                  <a:gd name="connsiteX16" fmla="*/ 160867 w 838200"/>
                  <a:gd name="connsiteY16" fmla="*/ 355600 h 465666"/>
                  <a:gd name="connsiteX17" fmla="*/ 182034 w 838200"/>
                  <a:gd name="connsiteY17" fmla="*/ 410633 h 465666"/>
                  <a:gd name="connsiteX18" fmla="*/ 211667 w 838200"/>
                  <a:gd name="connsiteY18" fmla="*/ 452966 h 465666"/>
                  <a:gd name="connsiteX19" fmla="*/ 232834 w 838200"/>
                  <a:gd name="connsiteY19" fmla="*/ 465666 h 465666"/>
                  <a:gd name="connsiteX20" fmla="*/ 313267 w 838200"/>
                  <a:gd name="connsiteY20" fmla="*/ 427566 h 465666"/>
                  <a:gd name="connsiteX21" fmla="*/ 372534 w 838200"/>
                  <a:gd name="connsiteY21" fmla="*/ 444500 h 465666"/>
                  <a:gd name="connsiteX22" fmla="*/ 410634 w 838200"/>
                  <a:gd name="connsiteY22" fmla="*/ 414866 h 465666"/>
                  <a:gd name="connsiteX23" fmla="*/ 423334 w 838200"/>
                  <a:gd name="connsiteY23" fmla="*/ 376766 h 465666"/>
                  <a:gd name="connsiteX24" fmla="*/ 436034 w 838200"/>
                  <a:gd name="connsiteY24" fmla="*/ 338666 h 465666"/>
                  <a:gd name="connsiteX25" fmla="*/ 486834 w 838200"/>
                  <a:gd name="connsiteY25" fmla="*/ 368300 h 465666"/>
                  <a:gd name="connsiteX26" fmla="*/ 533400 w 838200"/>
                  <a:gd name="connsiteY26" fmla="*/ 419100 h 465666"/>
                  <a:gd name="connsiteX27" fmla="*/ 558800 w 838200"/>
                  <a:gd name="connsiteY27" fmla="*/ 448733 h 465666"/>
                  <a:gd name="connsiteX28" fmla="*/ 592667 w 838200"/>
                  <a:gd name="connsiteY28" fmla="*/ 385233 h 465666"/>
                  <a:gd name="connsiteX29" fmla="*/ 618067 w 838200"/>
                  <a:gd name="connsiteY29" fmla="*/ 296333 h 465666"/>
                  <a:gd name="connsiteX30" fmla="*/ 647700 w 838200"/>
                  <a:gd name="connsiteY30" fmla="*/ 304800 h 465666"/>
                  <a:gd name="connsiteX31" fmla="*/ 677334 w 838200"/>
                  <a:gd name="connsiteY31" fmla="*/ 347133 h 465666"/>
                  <a:gd name="connsiteX32" fmla="*/ 740834 w 838200"/>
                  <a:gd name="connsiteY32" fmla="*/ 330200 h 465666"/>
                  <a:gd name="connsiteX33" fmla="*/ 770467 w 838200"/>
                  <a:gd name="connsiteY33" fmla="*/ 359833 h 465666"/>
                  <a:gd name="connsiteX34" fmla="*/ 770467 w 838200"/>
                  <a:gd name="connsiteY34" fmla="*/ 309033 h 465666"/>
                  <a:gd name="connsiteX35" fmla="*/ 766234 w 838200"/>
                  <a:gd name="connsiteY35" fmla="*/ 275166 h 465666"/>
                  <a:gd name="connsiteX36" fmla="*/ 800100 w 838200"/>
                  <a:gd name="connsiteY36" fmla="*/ 275166 h 465666"/>
                  <a:gd name="connsiteX37" fmla="*/ 838200 w 838200"/>
                  <a:gd name="connsiteY37" fmla="*/ 270933 h 465666"/>
                  <a:gd name="connsiteX38" fmla="*/ 829734 w 838200"/>
                  <a:gd name="connsiteY38" fmla="*/ 224366 h 465666"/>
                  <a:gd name="connsiteX39" fmla="*/ 829734 w 838200"/>
                  <a:gd name="connsiteY39" fmla="*/ 173566 h 465666"/>
                  <a:gd name="connsiteX40" fmla="*/ 787400 w 838200"/>
                  <a:gd name="connsiteY40" fmla="*/ 186266 h 465666"/>
                  <a:gd name="connsiteX41" fmla="*/ 753534 w 838200"/>
                  <a:gd name="connsiteY41" fmla="*/ 203200 h 465666"/>
                  <a:gd name="connsiteX42" fmla="*/ 715434 w 838200"/>
                  <a:gd name="connsiteY42" fmla="*/ 156633 h 465666"/>
                  <a:gd name="connsiteX43" fmla="*/ 668867 w 838200"/>
                  <a:gd name="connsiteY43" fmla="*/ 143933 h 465666"/>
                  <a:gd name="connsiteX44" fmla="*/ 664634 w 838200"/>
                  <a:gd name="connsiteY44" fmla="*/ 80433 h 465666"/>
                  <a:gd name="connsiteX45" fmla="*/ 685800 w 838200"/>
                  <a:gd name="connsiteY45" fmla="*/ 59266 h 465666"/>
                  <a:gd name="connsiteX46" fmla="*/ 651934 w 838200"/>
                  <a:gd name="connsiteY46" fmla="*/ 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38200" h="465666">
                    <a:moveTo>
                      <a:pt x="304800" y="8466"/>
                    </a:moveTo>
                    <a:lnTo>
                      <a:pt x="266700" y="42333"/>
                    </a:lnTo>
                    <a:lnTo>
                      <a:pt x="228600" y="42333"/>
                    </a:lnTo>
                    <a:lnTo>
                      <a:pt x="207434" y="21166"/>
                    </a:lnTo>
                    <a:lnTo>
                      <a:pt x="173567" y="71966"/>
                    </a:lnTo>
                    <a:lnTo>
                      <a:pt x="194734" y="84666"/>
                    </a:lnTo>
                    <a:lnTo>
                      <a:pt x="127000" y="165100"/>
                    </a:lnTo>
                    <a:lnTo>
                      <a:pt x="84667" y="190500"/>
                    </a:lnTo>
                    <a:lnTo>
                      <a:pt x="97367" y="237066"/>
                    </a:lnTo>
                    <a:lnTo>
                      <a:pt x="38100" y="279400"/>
                    </a:lnTo>
                    <a:lnTo>
                      <a:pt x="29634" y="309033"/>
                    </a:lnTo>
                    <a:lnTo>
                      <a:pt x="46567" y="338666"/>
                    </a:lnTo>
                    <a:lnTo>
                      <a:pt x="0" y="385233"/>
                    </a:lnTo>
                    <a:lnTo>
                      <a:pt x="80434" y="359833"/>
                    </a:lnTo>
                    <a:lnTo>
                      <a:pt x="84667" y="330200"/>
                    </a:lnTo>
                    <a:lnTo>
                      <a:pt x="131234" y="309033"/>
                    </a:lnTo>
                    <a:lnTo>
                      <a:pt x="160867" y="355600"/>
                    </a:lnTo>
                    <a:lnTo>
                      <a:pt x="182034" y="410633"/>
                    </a:lnTo>
                    <a:lnTo>
                      <a:pt x="211667" y="452966"/>
                    </a:lnTo>
                    <a:lnTo>
                      <a:pt x="232834" y="465666"/>
                    </a:lnTo>
                    <a:lnTo>
                      <a:pt x="313267" y="427566"/>
                    </a:lnTo>
                    <a:lnTo>
                      <a:pt x="372534" y="444500"/>
                    </a:lnTo>
                    <a:lnTo>
                      <a:pt x="410634" y="414866"/>
                    </a:lnTo>
                    <a:lnTo>
                      <a:pt x="423334" y="376766"/>
                    </a:lnTo>
                    <a:lnTo>
                      <a:pt x="436034" y="338666"/>
                    </a:lnTo>
                    <a:lnTo>
                      <a:pt x="486834" y="368300"/>
                    </a:lnTo>
                    <a:lnTo>
                      <a:pt x="533400" y="419100"/>
                    </a:lnTo>
                    <a:lnTo>
                      <a:pt x="558800" y="448733"/>
                    </a:lnTo>
                    <a:lnTo>
                      <a:pt x="592667" y="385233"/>
                    </a:lnTo>
                    <a:lnTo>
                      <a:pt x="618067" y="296333"/>
                    </a:lnTo>
                    <a:lnTo>
                      <a:pt x="647700" y="304800"/>
                    </a:lnTo>
                    <a:lnTo>
                      <a:pt x="677334" y="347133"/>
                    </a:lnTo>
                    <a:lnTo>
                      <a:pt x="740834" y="330200"/>
                    </a:lnTo>
                    <a:lnTo>
                      <a:pt x="770467" y="359833"/>
                    </a:lnTo>
                    <a:lnTo>
                      <a:pt x="770467" y="309033"/>
                    </a:lnTo>
                    <a:lnTo>
                      <a:pt x="766234" y="275166"/>
                    </a:lnTo>
                    <a:lnTo>
                      <a:pt x="800100" y="275166"/>
                    </a:lnTo>
                    <a:lnTo>
                      <a:pt x="838200" y="270933"/>
                    </a:lnTo>
                    <a:lnTo>
                      <a:pt x="829734" y="224366"/>
                    </a:lnTo>
                    <a:lnTo>
                      <a:pt x="829734" y="173566"/>
                    </a:lnTo>
                    <a:lnTo>
                      <a:pt x="787400" y="186266"/>
                    </a:lnTo>
                    <a:lnTo>
                      <a:pt x="753534" y="203200"/>
                    </a:lnTo>
                    <a:lnTo>
                      <a:pt x="715434" y="156633"/>
                    </a:lnTo>
                    <a:lnTo>
                      <a:pt x="668867" y="143933"/>
                    </a:lnTo>
                    <a:lnTo>
                      <a:pt x="664634" y="80433"/>
                    </a:lnTo>
                    <a:lnTo>
                      <a:pt x="685800" y="59266"/>
                    </a:lnTo>
                    <a:lnTo>
                      <a:pt x="6519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Freihandform 140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Freihandform 141"/>
              <p:cNvSpPr/>
              <p:nvPr/>
            </p:nvSpPr>
            <p:spPr>
              <a:xfrm>
                <a:off x="4470400" y="4068233"/>
                <a:ext cx="1210733" cy="719667"/>
              </a:xfrm>
              <a:custGeom>
                <a:avLst/>
                <a:gdLst>
                  <a:gd name="connsiteX0" fmla="*/ 0 w 1210733"/>
                  <a:gd name="connsiteY0" fmla="*/ 592667 h 719667"/>
                  <a:gd name="connsiteX1" fmla="*/ 50800 w 1210733"/>
                  <a:gd name="connsiteY1" fmla="*/ 609600 h 719667"/>
                  <a:gd name="connsiteX2" fmla="*/ 97367 w 1210733"/>
                  <a:gd name="connsiteY2" fmla="*/ 622300 h 719667"/>
                  <a:gd name="connsiteX3" fmla="*/ 131233 w 1210733"/>
                  <a:gd name="connsiteY3" fmla="*/ 563034 h 719667"/>
                  <a:gd name="connsiteX4" fmla="*/ 220133 w 1210733"/>
                  <a:gd name="connsiteY4" fmla="*/ 558800 h 719667"/>
                  <a:gd name="connsiteX5" fmla="*/ 283633 w 1210733"/>
                  <a:gd name="connsiteY5" fmla="*/ 546100 h 719667"/>
                  <a:gd name="connsiteX6" fmla="*/ 309033 w 1210733"/>
                  <a:gd name="connsiteY6" fmla="*/ 537634 h 719667"/>
                  <a:gd name="connsiteX7" fmla="*/ 309033 w 1210733"/>
                  <a:gd name="connsiteY7" fmla="*/ 596900 h 719667"/>
                  <a:gd name="connsiteX8" fmla="*/ 309033 w 1210733"/>
                  <a:gd name="connsiteY8" fmla="*/ 596900 h 719667"/>
                  <a:gd name="connsiteX9" fmla="*/ 385233 w 1210733"/>
                  <a:gd name="connsiteY9" fmla="*/ 660400 h 719667"/>
                  <a:gd name="connsiteX10" fmla="*/ 664633 w 1210733"/>
                  <a:gd name="connsiteY10" fmla="*/ 694267 h 719667"/>
                  <a:gd name="connsiteX11" fmla="*/ 681567 w 1210733"/>
                  <a:gd name="connsiteY11" fmla="*/ 711200 h 719667"/>
                  <a:gd name="connsiteX12" fmla="*/ 732367 w 1210733"/>
                  <a:gd name="connsiteY12" fmla="*/ 711200 h 719667"/>
                  <a:gd name="connsiteX13" fmla="*/ 757767 w 1210733"/>
                  <a:gd name="connsiteY13" fmla="*/ 719667 h 719667"/>
                  <a:gd name="connsiteX14" fmla="*/ 817033 w 1210733"/>
                  <a:gd name="connsiteY14" fmla="*/ 656167 h 719667"/>
                  <a:gd name="connsiteX15" fmla="*/ 901700 w 1210733"/>
                  <a:gd name="connsiteY15" fmla="*/ 647700 h 719667"/>
                  <a:gd name="connsiteX16" fmla="*/ 927100 w 1210733"/>
                  <a:gd name="connsiteY16" fmla="*/ 664634 h 719667"/>
                  <a:gd name="connsiteX17" fmla="*/ 948267 w 1210733"/>
                  <a:gd name="connsiteY17" fmla="*/ 635000 h 719667"/>
                  <a:gd name="connsiteX18" fmla="*/ 990600 w 1210733"/>
                  <a:gd name="connsiteY18" fmla="*/ 626534 h 719667"/>
                  <a:gd name="connsiteX19" fmla="*/ 1020233 w 1210733"/>
                  <a:gd name="connsiteY19" fmla="*/ 643467 h 719667"/>
                  <a:gd name="connsiteX20" fmla="*/ 1020233 w 1210733"/>
                  <a:gd name="connsiteY20" fmla="*/ 596900 h 719667"/>
                  <a:gd name="connsiteX21" fmla="*/ 1058333 w 1210733"/>
                  <a:gd name="connsiteY21" fmla="*/ 563034 h 719667"/>
                  <a:gd name="connsiteX22" fmla="*/ 1113367 w 1210733"/>
                  <a:gd name="connsiteY22" fmla="*/ 533400 h 719667"/>
                  <a:gd name="connsiteX23" fmla="*/ 1087967 w 1210733"/>
                  <a:gd name="connsiteY23" fmla="*/ 503767 h 719667"/>
                  <a:gd name="connsiteX24" fmla="*/ 1087967 w 1210733"/>
                  <a:gd name="connsiteY24" fmla="*/ 444500 h 719667"/>
                  <a:gd name="connsiteX25" fmla="*/ 1130300 w 1210733"/>
                  <a:gd name="connsiteY25" fmla="*/ 431800 h 719667"/>
                  <a:gd name="connsiteX26" fmla="*/ 1130300 w 1210733"/>
                  <a:gd name="connsiteY26" fmla="*/ 393700 h 719667"/>
                  <a:gd name="connsiteX27" fmla="*/ 1087967 w 1210733"/>
                  <a:gd name="connsiteY27" fmla="*/ 381000 h 719667"/>
                  <a:gd name="connsiteX28" fmla="*/ 1113367 w 1210733"/>
                  <a:gd name="connsiteY28" fmla="*/ 355600 h 719667"/>
                  <a:gd name="connsiteX29" fmla="*/ 1164167 w 1210733"/>
                  <a:gd name="connsiteY29" fmla="*/ 376767 h 719667"/>
                  <a:gd name="connsiteX30" fmla="*/ 1206500 w 1210733"/>
                  <a:gd name="connsiteY30" fmla="*/ 368300 h 719667"/>
                  <a:gd name="connsiteX31" fmla="*/ 1202267 w 1210733"/>
                  <a:gd name="connsiteY31" fmla="*/ 330200 h 719667"/>
                  <a:gd name="connsiteX32" fmla="*/ 1210733 w 1210733"/>
                  <a:gd name="connsiteY32" fmla="*/ 275167 h 719667"/>
                  <a:gd name="connsiteX33" fmla="*/ 1168400 w 1210733"/>
                  <a:gd name="connsiteY33" fmla="*/ 182034 h 719667"/>
                  <a:gd name="connsiteX34" fmla="*/ 1176867 w 1210733"/>
                  <a:gd name="connsiteY34" fmla="*/ 114300 h 719667"/>
                  <a:gd name="connsiteX35" fmla="*/ 1176867 w 1210733"/>
                  <a:gd name="connsiteY35" fmla="*/ 114300 h 719667"/>
                  <a:gd name="connsiteX36" fmla="*/ 1126067 w 1210733"/>
                  <a:gd name="connsiteY36" fmla="*/ 93134 h 719667"/>
                  <a:gd name="connsiteX37" fmla="*/ 1104900 w 1210733"/>
                  <a:gd name="connsiteY37" fmla="*/ 67734 h 719667"/>
                  <a:gd name="connsiteX38" fmla="*/ 1054100 w 1210733"/>
                  <a:gd name="connsiteY38" fmla="*/ 88900 h 719667"/>
                  <a:gd name="connsiteX39" fmla="*/ 969433 w 1210733"/>
                  <a:gd name="connsiteY39" fmla="*/ 50800 h 719667"/>
                  <a:gd name="connsiteX40" fmla="*/ 922867 w 1210733"/>
                  <a:gd name="connsiteY40" fmla="*/ 46567 h 719667"/>
                  <a:gd name="connsiteX41" fmla="*/ 855133 w 1210733"/>
                  <a:gd name="connsiteY41" fmla="*/ 0 h 719667"/>
                  <a:gd name="connsiteX42" fmla="*/ 800100 w 1210733"/>
                  <a:gd name="connsiteY42" fmla="*/ 63500 h 719667"/>
                  <a:gd name="connsiteX43" fmla="*/ 766233 w 1210733"/>
                  <a:gd name="connsiteY43" fmla="*/ 122767 h 719667"/>
                  <a:gd name="connsiteX44" fmla="*/ 715433 w 1210733"/>
                  <a:gd name="connsiteY44" fmla="*/ 118534 h 719667"/>
                  <a:gd name="connsiteX45" fmla="*/ 694267 w 1210733"/>
                  <a:gd name="connsiteY45" fmla="*/ 139700 h 719667"/>
                  <a:gd name="connsiteX46" fmla="*/ 613833 w 1210733"/>
                  <a:gd name="connsiteY46" fmla="*/ 93134 h 71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0733" h="719667">
                    <a:moveTo>
                      <a:pt x="0" y="592667"/>
                    </a:moveTo>
                    <a:lnTo>
                      <a:pt x="50800" y="609600"/>
                    </a:lnTo>
                    <a:lnTo>
                      <a:pt x="97367" y="622300"/>
                    </a:lnTo>
                    <a:lnTo>
                      <a:pt x="131233" y="563034"/>
                    </a:lnTo>
                    <a:lnTo>
                      <a:pt x="220133" y="558800"/>
                    </a:lnTo>
                    <a:lnTo>
                      <a:pt x="283633" y="546100"/>
                    </a:lnTo>
                    <a:lnTo>
                      <a:pt x="309033" y="537634"/>
                    </a:lnTo>
                    <a:lnTo>
                      <a:pt x="309033" y="596900"/>
                    </a:lnTo>
                    <a:lnTo>
                      <a:pt x="309033" y="596900"/>
                    </a:lnTo>
                    <a:lnTo>
                      <a:pt x="385233" y="660400"/>
                    </a:lnTo>
                    <a:lnTo>
                      <a:pt x="664633" y="694267"/>
                    </a:lnTo>
                    <a:lnTo>
                      <a:pt x="681567" y="711200"/>
                    </a:lnTo>
                    <a:lnTo>
                      <a:pt x="732367" y="711200"/>
                    </a:lnTo>
                    <a:lnTo>
                      <a:pt x="757767" y="719667"/>
                    </a:lnTo>
                    <a:lnTo>
                      <a:pt x="817033" y="656167"/>
                    </a:lnTo>
                    <a:lnTo>
                      <a:pt x="901700" y="647700"/>
                    </a:lnTo>
                    <a:lnTo>
                      <a:pt x="927100" y="664634"/>
                    </a:lnTo>
                    <a:lnTo>
                      <a:pt x="948267" y="635000"/>
                    </a:lnTo>
                    <a:lnTo>
                      <a:pt x="990600" y="626534"/>
                    </a:lnTo>
                    <a:cubicBezTo>
                      <a:pt x="1021381" y="648520"/>
                      <a:pt x="1020233" y="659839"/>
                      <a:pt x="1020233" y="643467"/>
                    </a:cubicBezTo>
                    <a:lnTo>
                      <a:pt x="1020233" y="596900"/>
                    </a:lnTo>
                    <a:lnTo>
                      <a:pt x="1058333" y="563034"/>
                    </a:lnTo>
                    <a:lnTo>
                      <a:pt x="1113367" y="533400"/>
                    </a:lnTo>
                    <a:lnTo>
                      <a:pt x="1087967" y="503767"/>
                    </a:lnTo>
                    <a:lnTo>
                      <a:pt x="1087967" y="444500"/>
                    </a:lnTo>
                    <a:lnTo>
                      <a:pt x="1130300" y="431800"/>
                    </a:lnTo>
                    <a:lnTo>
                      <a:pt x="1130300" y="393700"/>
                    </a:lnTo>
                    <a:lnTo>
                      <a:pt x="1087967" y="381000"/>
                    </a:lnTo>
                    <a:lnTo>
                      <a:pt x="1113367" y="355600"/>
                    </a:lnTo>
                    <a:lnTo>
                      <a:pt x="1164167" y="376767"/>
                    </a:lnTo>
                    <a:lnTo>
                      <a:pt x="1206500" y="368300"/>
                    </a:lnTo>
                    <a:lnTo>
                      <a:pt x="1202267" y="330200"/>
                    </a:lnTo>
                    <a:lnTo>
                      <a:pt x="1210733" y="275167"/>
                    </a:lnTo>
                    <a:lnTo>
                      <a:pt x="1168400" y="182034"/>
                    </a:lnTo>
                    <a:lnTo>
                      <a:pt x="1176867" y="114300"/>
                    </a:lnTo>
                    <a:lnTo>
                      <a:pt x="1176867" y="114300"/>
                    </a:lnTo>
                    <a:lnTo>
                      <a:pt x="1126067" y="93134"/>
                    </a:lnTo>
                    <a:lnTo>
                      <a:pt x="1104900" y="67734"/>
                    </a:lnTo>
                    <a:lnTo>
                      <a:pt x="1054100" y="88900"/>
                    </a:lnTo>
                    <a:lnTo>
                      <a:pt x="969433" y="50800"/>
                    </a:lnTo>
                    <a:lnTo>
                      <a:pt x="922867" y="46567"/>
                    </a:lnTo>
                    <a:lnTo>
                      <a:pt x="855133" y="0"/>
                    </a:lnTo>
                    <a:lnTo>
                      <a:pt x="800100" y="63500"/>
                    </a:lnTo>
                    <a:lnTo>
                      <a:pt x="766233" y="122767"/>
                    </a:lnTo>
                    <a:lnTo>
                      <a:pt x="715433" y="118534"/>
                    </a:lnTo>
                    <a:lnTo>
                      <a:pt x="694267" y="139700"/>
                    </a:lnTo>
                    <a:lnTo>
                      <a:pt x="613833" y="93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Freihandform 142"/>
              <p:cNvSpPr/>
              <p:nvPr/>
            </p:nvSpPr>
            <p:spPr>
              <a:xfrm>
                <a:off x="6680200" y="4068233"/>
                <a:ext cx="736600" cy="224367"/>
              </a:xfrm>
              <a:custGeom>
                <a:avLst/>
                <a:gdLst>
                  <a:gd name="connsiteX0" fmla="*/ 736600 w 736600"/>
                  <a:gd name="connsiteY0" fmla="*/ 224367 h 224367"/>
                  <a:gd name="connsiteX1" fmla="*/ 651933 w 736600"/>
                  <a:gd name="connsiteY1" fmla="*/ 165100 h 224367"/>
                  <a:gd name="connsiteX2" fmla="*/ 503767 w 736600"/>
                  <a:gd name="connsiteY2" fmla="*/ 143934 h 224367"/>
                  <a:gd name="connsiteX3" fmla="*/ 372533 w 736600"/>
                  <a:gd name="connsiteY3" fmla="*/ 71967 h 224367"/>
                  <a:gd name="connsiteX4" fmla="*/ 211667 w 736600"/>
                  <a:gd name="connsiteY4" fmla="*/ 59267 h 224367"/>
                  <a:gd name="connsiteX5" fmla="*/ 127000 w 736600"/>
                  <a:gd name="connsiteY5" fmla="*/ 12700 h 224367"/>
                  <a:gd name="connsiteX6" fmla="*/ 0 w 736600"/>
                  <a:gd name="connsiteY6" fmla="*/ 0 h 2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4367">
                    <a:moveTo>
                      <a:pt x="736600" y="224367"/>
                    </a:moveTo>
                    <a:lnTo>
                      <a:pt x="651933" y="165100"/>
                    </a:lnTo>
                    <a:cubicBezTo>
                      <a:pt x="506018" y="147934"/>
                      <a:pt x="542159" y="182326"/>
                      <a:pt x="503767" y="143934"/>
                    </a:cubicBezTo>
                    <a:cubicBezTo>
                      <a:pt x="375539" y="71271"/>
                      <a:pt x="425425" y="71967"/>
                      <a:pt x="372533" y="71967"/>
                    </a:cubicBezTo>
                    <a:lnTo>
                      <a:pt x="211667" y="59267"/>
                    </a:lnTo>
                    <a:lnTo>
                      <a:pt x="12700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Freihandform 143"/>
              <p:cNvSpPr/>
              <p:nvPr/>
            </p:nvSpPr>
            <p:spPr>
              <a:xfrm>
                <a:off x="5897033" y="3805767"/>
                <a:ext cx="1519767" cy="491066"/>
              </a:xfrm>
              <a:custGeom>
                <a:avLst/>
                <a:gdLst>
                  <a:gd name="connsiteX0" fmla="*/ 1519767 w 1519767"/>
                  <a:gd name="connsiteY0" fmla="*/ 491066 h 491066"/>
                  <a:gd name="connsiteX1" fmla="*/ 1418167 w 1519767"/>
                  <a:gd name="connsiteY1" fmla="*/ 423333 h 491066"/>
                  <a:gd name="connsiteX2" fmla="*/ 1308100 w 1519767"/>
                  <a:gd name="connsiteY2" fmla="*/ 423333 h 491066"/>
                  <a:gd name="connsiteX3" fmla="*/ 1159934 w 1519767"/>
                  <a:gd name="connsiteY3" fmla="*/ 338666 h 491066"/>
                  <a:gd name="connsiteX4" fmla="*/ 986367 w 1519767"/>
                  <a:gd name="connsiteY4" fmla="*/ 321733 h 491066"/>
                  <a:gd name="connsiteX5" fmla="*/ 893234 w 1519767"/>
                  <a:gd name="connsiteY5" fmla="*/ 266700 h 491066"/>
                  <a:gd name="connsiteX6" fmla="*/ 778934 w 1519767"/>
                  <a:gd name="connsiteY6" fmla="*/ 266700 h 491066"/>
                  <a:gd name="connsiteX7" fmla="*/ 681567 w 1519767"/>
                  <a:gd name="connsiteY7" fmla="*/ 211666 h 491066"/>
                  <a:gd name="connsiteX8" fmla="*/ 651934 w 1519767"/>
                  <a:gd name="connsiteY8" fmla="*/ 160866 h 491066"/>
                  <a:gd name="connsiteX9" fmla="*/ 613834 w 1519767"/>
                  <a:gd name="connsiteY9" fmla="*/ 152400 h 491066"/>
                  <a:gd name="connsiteX10" fmla="*/ 508000 w 1519767"/>
                  <a:gd name="connsiteY10" fmla="*/ 160866 h 491066"/>
                  <a:gd name="connsiteX11" fmla="*/ 469900 w 1519767"/>
                  <a:gd name="connsiteY11" fmla="*/ 186266 h 491066"/>
                  <a:gd name="connsiteX12" fmla="*/ 427567 w 1519767"/>
                  <a:gd name="connsiteY12" fmla="*/ 156633 h 491066"/>
                  <a:gd name="connsiteX13" fmla="*/ 355600 w 1519767"/>
                  <a:gd name="connsiteY13" fmla="*/ 173566 h 491066"/>
                  <a:gd name="connsiteX14" fmla="*/ 325967 w 1519767"/>
                  <a:gd name="connsiteY14" fmla="*/ 211666 h 491066"/>
                  <a:gd name="connsiteX15" fmla="*/ 270934 w 1519767"/>
                  <a:gd name="connsiteY15" fmla="*/ 207433 h 491066"/>
                  <a:gd name="connsiteX16" fmla="*/ 241300 w 1519767"/>
                  <a:gd name="connsiteY16" fmla="*/ 139700 h 491066"/>
                  <a:gd name="connsiteX17" fmla="*/ 194734 w 1519767"/>
                  <a:gd name="connsiteY17" fmla="*/ 114300 h 491066"/>
                  <a:gd name="connsiteX18" fmla="*/ 152400 w 1519767"/>
                  <a:gd name="connsiteY18" fmla="*/ 152400 h 491066"/>
                  <a:gd name="connsiteX19" fmla="*/ 97367 w 1519767"/>
                  <a:gd name="connsiteY19" fmla="*/ 139700 h 491066"/>
                  <a:gd name="connsiteX20" fmla="*/ 67734 w 1519767"/>
                  <a:gd name="connsiteY20" fmla="*/ 59266 h 491066"/>
                  <a:gd name="connsiteX21" fmla="*/ 55034 w 1519767"/>
                  <a:gd name="connsiteY21" fmla="*/ 29633 h 491066"/>
                  <a:gd name="connsiteX22" fmla="*/ 0 w 1519767"/>
                  <a:gd name="connsiteY22" fmla="*/ 0 h 49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9767" h="491066">
                    <a:moveTo>
                      <a:pt x="1519767" y="491066"/>
                    </a:moveTo>
                    <a:cubicBezTo>
                      <a:pt x="1427500" y="420767"/>
                      <a:pt x="1468121" y="423333"/>
                      <a:pt x="1418167" y="423333"/>
                    </a:cubicBezTo>
                    <a:lnTo>
                      <a:pt x="1308100" y="423333"/>
                    </a:lnTo>
                    <a:lnTo>
                      <a:pt x="1159934" y="338666"/>
                    </a:lnTo>
                    <a:lnTo>
                      <a:pt x="986367" y="321733"/>
                    </a:lnTo>
                    <a:lnTo>
                      <a:pt x="893234" y="266700"/>
                    </a:lnTo>
                    <a:lnTo>
                      <a:pt x="778934" y="266700"/>
                    </a:lnTo>
                    <a:lnTo>
                      <a:pt x="681567" y="211666"/>
                    </a:lnTo>
                    <a:lnTo>
                      <a:pt x="651934" y="160866"/>
                    </a:lnTo>
                    <a:lnTo>
                      <a:pt x="613834" y="152400"/>
                    </a:lnTo>
                    <a:lnTo>
                      <a:pt x="508000" y="160866"/>
                    </a:lnTo>
                    <a:lnTo>
                      <a:pt x="469900" y="186266"/>
                    </a:lnTo>
                    <a:lnTo>
                      <a:pt x="427567" y="156633"/>
                    </a:lnTo>
                    <a:lnTo>
                      <a:pt x="355600" y="173566"/>
                    </a:lnTo>
                    <a:lnTo>
                      <a:pt x="325967" y="211666"/>
                    </a:lnTo>
                    <a:lnTo>
                      <a:pt x="270934" y="207433"/>
                    </a:lnTo>
                    <a:lnTo>
                      <a:pt x="241300" y="139700"/>
                    </a:lnTo>
                    <a:lnTo>
                      <a:pt x="194734" y="114300"/>
                    </a:lnTo>
                    <a:lnTo>
                      <a:pt x="152400" y="152400"/>
                    </a:lnTo>
                    <a:lnTo>
                      <a:pt x="97367" y="139700"/>
                    </a:lnTo>
                    <a:lnTo>
                      <a:pt x="67734" y="59266"/>
                    </a:lnTo>
                    <a:lnTo>
                      <a:pt x="55034" y="29633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Freihandform 144"/>
              <p:cNvSpPr/>
              <p:nvPr/>
            </p:nvSpPr>
            <p:spPr>
              <a:xfrm>
                <a:off x="5676900" y="4199467"/>
                <a:ext cx="1739900" cy="232833"/>
              </a:xfrm>
              <a:custGeom>
                <a:avLst/>
                <a:gdLst>
                  <a:gd name="connsiteX0" fmla="*/ 0 w 1739900"/>
                  <a:gd name="connsiteY0" fmla="*/ 152400 h 232833"/>
                  <a:gd name="connsiteX1" fmla="*/ 59267 w 1739900"/>
                  <a:gd name="connsiteY1" fmla="*/ 169333 h 232833"/>
                  <a:gd name="connsiteX2" fmla="*/ 114300 w 1739900"/>
                  <a:gd name="connsiteY2" fmla="*/ 228600 h 232833"/>
                  <a:gd name="connsiteX3" fmla="*/ 203200 w 1739900"/>
                  <a:gd name="connsiteY3" fmla="*/ 228600 h 232833"/>
                  <a:gd name="connsiteX4" fmla="*/ 304800 w 1739900"/>
                  <a:gd name="connsiteY4" fmla="*/ 215900 h 232833"/>
                  <a:gd name="connsiteX5" fmla="*/ 317500 w 1739900"/>
                  <a:gd name="connsiteY5" fmla="*/ 143933 h 232833"/>
                  <a:gd name="connsiteX6" fmla="*/ 436033 w 1739900"/>
                  <a:gd name="connsiteY6" fmla="*/ 127000 h 232833"/>
                  <a:gd name="connsiteX7" fmla="*/ 452967 w 1739900"/>
                  <a:gd name="connsiteY7" fmla="*/ 93133 h 232833"/>
                  <a:gd name="connsiteX8" fmla="*/ 516467 w 1739900"/>
                  <a:gd name="connsiteY8" fmla="*/ 122766 h 232833"/>
                  <a:gd name="connsiteX9" fmla="*/ 558800 w 1739900"/>
                  <a:gd name="connsiteY9" fmla="*/ 88900 h 232833"/>
                  <a:gd name="connsiteX10" fmla="*/ 592667 w 1739900"/>
                  <a:gd name="connsiteY10" fmla="*/ 84666 h 232833"/>
                  <a:gd name="connsiteX11" fmla="*/ 630767 w 1739900"/>
                  <a:gd name="connsiteY11" fmla="*/ 4233 h 232833"/>
                  <a:gd name="connsiteX12" fmla="*/ 685800 w 1739900"/>
                  <a:gd name="connsiteY12" fmla="*/ 4233 h 232833"/>
                  <a:gd name="connsiteX13" fmla="*/ 740833 w 1739900"/>
                  <a:gd name="connsiteY13" fmla="*/ 25400 h 232833"/>
                  <a:gd name="connsiteX14" fmla="*/ 795867 w 1739900"/>
                  <a:gd name="connsiteY14" fmla="*/ 0 h 232833"/>
                  <a:gd name="connsiteX15" fmla="*/ 859367 w 1739900"/>
                  <a:gd name="connsiteY15" fmla="*/ 63500 h 232833"/>
                  <a:gd name="connsiteX16" fmla="*/ 939800 w 1739900"/>
                  <a:gd name="connsiteY16" fmla="*/ 55033 h 232833"/>
                  <a:gd name="connsiteX17" fmla="*/ 973667 w 1739900"/>
                  <a:gd name="connsiteY17" fmla="*/ 105833 h 232833"/>
                  <a:gd name="connsiteX18" fmla="*/ 999067 w 1739900"/>
                  <a:gd name="connsiteY18" fmla="*/ 131233 h 232833"/>
                  <a:gd name="connsiteX19" fmla="*/ 1058333 w 1739900"/>
                  <a:gd name="connsiteY19" fmla="*/ 131233 h 232833"/>
                  <a:gd name="connsiteX20" fmla="*/ 1066800 w 1739900"/>
                  <a:gd name="connsiteY20" fmla="*/ 160866 h 232833"/>
                  <a:gd name="connsiteX21" fmla="*/ 1104900 w 1739900"/>
                  <a:gd name="connsiteY21" fmla="*/ 143933 h 232833"/>
                  <a:gd name="connsiteX22" fmla="*/ 1104900 w 1739900"/>
                  <a:gd name="connsiteY22" fmla="*/ 143933 h 232833"/>
                  <a:gd name="connsiteX23" fmla="*/ 1168400 w 1739900"/>
                  <a:gd name="connsiteY23" fmla="*/ 177800 h 232833"/>
                  <a:gd name="connsiteX24" fmla="*/ 1231900 w 1739900"/>
                  <a:gd name="connsiteY24" fmla="*/ 165100 h 232833"/>
                  <a:gd name="connsiteX25" fmla="*/ 1312333 w 1739900"/>
                  <a:gd name="connsiteY25" fmla="*/ 182033 h 232833"/>
                  <a:gd name="connsiteX26" fmla="*/ 1375833 w 1739900"/>
                  <a:gd name="connsiteY26" fmla="*/ 173566 h 232833"/>
                  <a:gd name="connsiteX27" fmla="*/ 1426633 w 1739900"/>
                  <a:gd name="connsiteY27" fmla="*/ 232833 h 232833"/>
                  <a:gd name="connsiteX28" fmla="*/ 1456267 w 1739900"/>
                  <a:gd name="connsiteY28" fmla="*/ 232833 h 232833"/>
                  <a:gd name="connsiteX29" fmla="*/ 1494367 w 1739900"/>
                  <a:gd name="connsiteY29" fmla="*/ 182033 h 232833"/>
                  <a:gd name="connsiteX30" fmla="*/ 1663700 w 1739900"/>
                  <a:gd name="connsiteY30" fmla="*/ 152400 h 232833"/>
                  <a:gd name="connsiteX31" fmla="*/ 1689100 w 1739900"/>
                  <a:gd name="connsiteY31" fmla="*/ 101600 h 232833"/>
                  <a:gd name="connsiteX32" fmla="*/ 1739900 w 1739900"/>
                  <a:gd name="connsiteY32" fmla="*/ 93133 h 2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39900" h="232833">
                    <a:moveTo>
                      <a:pt x="0" y="152400"/>
                    </a:moveTo>
                    <a:lnTo>
                      <a:pt x="59267" y="169333"/>
                    </a:lnTo>
                    <a:cubicBezTo>
                      <a:pt x="107577" y="230819"/>
                      <a:pt x="80709" y="228600"/>
                      <a:pt x="114300" y="228600"/>
                    </a:cubicBezTo>
                    <a:lnTo>
                      <a:pt x="203200" y="228600"/>
                    </a:lnTo>
                    <a:lnTo>
                      <a:pt x="304800" y="215900"/>
                    </a:lnTo>
                    <a:lnTo>
                      <a:pt x="317500" y="143933"/>
                    </a:lnTo>
                    <a:lnTo>
                      <a:pt x="436033" y="127000"/>
                    </a:lnTo>
                    <a:lnTo>
                      <a:pt x="452967" y="93133"/>
                    </a:lnTo>
                    <a:lnTo>
                      <a:pt x="516467" y="122766"/>
                    </a:lnTo>
                    <a:lnTo>
                      <a:pt x="558800" y="88900"/>
                    </a:lnTo>
                    <a:lnTo>
                      <a:pt x="592667" y="84666"/>
                    </a:lnTo>
                    <a:lnTo>
                      <a:pt x="630767" y="4233"/>
                    </a:lnTo>
                    <a:lnTo>
                      <a:pt x="685800" y="4233"/>
                    </a:lnTo>
                    <a:cubicBezTo>
                      <a:pt x="737902" y="25943"/>
                      <a:pt x="718256" y="25400"/>
                      <a:pt x="740833" y="25400"/>
                    </a:cubicBezTo>
                    <a:lnTo>
                      <a:pt x="795867" y="0"/>
                    </a:lnTo>
                    <a:lnTo>
                      <a:pt x="859367" y="63500"/>
                    </a:lnTo>
                    <a:lnTo>
                      <a:pt x="939800" y="55033"/>
                    </a:lnTo>
                    <a:lnTo>
                      <a:pt x="973667" y="105833"/>
                    </a:lnTo>
                    <a:lnTo>
                      <a:pt x="999067" y="131233"/>
                    </a:lnTo>
                    <a:lnTo>
                      <a:pt x="1058333" y="131233"/>
                    </a:lnTo>
                    <a:lnTo>
                      <a:pt x="1066800" y="160866"/>
                    </a:lnTo>
                    <a:lnTo>
                      <a:pt x="1104900" y="143933"/>
                    </a:lnTo>
                    <a:lnTo>
                      <a:pt x="1104900" y="143933"/>
                    </a:lnTo>
                    <a:lnTo>
                      <a:pt x="1168400" y="177800"/>
                    </a:lnTo>
                    <a:lnTo>
                      <a:pt x="1231900" y="165100"/>
                    </a:lnTo>
                    <a:cubicBezTo>
                      <a:pt x="1309477" y="182339"/>
                      <a:pt x="1282080" y="182033"/>
                      <a:pt x="1312333" y="182033"/>
                    </a:cubicBezTo>
                    <a:lnTo>
                      <a:pt x="1375833" y="173566"/>
                    </a:lnTo>
                    <a:lnTo>
                      <a:pt x="1426633" y="232833"/>
                    </a:lnTo>
                    <a:lnTo>
                      <a:pt x="1456267" y="232833"/>
                    </a:lnTo>
                    <a:lnTo>
                      <a:pt x="1494367" y="182033"/>
                    </a:lnTo>
                    <a:lnTo>
                      <a:pt x="1663700" y="152400"/>
                    </a:lnTo>
                    <a:lnTo>
                      <a:pt x="1689100" y="101600"/>
                    </a:lnTo>
                    <a:lnTo>
                      <a:pt x="1739900" y="931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Freihandform 145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Freihandform 146"/>
              <p:cNvSpPr/>
              <p:nvPr/>
            </p:nvSpPr>
            <p:spPr>
              <a:xfrm>
                <a:off x="5499100" y="4356100"/>
                <a:ext cx="1240367" cy="601133"/>
              </a:xfrm>
              <a:custGeom>
                <a:avLst/>
                <a:gdLst>
                  <a:gd name="connsiteX0" fmla="*/ 0 w 1240367"/>
                  <a:gd name="connsiteY0" fmla="*/ 304800 h 601133"/>
                  <a:gd name="connsiteX1" fmla="*/ 50800 w 1240367"/>
                  <a:gd name="connsiteY1" fmla="*/ 313267 h 601133"/>
                  <a:gd name="connsiteX2" fmla="*/ 50800 w 1240367"/>
                  <a:gd name="connsiteY2" fmla="*/ 347133 h 601133"/>
                  <a:gd name="connsiteX3" fmla="*/ 76200 w 1240367"/>
                  <a:gd name="connsiteY3" fmla="*/ 406400 h 601133"/>
                  <a:gd name="connsiteX4" fmla="*/ 127000 w 1240367"/>
                  <a:gd name="connsiteY4" fmla="*/ 440267 h 601133"/>
                  <a:gd name="connsiteX5" fmla="*/ 156633 w 1240367"/>
                  <a:gd name="connsiteY5" fmla="*/ 478367 h 601133"/>
                  <a:gd name="connsiteX6" fmla="*/ 198967 w 1240367"/>
                  <a:gd name="connsiteY6" fmla="*/ 491067 h 601133"/>
                  <a:gd name="connsiteX7" fmla="*/ 232833 w 1240367"/>
                  <a:gd name="connsiteY7" fmla="*/ 558800 h 601133"/>
                  <a:gd name="connsiteX8" fmla="*/ 279400 w 1240367"/>
                  <a:gd name="connsiteY8" fmla="*/ 567267 h 601133"/>
                  <a:gd name="connsiteX9" fmla="*/ 309033 w 1240367"/>
                  <a:gd name="connsiteY9" fmla="*/ 596900 h 601133"/>
                  <a:gd name="connsiteX10" fmla="*/ 376767 w 1240367"/>
                  <a:gd name="connsiteY10" fmla="*/ 584200 h 601133"/>
                  <a:gd name="connsiteX11" fmla="*/ 414867 w 1240367"/>
                  <a:gd name="connsiteY11" fmla="*/ 601133 h 601133"/>
                  <a:gd name="connsiteX12" fmla="*/ 469900 w 1240367"/>
                  <a:gd name="connsiteY12" fmla="*/ 558800 h 601133"/>
                  <a:gd name="connsiteX13" fmla="*/ 495300 w 1240367"/>
                  <a:gd name="connsiteY13" fmla="*/ 558800 h 601133"/>
                  <a:gd name="connsiteX14" fmla="*/ 524933 w 1240367"/>
                  <a:gd name="connsiteY14" fmla="*/ 550333 h 601133"/>
                  <a:gd name="connsiteX15" fmla="*/ 550333 w 1240367"/>
                  <a:gd name="connsiteY15" fmla="*/ 529167 h 601133"/>
                  <a:gd name="connsiteX16" fmla="*/ 584200 w 1240367"/>
                  <a:gd name="connsiteY16" fmla="*/ 533400 h 601133"/>
                  <a:gd name="connsiteX17" fmla="*/ 622300 w 1240367"/>
                  <a:gd name="connsiteY17" fmla="*/ 486833 h 601133"/>
                  <a:gd name="connsiteX18" fmla="*/ 656167 w 1240367"/>
                  <a:gd name="connsiteY18" fmla="*/ 482600 h 601133"/>
                  <a:gd name="connsiteX19" fmla="*/ 681567 w 1240367"/>
                  <a:gd name="connsiteY19" fmla="*/ 495300 h 601133"/>
                  <a:gd name="connsiteX20" fmla="*/ 723900 w 1240367"/>
                  <a:gd name="connsiteY20" fmla="*/ 491067 h 601133"/>
                  <a:gd name="connsiteX21" fmla="*/ 770467 w 1240367"/>
                  <a:gd name="connsiteY21" fmla="*/ 503767 h 601133"/>
                  <a:gd name="connsiteX22" fmla="*/ 804333 w 1240367"/>
                  <a:gd name="connsiteY22" fmla="*/ 491067 h 601133"/>
                  <a:gd name="connsiteX23" fmla="*/ 833967 w 1240367"/>
                  <a:gd name="connsiteY23" fmla="*/ 503767 h 601133"/>
                  <a:gd name="connsiteX24" fmla="*/ 850900 w 1240367"/>
                  <a:gd name="connsiteY24" fmla="*/ 465667 h 601133"/>
                  <a:gd name="connsiteX25" fmla="*/ 897467 w 1240367"/>
                  <a:gd name="connsiteY25" fmla="*/ 465667 h 601133"/>
                  <a:gd name="connsiteX26" fmla="*/ 952500 w 1240367"/>
                  <a:gd name="connsiteY26" fmla="*/ 423333 h 601133"/>
                  <a:gd name="connsiteX27" fmla="*/ 952500 w 1240367"/>
                  <a:gd name="connsiteY27" fmla="*/ 355600 h 601133"/>
                  <a:gd name="connsiteX28" fmla="*/ 990600 w 1240367"/>
                  <a:gd name="connsiteY28" fmla="*/ 330200 h 601133"/>
                  <a:gd name="connsiteX29" fmla="*/ 1011767 w 1240367"/>
                  <a:gd name="connsiteY29" fmla="*/ 283633 h 601133"/>
                  <a:gd name="connsiteX30" fmla="*/ 1011767 w 1240367"/>
                  <a:gd name="connsiteY30" fmla="*/ 245533 h 601133"/>
                  <a:gd name="connsiteX31" fmla="*/ 1066800 w 1240367"/>
                  <a:gd name="connsiteY31" fmla="*/ 194733 h 601133"/>
                  <a:gd name="connsiteX32" fmla="*/ 1083733 w 1240367"/>
                  <a:gd name="connsiteY32" fmla="*/ 110067 h 601133"/>
                  <a:gd name="connsiteX33" fmla="*/ 1134533 w 1240367"/>
                  <a:gd name="connsiteY33" fmla="*/ 63500 h 601133"/>
                  <a:gd name="connsiteX34" fmla="*/ 1181100 w 1240367"/>
                  <a:gd name="connsiteY34" fmla="*/ 59267 h 601133"/>
                  <a:gd name="connsiteX35" fmla="*/ 1206500 w 1240367"/>
                  <a:gd name="connsiteY35" fmla="*/ 59267 h 601133"/>
                  <a:gd name="connsiteX36" fmla="*/ 1240367 w 1240367"/>
                  <a:gd name="connsiteY36" fmla="*/ 0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0367" h="601133">
                    <a:moveTo>
                      <a:pt x="0" y="304800"/>
                    </a:moveTo>
                    <a:lnTo>
                      <a:pt x="50800" y="313267"/>
                    </a:lnTo>
                    <a:lnTo>
                      <a:pt x="50800" y="347133"/>
                    </a:lnTo>
                    <a:lnTo>
                      <a:pt x="76200" y="406400"/>
                    </a:lnTo>
                    <a:lnTo>
                      <a:pt x="127000" y="440267"/>
                    </a:lnTo>
                    <a:cubicBezTo>
                      <a:pt x="153183" y="479541"/>
                      <a:pt x="137136" y="478367"/>
                      <a:pt x="156633" y="478367"/>
                    </a:cubicBezTo>
                    <a:cubicBezTo>
                      <a:pt x="200277" y="495824"/>
                      <a:pt x="198967" y="510498"/>
                      <a:pt x="198967" y="491067"/>
                    </a:cubicBezTo>
                    <a:lnTo>
                      <a:pt x="232833" y="558800"/>
                    </a:lnTo>
                    <a:lnTo>
                      <a:pt x="279400" y="567267"/>
                    </a:lnTo>
                    <a:lnTo>
                      <a:pt x="309033" y="596900"/>
                    </a:lnTo>
                    <a:lnTo>
                      <a:pt x="376767" y="584200"/>
                    </a:lnTo>
                    <a:lnTo>
                      <a:pt x="414867" y="601133"/>
                    </a:lnTo>
                    <a:lnTo>
                      <a:pt x="469900" y="558800"/>
                    </a:lnTo>
                    <a:lnTo>
                      <a:pt x="495300" y="558800"/>
                    </a:lnTo>
                    <a:lnTo>
                      <a:pt x="524933" y="550333"/>
                    </a:lnTo>
                    <a:lnTo>
                      <a:pt x="550333" y="529167"/>
                    </a:lnTo>
                    <a:lnTo>
                      <a:pt x="584200" y="533400"/>
                    </a:lnTo>
                    <a:lnTo>
                      <a:pt x="622300" y="486833"/>
                    </a:lnTo>
                    <a:lnTo>
                      <a:pt x="656167" y="482600"/>
                    </a:lnTo>
                    <a:lnTo>
                      <a:pt x="681567" y="495300"/>
                    </a:lnTo>
                    <a:lnTo>
                      <a:pt x="723900" y="491067"/>
                    </a:lnTo>
                    <a:lnTo>
                      <a:pt x="770467" y="503767"/>
                    </a:lnTo>
                    <a:lnTo>
                      <a:pt x="804333" y="491067"/>
                    </a:lnTo>
                    <a:lnTo>
                      <a:pt x="833967" y="503767"/>
                    </a:lnTo>
                    <a:lnTo>
                      <a:pt x="850900" y="465667"/>
                    </a:lnTo>
                    <a:lnTo>
                      <a:pt x="897467" y="465667"/>
                    </a:lnTo>
                    <a:lnTo>
                      <a:pt x="952500" y="423333"/>
                    </a:lnTo>
                    <a:lnTo>
                      <a:pt x="952500" y="355600"/>
                    </a:lnTo>
                    <a:lnTo>
                      <a:pt x="990600" y="330200"/>
                    </a:lnTo>
                    <a:lnTo>
                      <a:pt x="1011767" y="283633"/>
                    </a:lnTo>
                    <a:lnTo>
                      <a:pt x="1011767" y="245533"/>
                    </a:lnTo>
                    <a:lnTo>
                      <a:pt x="1066800" y="194733"/>
                    </a:lnTo>
                    <a:lnTo>
                      <a:pt x="1083733" y="110067"/>
                    </a:lnTo>
                    <a:lnTo>
                      <a:pt x="1134533" y="63500"/>
                    </a:lnTo>
                    <a:lnTo>
                      <a:pt x="1181100" y="59267"/>
                    </a:lnTo>
                    <a:lnTo>
                      <a:pt x="1206500" y="59267"/>
                    </a:lnTo>
                    <a:lnTo>
                      <a:pt x="12403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Freihandform 147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1" name="Freihandform 150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Freihandform 151"/>
              <p:cNvSpPr/>
              <p:nvPr/>
            </p:nvSpPr>
            <p:spPr>
              <a:xfrm>
                <a:off x="6394450" y="1282700"/>
                <a:ext cx="1314450" cy="806450"/>
              </a:xfrm>
              <a:custGeom>
                <a:avLst/>
                <a:gdLst>
                  <a:gd name="connsiteX0" fmla="*/ 596900 w 1314450"/>
                  <a:gd name="connsiteY0" fmla="*/ 69850 h 806450"/>
                  <a:gd name="connsiteX1" fmla="*/ 679450 w 1314450"/>
                  <a:gd name="connsiteY1" fmla="*/ 38100 h 806450"/>
                  <a:gd name="connsiteX2" fmla="*/ 755650 w 1314450"/>
                  <a:gd name="connsiteY2" fmla="*/ 0 h 806450"/>
                  <a:gd name="connsiteX3" fmla="*/ 850900 w 1314450"/>
                  <a:gd name="connsiteY3" fmla="*/ 63500 h 806450"/>
                  <a:gd name="connsiteX4" fmla="*/ 927100 w 1314450"/>
                  <a:gd name="connsiteY4" fmla="*/ 82550 h 806450"/>
                  <a:gd name="connsiteX5" fmla="*/ 927100 w 1314450"/>
                  <a:gd name="connsiteY5" fmla="*/ 82550 h 806450"/>
                  <a:gd name="connsiteX6" fmla="*/ 958850 w 1314450"/>
                  <a:gd name="connsiteY6" fmla="*/ 165100 h 806450"/>
                  <a:gd name="connsiteX7" fmla="*/ 1016000 w 1314450"/>
                  <a:gd name="connsiteY7" fmla="*/ 190500 h 806450"/>
                  <a:gd name="connsiteX8" fmla="*/ 1060450 w 1314450"/>
                  <a:gd name="connsiteY8" fmla="*/ 152400 h 806450"/>
                  <a:gd name="connsiteX9" fmla="*/ 1149350 w 1314450"/>
                  <a:gd name="connsiteY9" fmla="*/ 196850 h 806450"/>
                  <a:gd name="connsiteX10" fmla="*/ 1149350 w 1314450"/>
                  <a:gd name="connsiteY10" fmla="*/ 196850 h 806450"/>
                  <a:gd name="connsiteX11" fmla="*/ 1149350 w 1314450"/>
                  <a:gd name="connsiteY11" fmla="*/ 196850 h 806450"/>
                  <a:gd name="connsiteX12" fmla="*/ 1200150 w 1314450"/>
                  <a:gd name="connsiteY12" fmla="*/ 190500 h 806450"/>
                  <a:gd name="connsiteX13" fmla="*/ 1200150 w 1314450"/>
                  <a:gd name="connsiteY13" fmla="*/ 190500 h 806450"/>
                  <a:gd name="connsiteX14" fmla="*/ 1200150 w 1314450"/>
                  <a:gd name="connsiteY14" fmla="*/ 190500 h 806450"/>
                  <a:gd name="connsiteX15" fmla="*/ 1174750 w 1314450"/>
                  <a:gd name="connsiteY15" fmla="*/ 222250 h 806450"/>
                  <a:gd name="connsiteX16" fmla="*/ 1244600 w 1314450"/>
                  <a:gd name="connsiteY16" fmla="*/ 273050 h 806450"/>
                  <a:gd name="connsiteX17" fmla="*/ 1231900 w 1314450"/>
                  <a:gd name="connsiteY17" fmla="*/ 330200 h 806450"/>
                  <a:gd name="connsiteX18" fmla="*/ 1219200 w 1314450"/>
                  <a:gd name="connsiteY18" fmla="*/ 412750 h 806450"/>
                  <a:gd name="connsiteX19" fmla="*/ 1257300 w 1314450"/>
                  <a:gd name="connsiteY19" fmla="*/ 412750 h 806450"/>
                  <a:gd name="connsiteX20" fmla="*/ 1263650 w 1314450"/>
                  <a:gd name="connsiteY20" fmla="*/ 463550 h 806450"/>
                  <a:gd name="connsiteX21" fmla="*/ 1289050 w 1314450"/>
                  <a:gd name="connsiteY21" fmla="*/ 514350 h 806450"/>
                  <a:gd name="connsiteX22" fmla="*/ 1314450 w 1314450"/>
                  <a:gd name="connsiteY22" fmla="*/ 603250 h 806450"/>
                  <a:gd name="connsiteX23" fmla="*/ 1282700 w 1314450"/>
                  <a:gd name="connsiteY23" fmla="*/ 654050 h 806450"/>
                  <a:gd name="connsiteX24" fmla="*/ 1212850 w 1314450"/>
                  <a:gd name="connsiteY24" fmla="*/ 711200 h 806450"/>
                  <a:gd name="connsiteX25" fmla="*/ 1200150 w 1314450"/>
                  <a:gd name="connsiteY25" fmla="*/ 762000 h 806450"/>
                  <a:gd name="connsiteX26" fmla="*/ 1130300 w 1314450"/>
                  <a:gd name="connsiteY26" fmla="*/ 762000 h 806450"/>
                  <a:gd name="connsiteX27" fmla="*/ 1098550 w 1314450"/>
                  <a:gd name="connsiteY27" fmla="*/ 742950 h 806450"/>
                  <a:gd name="connsiteX28" fmla="*/ 1041400 w 1314450"/>
                  <a:gd name="connsiteY28" fmla="*/ 806450 h 806450"/>
                  <a:gd name="connsiteX29" fmla="*/ 977900 w 1314450"/>
                  <a:gd name="connsiteY29" fmla="*/ 793750 h 806450"/>
                  <a:gd name="connsiteX30" fmla="*/ 908050 w 1314450"/>
                  <a:gd name="connsiteY30" fmla="*/ 704850 h 806450"/>
                  <a:gd name="connsiteX31" fmla="*/ 825500 w 1314450"/>
                  <a:gd name="connsiteY31" fmla="*/ 647700 h 806450"/>
                  <a:gd name="connsiteX32" fmla="*/ 723900 w 1314450"/>
                  <a:gd name="connsiteY32" fmla="*/ 635000 h 806450"/>
                  <a:gd name="connsiteX33" fmla="*/ 685800 w 1314450"/>
                  <a:gd name="connsiteY33" fmla="*/ 552450 h 806450"/>
                  <a:gd name="connsiteX34" fmla="*/ 641350 w 1314450"/>
                  <a:gd name="connsiteY34" fmla="*/ 584200 h 806450"/>
                  <a:gd name="connsiteX35" fmla="*/ 615950 w 1314450"/>
                  <a:gd name="connsiteY35" fmla="*/ 615950 h 806450"/>
                  <a:gd name="connsiteX36" fmla="*/ 546100 w 1314450"/>
                  <a:gd name="connsiteY36" fmla="*/ 615950 h 806450"/>
                  <a:gd name="connsiteX37" fmla="*/ 482600 w 1314450"/>
                  <a:gd name="connsiteY37" fmla="*/ 577850 h 806450"/>
                  <a:gd name="connsiteX38" fmla="*/ 393700 w 1314450"/>
                  <a:gd name="connsiteY38" fmla="*/ 571500 h 806450"/>
                  <a:gd name="connsiteX39" fmla="*/ 393700 w 1314450"/>
                  <a:gd name="connsiteY39" fmla="*/ 571500 h 806450"/>
                  <a:gd name="connsiteX40" fmla="*/ 311150 w 1314450"/>
                  <a:gd name="connsiteY40" fmla="*/ 571500 h 806450"/>
                  <a:gd name="connsiteX41" fmla="*/ 215900 w 1314450"/>
                  <a:gd name="connsiteY41" fmla="*/ 558800 h 806450"/>
                  <a:gd name="connsiteX42" fmla="*/ 127000 w 1314450"/>
                  <a:gd name="connsiteY42" fmla="*/ 590550 h 806450"/>
                  <a:gd name="connsiteX43" fmla="*/ 31750 w 1314450"/>
                  <a:gd name="connsiteY43" fmla="*/ 641350 h 806450"/>
                  <a:gd name="connsiteX44" fmla="*/ 0 w 1314450"/>
                  <a:gd name="connsiteY44" fmla="*/ 679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4450" h="806450">
                    <a:moveTo>
                      <a:pt x="596900" y="69850"/>
                    </a:moveTo>
                    <a:lnTo>
                      <a:pt x="679450" y="38100"/>
                    </a:lnTo>
                    <a:lnTo>
                      <a:pt x="755650" y="0"/>
                    </a:lnTo>
                    <a:lnTo>
                      <a:pt x="850900" y="63500"/>
                    </a:lnTo>
                    <a:lnTo>
                      <a:pt x="927100" y="82550"/>
                    </a:lnTo>
                    <a:lnTo>
                      <a:pt x="927100" y="82550"/>
                    </a:lnTo>
                    <a:lnTo>
                      <a:pt x="958850" y="165100"/>
                    </a:lnTo>
                    <a:lnTo>
                      <a:pt x="1016000" y="190500"/>
                    </a:lnTo>
                    <a:lnTo>
                      <a:pt x="1060450" y="15240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174750" y="222250"/>
                    </a:lnTo>
                    <a:lnTo>
                      <a:pt x="1244600" y="273050"/>
                    </a:lnTo>
                    <a:lnTo>
                      <a:pt x="1231900" y="330200"/>
                    </a:lnTo>
                    <a:lnTo>
                      <a:pt x="1219200" y="412750"/>
                    </a:lnTo>
                    <a:lnTo>
                      <a:pt x="1257300" y="412750"/>
                    </a:lnTo>
                    <a:lnTo>
                      <a:pt x="1263650" y="463550"/>
                    </a:lnTo>
                    <a:lnTo>
                      <a:pt x="1289050" y="514350"/>
                    </a:lnTo>
                    <a:lnTo>
                      <a:pt x="1314450" y="603250"/>
                    </a:lnTo>
                    <a:lnTo>
                      <a:pt x="1282700" y="654050"/>
                    </a:lnTo>
                    <a:lnTo>
                      <a:pt x="1212850" y="711200"/>
                    </a:lnTo>
                    <a:lnTo>
                      <a:pt x="1200150" y="762000"/>
                    </a:lnTo>
                    <a:lnTo>
                      <a:pt x="1130300" y="762000"/>
                    </a:lnTo>
                    <a:lnTo>
                      <a:pt x="1098550" y="742950"/>
                    </a:lnTo>
                    <a:lnTo>
                      <a:pt x="1041400" y="806450"/>
                    </a:lnTo>
                    <a:lnTo>
                      <a:pt x="977900" y="793750"/>
                    </a:lnTo>
                    <a:lnTo>
                      <a:pt x="908050" y="704850"/>
                    </a:lnTo>
                    <a:lnTo>
                      <a:pt x="825500" y="647700"/>
                    </a:lnTo>
                    <a:lnTo>
                      <a:pt x="723900" y="635000"/>
                    </a:lnTo>
                    <a:lnTo>
                      <a:pt x="685800" y="552450"/>
                    </a:lnTo>
                    <a:lnTo>
                      <a:pt x="641350" y="584200"/>
                    </a:lnTo>
                    <a:lnTo>
                      <a:pt x="615950" y="615950"/>
                    </a:lnTo>
                    <a:lnTo>
                      <a:pt x="546100" y="615950"/>
                    </a:lnTo>
                    <a:lnTo>
                      <a:pt x="482600" y="577850"/>
                    </a:lnTo>
                    <a:lnTo>
                      <a:pt x="393700" y="571500"/>
                    </a:lnTo>
                    <a:lnTo>
                      <a:pt x="393700" y="571500"/>
                    </a:lnTo>
                    <a:lnTo>
                      <a:pt x="311150" y="571500"/>
                    </a:lnTo>
                    <a:lnTo>
                      <a:pt x="215900" y="558800"/>
                    </a:lnTo>
                    <a:lnTo>
                      <a:pt x="127000" y="590550"/>
                    </a:lnTo>
                    <a:lnTo>
                      <a:pt x="31750" y="641350"/>
                    </a:lnTo>
                    <a:lnTo>
                      <a:pt x="0" y="679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Freihandform 152"/>
              <p:cNvSpPr>
                <a:spLocks noChangeAspect="1"/>
              </p:cNvSpPr>
              <p:nvPr/>
            </p:nvSpPr>
            <p:spPr>
              <a:xfrm>
                <a:off x="5997576" y="2200275"/>
                <a:ext cx="730325" cy="653950"/>
              </a:xfrm>
              <a:custGeom>
                <a:avLst/>
                <a:gdLst>
                  <a:gd name="connsiteX0" fmla="*/ 546100 w 971550"/>
                  <a:gd name="connsiteY0" fmla="*/ 0 h 869950"/>
                  <a:gd name="connsiteX1" fmla="*/ 723900 w 971550"/>
                  <a:gd name="connsiteY1" fmla="*/ 69850 h 869950"/>
                  <a:gd name="connsiteX2" fmla="*/ 857250 w 971550"/>
                  <a:gd name="connsiteY2" fmla="*/ 50800 h 869950"/>
                  <a:gd name="connsiteX3" fmla="*/ 895350 w 971550"/>
                  <a:gd name="connsiteY3" fmla="*/ 95250 h 869950"/>
                  <a:gd name="connsiteX4" fmla="*/ 946150 w 971550"/>
                  <a:gd name="connsiteY4" fmla="*/ 139700 h 869950"/>
                  <a:gd name="connsiteX5" fmla="*/ 914400 w 971550"/>
                  <a:gd name="connsiteY5" fmla="*/ 203200 h 869950"/>
                  <a:gd name="connsiteX6" fmla="*/ 927100 w 971550"/>
                  <a:gd name="connsiteY6" fmla="*/ 323850 h 869950"/>
                  <a:gd name="connsiteX7" fmla="*/ 946150 w 971550"/>
                  <a:gd name="connsiteY7" fmla="*/ 355600 h 869950"/>
                  <a:gd name="connsiteX8" fmla="*/ 889000 w 971550"/>
                  <a:gd name="connsiteY8" fmla="*/ 406400 h 869950"/>
                  <a:gd name="connsiteX9" fmla="*/ 971550 w 971550"/>
                  <a:gd name="connsiteY9" fmla="*/ 527050 h 869950"/>
                  <a:gd name="connsiteX10" fmla="*/ 933450 w 971550"/>
                  <a:gd name="connsiteY10" fmla="*/ 603250 h 869950"/>
                  <a:gd name="connsiteX11" fmla="*/ 857250 w 971550"/>
                  <a:gd name="connsiteY11" fmla="*/ 647700 h 869950"/>
                  <a:gd name="connsiteX12" fmla="*/ 793750 w 971550"/>
                  <a:gd name="connsiteY12" fmla="*/ 711200 h 869950"/>
                  <a:gd name="connsiteX13" fmla="*/ 666750 w 971550"/>
                  <a:gd name="connsiteY13" fmla="*/ 736600 h 869950"/>
                  <a:gd name="connsiteX14" fmla="*/ 590550 w 971550"/>
                  <a:gd name="connsiteY14" fmla="*/ 787400 h 869950"/>
                  <a:gd name="connsiteX15" fmla="*/ 520700 w 971550"/>
                  <a:gd name="connsiteY15" fmla="*/ 812800 h 869950"/>
                  <a:gd name="connsiteX16" fmla="*/ 450850 w 971550"/>
                  <a:gd name="connsiteY16" fmla="*/ 812800 h 869950"/>
                  <a:gd name="connsiteX17" fmla="*/ 438150 w 971550"/>
                  <a:gd name="connsiteY17" fmla="*/ 869950 h 869950"/>
                  <a:gd name="connsiteX18" fmla="*/ 298450 w 971550"/>
                  <a:gd name="connsiteY18" fmla="*/ 806450 h 869950"/>
                  <a:gd name="connsiteX19" fmla="*/ 260350 w 971550"/>
                  <a:gd name="connsiteY19" fmla="*/ 711200 h 869950"/>
                  <a:gd name="connsiteX20" fmla="*/ 209550 w 971550"/>
                  <a:gd name="connsiteY20" fmla="*/ 749300 h 869950"/>
                  <a:gd name="connsiteX21" fmla="*/ 127000 w 971550"/>
                  <a:gd name="connsiteY21" fmla="*/ 742950 h 869950"/>
                  <a:gd name="connsiteX22" fmla="*/ 127000 w 971550"/>
                  <a:gd name="connsiteY22" fmla="*/ 742950 h 869950"/>
                  <a:gd name="connsiteX23" fmla="*/ 76200 w 971550"/>
                  <a:gd name="connsiteY23" fmla="*/ 749300 h 869950"/>
                  <a:gd name="connsiteX24" fmla="*/ 0 w 971550"/>
                  <a:gd name="connsiteY24" fmla="*/ 736600 h 869950"/>
                  <a:gd name="connsiteX25" fmla="*/ 31750 w 971550"/>
                  <a:gd name="connsiteY25" fmla="*/ 584200 h 869950"/>
                  <a:gd name="connsiteX26" fmla="*/ 101600 w 971550"/>
                  <a:gd name="connsiteY26" fmla="*/ 514350 h 869950"/>
                  <a:gd name="connsiteX27" fmla="*/ 114300 w 971550"/>
                  <a:gd name="connsiteY27" fmla="*/ 469900 h 869950"/>
                  <a:gd name="connsiteX28" fmla="*/ 76200 w 971550"/>
                  <a:gd name="connsiteY28" fmla="*/ 419100 h 8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550" h="869950">
                    <a:moveTo>
                      <a:pt x="546100" y="0"/>
                    </a:moveTo>
                    <a:lnTo>
                      <a:pt x="723900" y="69850"/>
                    </a:lnTo>
                    <a:lnTo>
                      <a:pt x="857250" y="50800"/>
                    </a:lnTo>
                    <a:lnTo>
                      <a:pt x="895350" y="95250"/>
                    </a:lnTo>
                    <a:lnTo>
                      <a:pt x="946150" y="139700"/>
                    </a:lnTo>
                    <a:lnTo>
                      <a:pt x="914400" y="203200"/>
                    </a:lnTo>
                    <a:lnTo>
                      <a:pt x="927100" y="323850"/>
                    </a:lnTo>
                    <a:lnTo>
                      <a:pt x="946150" y="355600"/>
                    </a:lnTo>
                    <a:lnTo>
                      <a:pt x="889000" y="406400"/>
                    </a:lnTo>
                    <a:lnTo>
                      <a:pt x="971550" y="527050"/>
                    </a:lnTo>
                    <a:lnTo>
                      <a:pt x="933450" y="603250"/>
                    </a:lnTo>
                    <a:lnTo>
                      <a:pt x="857250" y="647700"/>
                    </a:lnTo>
                    <a:lnTo>
                      <a:pt x="793750" y="711200"/>
                    </a:lnTo>
                    <a:lnTo>
                      <a:pt x="666750" y="736600"/>
                    </a:lnTo>
                    <a:lnTo>
                      <a:pt x="590550" y="787400"/>
                    </a:lnTo>
                    <a:lnTo>
                      <a:pt x="520700" y="812800"/>
                    </a:lnTo>
                    <a:lnTo>
                      <a:pt x="450850" y="812800"/>
                    </a:lnTo>
                    <a:lnTo>
                      <a:pt x="438150" y="869950"/>
                    </a:lnTo>
                    <a:lnTo>
                      <a:pt x="298450" y="806450"/>
                    </a:lnTo>
                    <a:lnTo>
                      <a:pt x="260350" y="711200"/>
                    </a:lnTo>
                    <a:lnTo>
                      <a:pt x="209550" y="749300"/>
                    </a:lnTo>
                    <a:lnTo>
                      <a:pt x="127000" y="742950"/>
                    </a:lnTo>
                    <a:lnTo>
                      <a:pt x="127000" y="742950"/>
                    </a:lnTo>
                    <a:lnTo>
                      <a:pt x="76200" y="749300"/>
                    </a:lnTo>
                    <a:lnTo>
                      <a:pt x="0" y="736600"/>
                    </a:lnTo>
                    <a:lnTo>
                      <a:pt x="31750" y="584200"/>
                    </a:lnTo>
                    <a:lnTo>
                      <a:pt x="101600" y="514350"/>
                    </a:lnTo>
                    <a:lnTo>
                      <a:pt x="114300" y="469900"/>
                    </a:lnTo>
                    <a:lnTo>
                      <a:pt x="76200" y="419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Freihandform 153"/>
              <p:cNvSpPr/>
              <p:nvPr/>
            </p:nvSpPr>
            <p:spPr>
              <a:xfrm>
                <a:off x="6705600" y="2076450"/>
                <a:ext cx="736600" cy="577850"/>
              </a:xfrm>
              <a:custGeom>
                <a:avLst/>
                <a:gdLst>
                  <a:gd name="connsiteX0" fmla="*/ 0 w 736600"/>
                  <a:gd name="connsiteY0" fmla="*/ 406400 h 577850"/>
                  <a:gd name="connsiteX1" fmla="*/ 69850 w 736600"/>
                  <a:gd name="connsiteY1" fmla="*/ 438150 h 577850"/>
                  <a:gd name="connsiteX2" fmla="*/ 139700 w 736600"/>
                  <a:gd name="connsiteY2" fmla="*/ 488950 h 577850"/>
                  <a:gd name="connsiteX3" fmla="*/ 158750 w 736600"/>
                  <a:gd name="connsiteY3" fmla="*/ 577850 h 577850"/>
                  <a:gd name="connsiteX4" fmla="*/ 234950 w 736600"/>
                  <a:gd name="connsiteY4" fmla="*/ 552450 h 577850"/>
                  <a:gd name="connsiteX5" fmla="*/ 311150 w 736600"/>
                  <a:gd name="connsiteY5" fmla="*/ 571500 h 577850"/>
                  <a:gd name="connsiteX6" fmla="*/ 361950 w 736600"/>
                  <a:gd name="connsiteY6" fmla="*/ 539750 h 577850"/>
                  <a:gd name="connsiteX7" fmla="*/ 361950 w 736600"/>
                  <a:gd name="connsiteY7" fmla="*/ 539750 h 577850"/>
                  <a:gd name="connsiteX8" fmla="*/ 387350 w 736600"/>
                  <a:gd name="connsiteY8" fmla="*/ 501650 h 577850"/>
                  <a:gd name="connsiteX9" fmla="*/ 438150 w 736600"/>
                  <a:gd name="connsiteY9" fmla="*/ 495300 h 577850"/>
                  <a:gd name="connsiteX10" fmla="*/ 508000 w 736600"/>
                  <a:gd name="connsiteY10" fmla="*/ 444500 h 577850"/>
                  <a:gd name="connsiteX11" fmla="*/ 539750 w 736600"/>
                  <a:gd name="connsiteY11" fmla="*/ 501650 h 577850"/>
                  <a:gd name="connsiteX12" fmla="*/ 565150 w 736600"/>
                  <a:gd name="connsiteY12" fmla="*/ 469900 h 577850"/>
                  <a:gd name="connsiteX13" fmla="*/ 533400 w 736600"/>
                  <a:gd name="connsiteY13" fmla="*/ 412750 h 577850"/>
                  <a:gd name="connsiteX14" fmla="*/ 558800 w 736600"/>
                  <a:gd name="connsiteY14" fmla="*/ 279400 h 577850"/>
                  <a:gd name="connsiteX15" fmla="*/ 628650 w 736600"/>
                  <a:gd name="connsiteY15" fmla="*/ 196850 h 577850"/>
                  <a:gd name="connsiteX16" fmla="*/ 736600 w 736600"/>
                  <a:gd name="connsiteY16" fmla="*/ 158750 h 577850"/>
                  <a:gd name="connsiteX17" fmla="*/ 736600 w 736600"/>
                  <a:gd name="connsiteY17" fmla="*/ 114300 h 577850"/>
                  <a:gd name="connsiteX18" fmla="*/ 685800 w 736600"/>
                  <a:gd name="connsiteY18" fmla="*/ 95250 h 577850"/>
                  <a:gd name="connsiteX19" fmla="*/ 717550 w 736600"/>
                  <a:gd name="connsiteY19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6600" h="577850">
                    <a:moveTo>
                      <a:pt x="0" y="406400"/>
                    </a:moveTo>
                    <a:lnTo>
                      <a:pt x="69850" y="438150"/>
                    </a:lnTo>
                    <a:cubicBezTo>
                      <a:pt x="142832" y="504498"/>
                      <a:pt x="139700" y="533117"/>
                      <a:pt x="139700" y="488950"/>
                    </a:cubicBezTo>
                    <a:lnTo>
                      <a:pt x="158750" y="577850"/>
                    </a:lnTo>
                    <a:lnTo>
                      <a:pt x="234950" y="552450"/>
                    </a:lnTo>
                    <a:lnTo>
                      <a:pt x="311150" y="571500"/>
                    </a:lnTo>
                    <a:lnTo>
                      <a:pt x="361950" y="539750"/>
                    </a:lnTo>
                    <a:lnTo>
                      <a:pt x="361950" y="539750"/>
                    </a:lnTo>
                    <a:lnTo>
                      <a:pt x="387350" y="501650"/>
                    </a:lnTo>
                    <a:lnTo>
                      <a:pt x="438150" y="495300"/>
                    </a:lnTo>
                    <a:lnTo>
                      <a:pt x="508000" y="444500"/>
                    </a:lnTo>
                    <a:lnTo>
                      <a:pt x="539750" y="501650"/>
                    </a:lnTo>
                    <a:cubicBezTo>
                      <a:pt x="570830" y="486110"/>
                      <a:pt x="565150" y="498416"/>
                      <a:pt x="565150" y="469900"/>
                    </a:cubicBezTo>
                    <a:lnTo>
                      <a:pt x="533400" y="412750"/>
                    </a:lnTo>
                    <a:lnTo>
                      <a:pt x="558800" y="279400"/>
                    </a:lnTo>
                    <a:lnTo>
                      <a:pt x="628650" y="196850"/>
                    </a:lnTo>
                    <a:lnTo>
                      <a:pt x="736600" y="158750"/>
                    </a:lnTo>
                    <a:lnTo>
                      <a:pt x="736600" y="114300"/>
                    </a:lnTo>
                    <a:lnTo>
                      <a:pt x="685800" y="95250"/>
                    </a:lnTo>
                    <a:lnTo>
                      <a:pt x="7175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Freihandform 154"/>
              <p:cNvSpPr/>
              <p:nvPr/>
            </p:nvSpPr>
            <p:spPr>
              <a:xfrm>
                <a:off x="7442200" y="1930400"/>
                <a:ext cx="368300" cy="2209800"/>
              </a:xfrm>
              <a:custGeom>
                <a:avLst/>
                <a:gdLst>
                  <a:gd name="connsiteX0" fmla="*/ 254000 w 368300"/>
                  <a:gd name="connsiteY0" fmla="*/ 0 h 2209800"/>
                  <a:gd name="connsiteX1" fmla="*/ 298450 w 368300"/>
                  <a:gd name="connsiteY1" fmla="*/ 31750 h 2209800"/>
                  <a:gd name="connsiteX2" fmla="*/ 349250 w 368300"/>
                  <a:gd name="connsiteY2" fmla="*/ 19050 h 2209800"/>
                  <a:gd name="connsiteX3" fmla="*/ 368300 w 368300"/>
                  <a:gd name="connsiteY3" fmla="*/ 63500 h 2209800"/>
                  <a:gd name="connsiteX4" fmla="*/ 368300 w 368300"/>
                  <a:gd name="connsiteY4" fmla="*/ 63500 h 2209800"/>
                  <a:gd name="connsiteX5" fmla="*/ 355600 w 368300"/>
                  <a:gd name="connsiteY5" fmla="*/ 177800 h 2209800"/>
                  <a:gd name="connsiteX6" fmla="*/ 260350 w 368300"/>
                  <a:gd name="connsiteY6" fmla="*/ 260350 h 2209800"/>
                  <a:gd name="connsiteX7" fmla="*/ 222250 w 368300"/>
                  <a:gd name="connsiteY7" fmla="*/ 330200 h 2209800"/>
                  <a:gd name="connsiteX8" fmla="*/ 158750 w 368300"/>
                  <a:gd name="connsiteY8" fmla="*/ 412750 h 2209800"/>
                  <a:gd name="connsiteX9" fmla="*/ 127000 w 368300"/>
                  <a:gd name="connsiteY9" fmla="*/ 501650 h 2209800"/>
                  <a:gd name="connsiteX10" fmla="*/ 88900 w 368300"/>
                  <a:gd name="connsiteY10" fmla="*/ 558800 h 2209800"/>
                  <a:gd name="connsiteX11" fmla="*/ 57150 w 368300"/>
                  <a:gd name="connsiteY11" fmla="*/ 609600 h 2209800"/>
                  <a:gd name="connsiteX12" fmla="*/ 0 w 368300"/>
                  <a:gd name="connsiteY12" fmla="*/ 679450 h 2209800"/>
                  <a:gd name="connsiteX13" fmla="*/ 12700 w 368300"/>
                  <a:gd name="connsiteY13" fmla="*/ 749300 h 2209800"/>
                  <a:gd name="connsiteX14" fmla="*/ 50800 w 368300"/>
                  <a:gd name="connsiteY14" fmla="*/ 895350 h 2209800"/>
                  <a:gd name="connsiteX15" fmla="*/ 107950 w 368300"/>
                  <a:gd name="connsiteY15" fmla="*/ 920750 h 2209800"/>
                  <a:gd name="connsiteX16" fmla="*/ 120650 w 368300"/>
                  <a:gd name="connsiteY16" fmla="*/ 996950 h 2209800"/>
                  <a:gd name="connsiteX17" fmla="*/ 107950 w 368300"/>
                  <a:gd name="connsiteY17" fmla="*/ 1111250 h 2209800"/>
                  <a:gd name="connsiteX18" fmla="*/ 127000 w 368300"/>
                  <a:gd name="connsiteY18" fmla="*/ 1181100 h 2209800"/>
                  <a:gd name="connsiteX19" fmla="*/ 88900 w 368300"/>
                  <a:gd name="connsiteY19" fmla="*/ 1301750 h 2209800"/>
                  <a:gd name="connsiteX20" fmla="*/ 88900 w 368300"/>
                  <a:gd name="connsiteY20" fmla="*/ 1441450 h 2209800"/>
                  <a:gd name="connsiteX21" fmla="*/ 120650 w 368300"/>
                  <a:gd name="connsiteY21" fmla="*/ 1479550 h 2209800"/>
                  <a:gd name="connsiteX22" fmla="*/ 107950 w 368300"/>
                  <a:gd name="connsiteY22" fmla="*/ 1555750 h 2209800"/>
                  <a:gd name="connsiteX23" fmla="*/ 76200 w 368300"/>
                  <a:gd name="connsiteY23" fmla="*/ 1600200 h 2209800"/>
                  <a:gd name="connsiteX24" fmla="*/ 63500 w 368300"/>
                  <a:gd name="connsiteY24" fmla="*/ 1682750 h 2209800"/>
                  <a:gd name="connsiteX25" fmla="*/ 82550 w 368300"/>
                  <a:gd name="connsiteY25" fmla="*/ 1803400 h 2209800"/>
                  <a:gd name="connsiteX26" fmla="*/ 133350 w 368300"/>
                  <a:gd name="connsiteY26" fmla="*/ 1873250 h 2209800"/>
                  <a:gd name="connsiteX27" fmla="*/ 203200 w 368300"/>
                  <a:gd name="connsiteY27" fmla="*/ 1962150 h 2209800"/>
                  <a:gd name="connsiteX28" fmla="*/ 241300 w 368300"/>
                  <a:gd name="connsiteY28" fmla="*/ 2082800 h 2209800"/>
                  <a:gd name="connsiteX29" fmla="*/ 279400 w 368300"/>
                  <a:gd name="connsiteY29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8300" h="2209800">
                    <a:moveTo>
                      <a:pt x="254000" y="0"/>
                    </a:moveTo>
                    <a:lnTo>
                      <a:pt x="298450" y="31750"/>
                    </a:lnTo>
                    <a:lnTo>
                      <a:pt x="349250" y="19050"/>
                    </a:lnTo>
                    <a:lnTo>
                      <a:pt x="368300" y="63500"/>
                    </a:lnTo>
                    <a:lnTo>
                      <a:pt x="368300" y="63500"/>
                    </a:lnTo>
                    <a:lnTo>
                      <a:pt x="355600" y="177800"/>
                    </a:lnTo>
                    <a:lnTo>
                      <a:pt x="260350" y="260350"/>
                    </a:lnTo>
                    <a:lnTo>
                      <a:pt x="222250" y="330200"/>
                    </a:lnTo>
                    <a:lnTo>
                      <a:pt x="158750" y="412750"/>
                    </a:lnTo>
                    <a:lnTo>
                      <a:pt x="127000" y="501650"/>
                    </a:lnTo>
                    <a:lnTo>
                      <a:pt x="88900" y="558800"/>
                    </a:lnTo>
                    <a:lnTo>
                      <a:pt x="57150" y="609600"/>
                    </a:lnTo>
                    <a:lnTo>
                      <a:pt x="0" y="679450"/>
                    </a:lnTo>
                    <a:lnTo>
                      <a:pt x="12700" y="749300"/>
                    </a:lnTo>
                    <a:lnTo>
                      <a:pt x="50800" y="895350"/>
                    </a:lnTo>
                    <a:lnTo>
                      <a:pt x="107950" y="920750"/>
                    </a:lnTo>
                    <a:lnTo>
                      <a:pt x="120650" y="996950"/>
                    </a:lnTo>
                    <a:lnTo>
                      <a:pt x="107950" y="1111250"/>
                    </a:lnTo>
                    <a:lnTo>
                      <a:pt x="127000" y="1181100"/>
                    </a:lnTo>
                    <a:lnTo>
                      <a:pt x="88900" y="1301750"/>
                    </a:lnTo>
                    <a:lnTo>
                      <a:pt x="88900" y="1441450"/>
                    </a:lnTo>
                    <a:lnTo>
                      <a:pt x="120650" y="1479550"/>
                    </a:lnTo>
                    <a:lnTo>
                      <a:pt x="107950" y="1555750"/>
                    </a:lnTo>
                    <a:lnTo>
                      <a:pt x="76200" y="1600200"/>
                    </a:lnTo>
                    <a:cubicBezTo>
                      <a:pt x="62712" y="1708101"/>
                      <a:pt x="63500" y="1735930"/>
                      <a:pt x="63500" y="1682750"/>
                    </a:cubicBezTo>
                    <a:lnTo>
                      <a:pt x="82550" y="1803400"/>
                    </a:lnTo>
                    <a:lnTo>
                      <a:pt x="133350" y="1873250"/>
                    </a:lnTo>
                    <a:lnTo>
                      <a:pt x="203200" y="1962150"/>
                    </a:lnTo>
                    <a:lnTo>
                      <a:pt x="241300" y="2082800"/>
                    </a:lnTo>
                    <a:lnTo>
                      <a:pt x="279400" y="22098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Freihandform 155"/>
              <p:cNvSpPr/>
              <p:nvPr/>
            </p:nvSpPr>
            <p:spPr>
              <a:xfrm>
                <a:off x="7550150" y="1098550"/>
                <a:ext cx="82550" cy="361950"/>
              </a:xfrm>
              <a:custGeom>
                <a:avLst/>
                <a:gdLst>
                  <a:gd name="connsiteX0" fmla="*/ 0 w 82550"/>
                  <a:gd name="connsiteY0" fmla="*/ 361950 h 361950"/>
                  <a:gd name="connsiteX1" fmla="*/ 25400 w 82550"/>
                  <a:gd name="connsiteY1" fmla="*/ 266700 h 361950"/>
                  <a:gd name="connsiteX2" fmla="*/ 82550 w 82550"/>
                  <a:gd name="connsiteY2" fmla="*/ 247650 h 361950"/>
                  <a:gd name="connsiteX3" fmla="*/ 50800 w 82550"/>
                  <a:gd name="connsiteY3" fmla="*/ 203200 h 361950"/>
                  <a:gd name="connsiteX4" fmla="*/ 19050 w 82550"/>
                  <a:gd name="connsiteY4" fmla="*/ 101600 h 361950"/>
                  <a:gd name="connsiteX5" fmla="*/ 31750 w 82550"/>
                  <a:gd name="connsiteY5" fmla="*/ 63500 h 361950"/>
                  <a:gd name="connsiteX6" fmla="*/ 12700 w 82550"/>
                  <a:gd name="connsiteY6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361950">
                    <a:moveTo>
                      <a:pt x="0" y="361950"/>
                    </a:moveTo>
                    <a:lnTo>
                      <a:pt x="25400" y="266700"/>
                    </a:lnTo>
                    <a:lnTo>
                      <a:pt x="82550" y="247650"/>
                    </a:lnTo>
                    <a:lnTo>
                      <a:pt x="50800" y="203200"/>
                    </a:lnTo>
                    <a:lnTo>
                      <a:pt x="19050" y="101600"/>
                    </a:lnTo>
                    <a:lnTo>
                      <a:pt x="31750" y="63500"/>
                    </a:lnTo>
                    <a:lnTo>
                      <a:pt x="127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7" name="Gruppierung 30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14" name="Oval 4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15" name="Textfeld 4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58" name="Gruppierung 157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12" name="Oval 21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13" name="Textfeld 21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59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11" name="Textfeld 210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0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208" name="Oval 20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9" name="Textfeld 208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1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06" name="Oval 20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7" name="Textfeld 20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2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04" name="Oval 20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5" name="Textfeld 20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3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3" name="Textfeld 20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4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1" name="Textfeld 20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5" name="Gruppierung 30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198" name="Oval 19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9" name="Textfeld 19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6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7" name="Textfeld 19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7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194" name="Oval 19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5" name="Textfeld 194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8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192" name="Oval 19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3" name="Textfeld 19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169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1" name="Textfeld 19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170" name="Bild 1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7901" y="342175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171" name="Bild 1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2233" y="2593725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72" name="Bild 17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73" name="Bild 17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74" name="Bild 17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8305" y="2936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75" name="Bild 17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19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176" name="Bild 17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3638" y="152490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177" name="Bild 17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6400" y="52069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78" name="Bild 17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5577" y="38776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79" name="Bild 17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9202" y="4346432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80" name="Bild 17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3638" y="4767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81" name="Bild 18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3638" y="20480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82" name="Bild 18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18150" y="1611800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183" name="Bild 18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184" name="Bild 183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  <p:pic>
            <p:nvPicPr>
              <p:cNvPr id="185" name="Bild 184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34740" y="3336933"/>
                <a:ext cx="240000" cy="144000"/>
              </a:xfrm>
              <a:prstGeom prst="rect">
                <a:avLst/>
              </a:prstGeom>
            </p:spPr>
          </p:pic>
          <p:pic>
            <p:nvPicPr>
              <p:cNvPr id="186" name="Bild 185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6450" y="2487925"/>
                <a:ext cx="240000" cy="144000"/>
              </a:xfrm>
              <a:prstGeom prst="rect">
                <a:avLst/>
              </a:prstGeom>
            </p:spPr>
          </p:pic>
          <p:sp>
            <p:nvSpPr>
              <p:cNvPr id="187" name="Freihandform 186"/>
              <p:cNvSpPr/>
              <p:nvPr/>
            </p:nvSpPr>
            <p:spPr>
              <a:xfrm>
                <a:off x="4768850" y="2374900"/>
                <a:ext cx="1276350" cy="1790700"/>
              </a:xfrm>
              <a:custGeom>
                <a:avLst/>
                <a:gdLst>
                  <a:gd name="connsiteX0" fmla="*/ 1130300 w 1276350"/>
                  <a:gd name="connsiteY0" fmla="*/ 0 h 1790700"/>
                  <a:gd name="connsiteX1" fmla="*/ 1054100 w 1276350"/>
                  <a:gd name="connsiteY1" fmla="*/ 228600 h 1790700"/>
                  <a:gd name="connsiteX2" fmla="*/ 1016000 w 1276350"/>
                  <a:gd name="connsiteY2" fmla="*/ 266700 h 1790700"/>
                  <a:gd name="connsiteX3" fmla="*/ 1047750 w 1276350"/>
                  <a:gd name="connsiteY3" fmla="*/ 342900 h 1790700"/>
                  <a:gd name="connsiteX4" fmla="*/ 939800 w 1276350"/>
                  <a:gd name="connsiteY4" fmla="*/ 520700 h 1790700"/>
                  <a:gd name="connsiteX5" fmla="*/ 857250 w 1276350"/>
                  <a:gd name="connsiteY5" fmla="*/ 635000 h 1790700"/>
                  <a:gd name="connsiteX6" fmla="*/ 742950 w 1276350"/>
                  <a:gd name="connsiteY6" fmla="*/ 704850 h 1790700"/>
                  <a:gd name="connsiteX7" fmla="*/ 806450 w 1276350"/>
                  <a:gd name="connsiteY7" fmla="*/ 806450 h 1790700"/>
                  <a:gd name="connsiteX8" fmla="*/ 825500 w 1276350"/>
                  <a:gd name="connsiteY8" fmla="*/ 882650 h 1790700"/>
                  <a:gd name="connsiteX9" fmla="*/ 952500 w 1276350"/>
                  <a:gd name="connsiteY9" fmla="*/ 882650 h 1790700"/>
                  <a:gd name="connsiteX10" fmla="*/ 1047750 w 1276350"/>
                  <a:gd name="connsiteY10" fmla="*/ 1009650 h 1790700"/>
                  <a:gd name="connsiteX11" fmla="*/ 1073150 w 1276350"/>
                  <a:gd name="connsiteY11" fmla="*/ 1066800 h 1790700"/>
                  <a:gd name="connsiteX12" fmla="*/ 1181100 w 1276350"/>
                  <a:gd name="connsiteY12" fmla="*/ 1079500 h 1790700"/>
                  <a:gd name="connsiteX13" fmla="*/ 1276350 w 1276350"/>
                  <a:gd name="connsiteY13" fmla="*/ 1181100 h 1790700"/>
                  <a:gd name="connsiteX14" fmla="*/ 1276350 w 1276350"/>
                  <a:gd name="connsiteY14" fmla="*/ 1339850 h 1790700"/>
                  <a:gd name="connsiteX15" fmla="*/ 1181100 w 1276350"/>
                  <a:gd name="connsiteY15" fmla="*/ 1377950 h 1790700"/>
                  <a:gd name="connsiteX16" fmla="*/ 1130300 w 1276350"/>
                  <a:gd name="connsiteY16" fmla="*/ 1447800 h 1790700"/>
                  <a:gd name="connsiteX17" fmla="*/ 1066800 w 1276350"/>
                  <a:gd name="connsiteY17" fmla="*/ 1416050 h 1790700"/>
                  <a:gd name="connsiteX18" fmla="*/ 1016000 w 1276350"/>
                  <a:gd name="connsiteY18" fmla="*/ 1416050 h 1790700"/>
                  <a:gd name="connsiteX19" fmla="*/ 977900 w 1276350"/>
                  <a:gd name="connsiteY19" fmla="*/ 1346200 h 1790700"/>
                  <a:gd name="connsiteX20" fmla="*/ 869950 w 1276350"/>
                  <a:gd name="connsiteY20" fmla="*/ 1301750 h 1790700"/>
                  <a:gd name="connsiteX21" fmla="*/ 869950 w 1276350"/>
                  <a:gd name="connsiteY21" fmla="*/ 1358900 h 1790700"/>
                  <a:gd name="connsiteX22" fmla="*/ 819150 w 1276350"/>
                  <a:gd name="connsiteY22" fmla="*/ 1384300 h 1790700"/>
                  <a:gd name="connsiteX23" fmla="*/ 749300 w 1276350"/>
                  <a:gd name="connsiteY23" fmla="*/ 1295400 h 1790700"/>
                  <a:gd name="connsiteX24" fmla="*/ 793750 w 1276350"/>
                  <a:gd name="connsiteY24" fmla="*/ 1250950 h 1790700"/>
                  <a:gd name="connsiteX25" fmla="*/ 584200 w 1276350"/>
                  <a:gd name="connsiteY25" fmla="*/ 1200150 h 1790700"/>
                  <a:gd name="connsiteX26" fmla="*/ 539750 w 1276350"/>
                  <a:gd name="connsiteY26" fmla="*/ 1136650 h 1790700"/>
                  <a:gd name="connsiteX27" fmla="*/ 476250 w 1276350"/>
                  <a:gd name="connsiteY27" fmla="*/ 1181100 h 1790700"/>
                  <a:gd name="connsiteX28" fmla="*/ 393700 w 1276350"/>
                  <a:gd name="connsiteY28" fmla="*/ 1136650 h 1790700"/>
                  <a:gd name="connsiteX29" fmla="*/ 361950 w 1276350"/>
                  <a:gd name="connsiteY29" fmla="*/ 1206500 h 1790700"/>
                  <a:gd name="connsiteX30" fmla="*/ 247650 w 1276350"/>
                  <a:gd name="connsiteY30" fmla="*/ 1231900 h 1790700"/>
                  <a:gd name="connsiteX31" fmla="*/ 107950 w 1276350"/>
                  <a:gd name="connsiteY31" fmla="*/ 1327150 h 1790700"/>
                  <a:gd name="connsiteX32" fmla="*/ 69850 w 1276350"/>
                  <a:gd name="connsiteY32" fmla="*/ 1327150 h 1790700"/>
                  <a:gd name="connsiteX33" fmla="*/ 69850 w 1276350"/>
                  <a:gd name="connsiteY33" fmla="*/ 1327150 h 1790700"/>
                  <a:gd name="connsiteX34" fmla="*/ 44450 w 1276350"/>
                  <a:gd name="connsiteY34" fmla="*/ 1358900 h 1790700"/>
                  <a:gd name="connsiteX35" fmla="*/ 44450 w 1276350"/>
                  <a:gd name="connsiteY35" fmla="*/ 1358900 h 1790700"/>
                  <a:gd name="connsiteX36" fmla="*/ 0 w 1276350"/>
                  <a:gd name="connsiteY36" fmla="*/ 1346200 h 1790700"/>
                  <a:gd name="connsiteX37" fmla="*/ 76200 w 1276350"/>
                  <a:gd name="connsiteY37" fmla="*/ 1441450 h 1790700"/>
                  <a:gd name="connsiteX38" fmla="*/ 69850 w 1276350"/>
                  <a:gd name="connsiteY38" fmla="*/ 1555750 h 1790700"/>
                  <a:gd name="connsiteX39" fmla="*/ 317500 w 1276350"/>
                  <a:gd name="connsiteY39" fmla="*/ 179070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76350" h="1790700">
                    <a:moveTo>
                      <a:pt x="1130300" y="0"/>
                    </a:moveTo>
                    <a:lnTo>
                      <a:pt x="1054100" y="228600"/>
                    </a:lnTo>
                    <a:lnTo>
                      <a:pt x="1016000" y="266700"/>
                    </a:lnTo>
                    <a:lnTo>
                      <a:pt x="1047750" y="342900"/>
                    </a:lnTo>
                    <a:lnTo>
                      <a:pt x="939800" y="520700"/>
                    </a:lnTo>
                    <a:lnTo>
                      <a:pt x="857250" y="635000"/>
                    </a:lnTo>
                    <a:lnTo>
                      <a:pt x="742950" y="704850"/>
                    </a:lnTo>
                    <a:lnTo>
                      <a:pt x="806450" y="806450"/>
                    </a:lnTo>
                    <a:lnTo>
                      <a:pt x="825500" y="882650"/>
                    </a:lnTo>
                    <a:lnTo>
                      <a:pt x="952500" y="882650"/>
                    </a:lnTo>
                    <a:lnTo>
                      <a:pt x="1047750" y="1009650"/>
                    </a:lnTo>
                    <a:lnTo>
                      <a:pt x="1073150" y="1066800"/>
                    </a:lnTo>
                    <a:lnTo>
                      <a:pt x="1181100" y="1079500"/>
                    </a:lnTo>
                    <a:lnTo>
                      <a:pt x="1276350" y="1181100"/>
                    </a:lnTo>
                    <a:lnTo>
                      <a:pt x="1276350" y="1339850"/>
                    </a:lnTo>
                    <a:lnTo>
                      <a:pt x="1181100" y="1377950"/>
                    </a:lnTo>
                    <a:lnTo>
                      <a:pt x="1130300" y="1447800"/>
                    </a:lnTo>
                    <a:lnTo>
                      <a:pt x="1066800" y="1416050"/>
                    </a:lnTo>
                    <a:lnTo>
                      <a:pt x="1016000" y="1416050"/>
                    </a:lnTo>
                    <a:lnTo>
                      <a:pt x="977900" y="1346200"/>
                    </a:lnTo>
                    <a:lnTo>
                      <a:pt x="869950" y="1301750"/>
                    </a:lnTo>
                    <a:lnTo>
                      <a:pt x="869950" y="1358900"/>
                    </a:lnTo>
                    <a:lnTo>
                      <a:pt x="819150" y="1384300"/>
                    </a:lnTo>
                    <a:lnTo>
                      <a:pt x="749300" y="1295400"/>
                    </a:lnTo>
                    <a:lnTo>
                      <a:pt x="793750" y="1250950"/>
                    </a:lnTo>
                    <a:lnTo>
                      <a:pt x="584200" y="1200150"/>
                    </a:lnTo>
                    <a:lnTo>
                      <a:pt x="539750" y="1136650"/>
                    </a:lnTo>
                    <a:lnTo>
                      <a:pt x="476250" y="1181100"/>
                    </a:lnTo>
                    <a:lnTo>
                      <a:pt x="393700" y="1136650"/>
                    </a:lnTo>
                    <a:lnTo>
                      <a:pt x="361950" y="1206500"/>
                    </a:lnTo>
                    <a:lnTo>
                      <a:pt x="247650" y="1231900"/>
                    </a:lnTo>
                    <a:lnTo>
                      <a:pt x="107950" y="1327150"/>
                    </a:lnTo>
                    <a:lnTo>
                      <a:pt x="69850" y="1327150"/>
                    </a:lnTo>
                    <a:lnTo>
                      <a:pt x="69850" y="1327150"/>
                    </a:lnTo>
                    <a:lnTo>
                      <a:pt x="44450" y="1358900"/>
                    </a:lnTo>
                    <a:lnTo>
                      <a:pt x="44450" y="1358900"/>
                    </a:lnTo>
                    <a:lnTo>
                      <a:pt x="0" y="1346200"/>
                    </a:lnTo>
                    <a:lnTo>
                      <a:pt x="76200" y="1441450"/>
                    </a:lnTo>
                    <a:lnTo>
                      <a:pt x="69850" y="1555750"/>
                    </a:lnTo>
                    <a:lnTo>
                      <a:pt x="317500" y="1790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Freihandform 187"/>
              <p:cNvSpPr/>
              <p:nvPr/>
            </p:nvSpPr>
            <p:spPr>
              <a:xfrm>
                <a:off x="3663950" y="2844800"/>
                <a:ext cx="635000" cy="1657350"/>
              </a:xfrm>
              <a:custGeom>
                <a:avLst/>
                <a:gdLst>
                  <a:gd name="connsiteX0" fmla="*/ 203200 w 635000"/>
                  <a:gd name="connsiteY0" fmla="*/ 0 h 1657350"/>
                  <a:gd name="connsiteX1" fmla="*/ 184150 w 635000"/>
                  <a:gd name="connsiteY1" fmla="*/ 107950 h 1657350"/>
                  <a:gd name="connsiteX2" fmla="*/ 184150 w 635000"/>
                  <a:gd name="connsiteY2" fmla="*/ 196850 h 1657350"/>
                  <a:gd name="connsiteX3" fmla="*/ 101600 w 635000"/>
                  <a:gd name="connsiteY3" fmla="*/ 209550 h 1657350"/>
                  <a:gd name="connsiteX4" fmla="*/ 203200 w 635000"/>
                  <a:gd name="connsiteY4" fmla="*/ 266700 h 1657350"/>
                  <a:gd name="connsiteX5" fmla="*/ 171450 w 635000"/>
                  <a:gd name="connsiteY5" fmla="*/ 381000 h 1657350"/>
                  <a:gd name="connsiteX6" fmla="*/ 0 w 635000"/>
                  <a:gd name="connsiteY6" fmla="*/ 419100 h 1657350"/>
                  <a:gd name="connsiteX7" fmla="*/ 0 w 635000"/>
                  <a:gd name="connsiteY7" fmla="*/ 463550 h 1657350"/>
                  <a:gd name="connsiteX8" fmla="*/ 31750 w 635000"/>
                  <a:gd name="connsiteY8" fmla="*/ 552450 h 1657350"/>
                  <a:gd name="connsiteX9" fmla="*/ 0 w 635000"/>
                  <a:gd name="connsiteY9" fmla="*/ 603250 h 1657350"/>
                  <a:gd name="connsiteX10" fmla="*/ 0 w 635000"/>
                  <a:gd name="connsiteY10" fmla="*/ 730250 h 1657350"/>
                  <a:gd name="connsiteX11" fmla="*/ 69850 w 635000"/>
                  <a:gd name="connsiteY11" fmla="*/ 857250 h 1657350"/>
                  <a:gd name="connsiteX12" fmla="*/ 25400 w 635000"/>
                  <a:gd name="connsiteY12" fmla="*/ 914400 h 1657350"/>
                  <a:gd name="connsiteX13" fmla="*/ 57150 w 635000"/>
                  <a:gd name="connsiteY13" fmla="*/ 990600 h 1657350"/>
                  <a:gd name="connsiteX14" fmla="*/ 63500 w 635000"/>
                  <a:gd name="connsiteY14" fmla="*/ 1098550 h 1657350"/>
                  <a:gd name="connsiteX15" fmla="*/ 101600 w 635000"/>
                  <a:gd name="connsiteY15" fmla="*/ 1168400 h 1657350"/>
                  <a:gd name="connsiteX16" fmla="*/ 234950 w 635000"/>
                  <a:gd name="connsiteY16" fmla="*/ 1187450 h 1657350"/>
                  <a:gd name="connsiteX17" fmla="*/ 381000 w 635000"/>
                  <a:gd name="connsiteY17" fmla="*/ 1250950 h 1657350"/>
                  <a:gd name="connsiteX18" fmla="*/ 279400 w 635000"/>
                  <a:gd name="connsiteY18" fmla="*/ 1466850 h 1657350"/>
                  <a:gd name="connsiteX19" fmla="*/ 285750 w 635000"/>
                  <a:gd name="connsiteY19" fmla="*/ 1619250 h 1657350"/>
                  <a:gd name="connsiteX20" fmla="*/ 317500 w 635000"/>
                  <a:gd name="connsiteY20" fmla="*/ 1657350 h 1657350"/>
                  <a:gd name="connsiteX21" fmla="*/ 412750 w 635000"/>
                  <a:gd name="connsiteY21" fmla="*/ 1638300 h 1657350"/>
                  <a:gd name="connsiteX22" fmla="*/ 476250 w 635000"/>
                  <a:gd name="connsiteY22" fmla="*/ 1581150 h 1657350"/>
                  <a:gd name="connsiteX23" fmla="*/ 514350 w 635000"/>
                  <a:gd name="connsiteY23" fmla="*/ 1612900 h 1657350"/>
                  <a:gd name="connsiteX24" fmla="*/ 577850 w 635000"/>
                  <a:gd name="connsiteY24" fmla="*/ 1619250 h 1657350"/>
                  <a:gd name="connsiteX25" fmla="*/ 635000 w 635000"/>
                  <a:gd name="connsiteY25" fmla="*/ 162560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000" h="1657350">
                    <a:moveTo>
                      <a:pt x="203200" y="0"/>
                    </a:moveTo>
                    <a:lnTo>
                      <a:pt x="184150" y="107950"/>
                    </a:lnTo>
                    <a:lnTo>
                      <a:pt x="184150" y="196850"/>
                    </a:lnTo>
                    <a:lnTo>
                      <a:pt x="101600" y="209550"/>
                    </a:lnTo>
                    <a:lnTo>
                      <a:pt x="203200" y="266700"/>
                    </a:lnTo>
                    <a:lnTo>
                      <a:pt x="171450" y="381000"/>
                    </a:lnTo>
                    <a:lnTo>
                      <a:pt x="0" y="419100"/>
                    </a:lnTo>
                    <a:lnTo>
                      <a:pt x="0" y="463550"/>
                    </a:lnTo>
                    <a:lnTo>
                      <a:pt x="31750" y="552450"/>
                    </a:lnTo>
                    <a:lnTo>
                      <a:pt x="0" y="603250"/>
                    </a:lnTo>
                    <a:lnTo>
                      <a:pt x="0" y="730250"/>
                    </a:lnTo>
                    <a:lnTo>
                      <a:pt x="69850" y="857250"/>
                    </a:lnTo>
                    <a:lnTo>
                      <a:pt x="25400" y="914400"/>
                    </a:lnTo>
                    <a:lnTo>
                      <a:pt x="57150" y="990600"/>
                    </a:lnTo>
                    <a:lnTo>
                      <a:pt x="63500" y="1098550"/>
                    </a:lnTo>
                    <a:lnTo>
                      <a:pt x="101600" y="1168400"/>
                    </a:lnTo>
                    <a:lnTo>
                      <a:pt x="234950" y="1187450"/>
                    </a:lnTo>
                    <a:lnTo>
                      <a:pt x="381000" y="1250950"/>
                    </a:lnTo>
                    <a:lnTo>
                      <a:pt x="279400" y="1466850"/>
                    </a:lnTo>
                    <a:lnTo>
                      <a:pt x="285750" y="1619250"/>
                    </a:lnTo>
                    <a:lnTo>
                      <a:pt x="317500" y="1657350"/>
                    </a:lnTo>
                    <a:lnTo>
                      <a:pt x="412750" y="1638300"/>
                    </a:lnTo>
                    <a:lnTo>
                      <a:pt x="476250" y="1581150"/>
                    </a:lnTo>
                    <a:lnTo>
                      <a:pt x="514350" y="1612900"/>
                    </a:lnTo>
                    <a:lnTo>
                      <a:pt x="577850" y="1619250"/>
                    </a:lnTo>
                    <a:lnTo>
                      <a:pt x="635000" y="1625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89" name="Bild 188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7998" y="4440482"/>
                <a:ext cx="240000" cy="144000"/>
              </a:xfrm>
              <a:prstGeom prst="rect">
                <a:avLst/>
              </a:prstGeom>
            </p:spPr>
          </p:pic>
        </p:grpSp>
        <p:grpSp>
          <p:nvGrpSpPr>
            <p:cNvPr id="131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33" name="Textfeld 132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37" name="Gruppierung 30"/>
          <p:cNvGrpSpPr/>
          <p:nvPr/>
        </p:nvGrpSpPr>
        <p:grpSpPr>
          <a:xfrm>
            <a:off x="4651176" y="3748901"/>
            <a:ext cx="1043124" cy="276999"/>
            <a:chOff x="3627107" y="4678119"/>
            <a:chExt cx="1043124" cy="276999"/>
          </a:xfrm>
        </p:grpSpPr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4110533" y="4680219"/>
              <a:ext cx="72000" cy="72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3627107" y="4678119"/>
              <a:ext cx="10431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93" name="Gruppierung 18"/>
          <p:cNvGrpSpPr/>
          <p:nvPr/>
        </p:nvGrpSpPr>
        <p:grpSpPr>
          <a:xfrm>
            <a:off x="536835" y="2159748"/>
            <a:ext cx="4459583" cy="2186685"/>
            <a:chOff x="590484" y="-9521446"/>
            <a:chExt cx="4972107" cy="3668973"/>
          </a:xfrm>
        </p:grpSpPr>
        <p:sp>
          <p:nvSpPr>
            <p:cNvPr id="110" name="Textfeld 109"/>
            <p:cNvSpPr txBox="1"/>
            <p:nvPr/>
          </p:nvSpPr>
          <p:spPr>
            <a:xfrm>
              <a:off x="590484" y="-9521446"/>
              <a:ext cx="2895191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März 1938: Österreich wird in das Deutsche Reich eingegliedert</a:t>
              </a:r>
            </a:p>
          </p:txBody>
        </p:sp>
        <p:cxnSp>
          <p:nvCxnSpPr>
            <p:cNvPr id="113" name="Gerade Verbindung mit Pfeil 112"/>
            <p:cNvCxnSpPr>
              <a:endCxn id="110" idx="3"/>
            </p:cNvCxnSpPr>
            <p:nvPr/>
          </p:nvCxnSpPr>
          <p:spPr>
            <a:xfrm rot="16200000" flipV="1">
              <a:off x="2909121" y="-8505943"/>
              <a:ext cx="3230025" cy="207691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4" name="Gruppierung 18"/>
          <p:cNvGrpSpPr/>
          <p:nvPr/>
        </p:nvGrpSpPr>
        <p:grpSpPr>
          <a:xfrm>
            <a:off x="166532" y="2682969"/>
            <a:ext cx="2847598" cy="954761"/>
            <a:chOff x="223927" y="-8982558"/>
            <a:chExt cx="1355897" cy="1053999"/>
          </a:xfrm>
        </p:grpSpPr>
        <p:sp>
          <p:nvSpPr>
            <p:cNvPr id="115" name="Textfeld 114"/>
            <p:cNvSpPr txBox="1"/>
            <p:nvPr/>
          </p:nvSpPr>
          <p:spPr>
            <a:xfrm>
              <a:off x="223927" y="-8744000"/>
              <a:ext cx="1355897" cy="81544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Der Anschluss Österreichs führt im Sudetenland zu Demonstrationen mit der Parole „Heim ins Reich“</a:t>
              </a:r>
            </a:p>
          </p:txBody>
        </p:sp>
        <p:cxnSp>
          <p:nvCxnSpPr>
            <p:cNvPr id="116" name="Gerade Verbindung mit Pfeil 244"/>
            <p:cNvCxnSpPr>
              <a:stCxn id="115" idx="0"/>
              <a:endCxn id="110" idx="2"/>
            </p:cNvCxnSpPr>
            <p:nvPr/>
          </p:nvCxnSpPr>
          <p:spPr>
            <a:xfrm rot="5400000" flipH="1" flipV="1">
              <a:off x="840895" y="-8921577"/>
              <a:ext cx="238563" cy="116601"/>
            </a:xfrm>
            <a:prstGeom prst="bentConnector3">
              <a:avLst>
                <a:gd name="adj1" fmla="val 50000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7" name="Gruppierung 18"/>
          <p:cNvGrpSpPr/>
          <p:nvPr/>
        </p:nvGrpSpPr>
        <p:grpSpPr>
          <a:xfrm>
            <a:off x="88110" y="910882"/>
            <a:ext cx="5175928" cy="2092669"/>
            <a:chOff x="-16457" y="-10040523"/>
            <a:chExt cx="3935589" cy="3511225"/>
          </a:xfrm>
        </p:grpSpPr>
        <p:sp>
          <p:nvSpPr>
            <p:cNvPr id="118" name="Textfeld 117"/>
            <p:cNvSpPr txBox="1"/>
            <p:nvPr/>
          </p:nvSpPr>
          <p:spPr>
            <a:xfrm>
              <a:off x="-16457" y="-10040523"/>
              <a:ext cx="3935589" cy="160086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20. Feb. 1938: Hitler macht in einer Reichstagsrede klar, dass er das Selbstbestimmungsrecht der im Ausland lebenden Deutschen (Sudeten &amp; Österreicher) durchsetzen wird, was einer Forderung nach einer Eingliederung in das Deutsche Reich gleichkommt</a:t>
              </a:r>
            </a:p>
          </p:txBody>
        </p:sp>
        <p:cxnSp>
          <p:nvCxnSpPr>
            <p:cNvPr id="119" name="Gerade Verbindung mit Pfeil 118"/>
            <p:cNvCxnSpPr>
              <a:endCxn id="118" idx="2"/>
            </p:cNvCxnSpPr>
            <p:nvPr/>
          </p:nvCxnSpPr>
          <p:spPr>
            <a:xfrm rot="10800000">
              <a:off x="1951338" y="-8439655"/>
              <a:ext cx="1675616" cy="1910357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16" name="Gruppierung 18"/>
          <p:cNvGrpSpPr/>
          <p:nvPr/>
        </p:nvGrpSpPr>
        <p:grpSpPr>
          <a:xfrm>
            <a:off x="4995297" y="1890143"/>
            <a:ext cx="3600849" cy="1823141"/>
            <a:chOff x="-725856" y="-10182915"/>
            <a:chExt cx="4428245" cy="3058991"/>
          </a:xfrm>
        </p:grpSpPr>
        <p:sp>
          <p:nvSpPr>
            <p:cNvPr id="217" name="Textfeld 216"/>
            <p:cNvSpPr txBox="1"/>
            <p:nvPr/>
          </p:nvSpPr>
          <p:spPr>
            <a:xfrm>
              <a:off x="67175" y="-10182915"/>
              <a:ext cx="3635214" cy="160086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24. Apr. 1938: Henlein verkündet das Karlsbader Programm, das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u.a</a:t>
              </a:r>
              <a:r>
                <a:rPr lang="de-DE" sz="1400" dirty="0" smtClean="0">
                  <a:solidFill>
                    <a:srgbClr val="660032"/>
                  </a:solidFill>
                </a:rPr>
                <a:t>. Autonomie &amp; Wiedergutmachung für die Sudetendeutschen fordert</a:t>
              </a:r>
            </a:p>
          </p:txBody>
        </p:sp>
        <p:cxnSp>
          <p:nvCxnSpPr>
            <p:cNvPr id="218" name="Gerade Verbindung mit Pfeil 217"/>
            <p:cNvCxnSpPr>
              <a:endCxn id="217" idx="2"/>
            </p:cNvCxnSpPr>
            <p:nvPr/>
          </p:nvCxnSpPr>
          <p:spPr>
            <a:xfrm flipV="1">
              <a:off x="-725856" y="-8582049"/>
              <a:ext cx="2610638" cy="145812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19" name="Gruppierung 18"/>
          <p:cNvGrpSpPr/>
          <p:nvPr/>
        </p:nvGrpSpPr>
        <p:grpSpPr>
          <a:xfrm>
            <a:off x="5006438" y="2367198"/>
            <a:ext cx="3589708" cy="2910912"/>
            <a:chOff x="328801" y="-10973635"/>
            <a:chExt cx="1709256" cy="3213472"/>
          </a:xfrm>
        </p:grpSpPr>
        <p:sp>
          <p:nvSpPr>
            <p:cNvPr id="220" name="Textfeld 219"/>
            <p:cNvSpPr txBox="1"/>
            <p:nvPr/>
          </p:nvSpPr>
          <p:spPr>
            <a:xfrm>
              <a:off x="328801" y="-8337766"/>
              <a:ext cx="1355897" cy="57760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Weitere Minderheiten in der CSR übernehmen Henleins Forderungen</a:t>
              </a:r>
            </a:p>
          </p:txBody>
        </p:sp>
        <p:cxnSp>
          <p:nvCxnSpPr>
            <p:cNvPr id="221" name="Gerade Verbindung mit Pfeil 244"/>
            <p:cNvCxnSpPr>
              <a:stCxn id="220" idx="3"/>
              <a:endCxn id="217" idx="3"/>
            </p:cNvCxnSpPr>
            <p:nvPr/>
          </p:nvCxnSpPr>
          <p:spPr>
            <a:xfrm flipV="1">
              <a:off x="1684698" y="-10973635"/>
              <a:ext cx="353359" cy="2924671"/>
            </a:xfrm>
            <a:prstGeom prst="bentConnector3">
              <a:avLst>
                <a:gd name="adj1" fmla="val 130804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22" name="Gruppierung 18"/>
          <p:cNvGrpSpPr/>
          <p:nvPr/>
        </p:nvGrpSpPr>
        <p:grpSpPr>
          <a:xfrm>
            <a:off x="4995297" y="2367197"/>
            <a:ext cx="3600849" cy="3582802"/>
            <a:chOff x="1829756" y="-11374447"/>
            <a:chExt cx="1714561" cy="3955195"/>
          </a:xfrm>
        </p:grpSpPr>
        <p:sp>
          <p:nvSpPr>
            <p:cNvPr id="223" name="Textfeld 222"/>
            <p:cNvSpPr txBox="1"/>
            <p:nvPr/>
          </p:nvSpPr>
          <p:spPr>
            <a:xfrm>
              <a:off x="1829756" y="-7996855"/>
              <a:ext cx="1355897" cy="57760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Präsident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Benes</a:t>
              </a:r>
              <a:r>
                <a:rPr lang="de-DE" sz="1400" dirty="0" smtClean="0">
                  <a:solidFill>
                    <a:srgbClr val="660032"/>
                  </a:solidFill>
                </a:rPr>
                <a:t> lehnt Henleins Forderungen ab</a:t>
              </a:r>
            </a:p>
          </p:txBody>
        </p:sp>
        <p:cxnSp>
          <p:nvCxnSpPr>
            <p:cNvPr id="224" name="Gerade Verbindung mit Pfeil 244"/>
            <p:cNvCxnSpPr>
              <a:stCxn id="223" idx="3"/>
              <a:endCxn id="217" idx="3"/>
            </p:cNvCxnSpPr>
            <p:nvPr/>
          </p:nvCxnSpPr>
          <p:spPr>
            <a:xfrm flipV="1">
              <a:off x="3185653" y="-11374447"/>
              <a:ext cx="358664" cy="3666393"/>
            </a:xfrm>
            <a:prstGeom prst="bentConnector3">
              <a:avLst>
                <a:gd name="adj1" fmla="val 130348"/>
              </a:avLst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234" name="Gruppierung 233"/>
          <p:cNvGrpSpPr/>
          <p:nvPr/>
        </p:nvGrpSpPr>
        <p:grpSpPr>
          <a:xfrm>
            <a:off x="1655181" y="3906817"/>
            <a:ext cx="2205841" cy="2372086"/>
            <a:chOff x="3294036" y="4120333"/>
            <a:chExt cx="1379002" cy="1761102"/>
          </a:xfrm>
        </p:grpSpPr>
        <p:pic>
          <p:nvPicPr>
            <p:cNvPr id="232" name="Bild 23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94036" y="4120333"/>
              <a:ext cx="1377917" cy="1761102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33" name="Textfeld 232"/>
            <p:cNvSpPr txBox="1"/>
            <p:nvPr/>
          </p:nvSpPr>
          <p:spPr>
            <a:xfrm>
              <a:off x="3313840" y="5644984"/>
              <a:ext cx="1359198" cy="22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Edvard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Benes</a:t>
              </a:r>
              <a:endParaRPr lang="de-DE" sz="1400" dirty="0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grpSp>
          <p:nvGrpSpPr>
            <p:cNvPr id="6" name="Gruppierung 110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11" name="Freihandform 10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3636433" y="4466167"/>
                <a:ext cx="838200" cy="465666"/>
              </a:xfrm>
              <a:custGeom>
                <a:avLst/>
                <a:gdLst>
                  <a:gd name="connsiteX0" fmla="*/ 304800 w 838200"/>
                  <a:gd name="connsiteY0" fmla="*/ 8466 h 465666"/>
                  <a:gd name="connsiteX1" fmla="*/ 266700 w 838200"/>
                  <a:gd name="connsiteY1" fmla="*/ 42333 h 465666"/>
                  <a:gd name="connsiteX2" fmla="*/ 228600 w 838200"/>
                  <a:gd name="connsiteY2" fmla="*/ 42333 h 465666"/>
                  <a:gd name="connsiteX3" fmla="*/ 207434 w 838200"/>
                  <a:gd name="connsiteY3" fmla="*/ 21166 h 465666"/>
                  <a:gd name="connsiteX4" fmla="*/ 173567 w 838200"/>
                  <a:gd name="connsiteY4" fmla="*/ 71966 h 465666"/>
                  <a:gd name="connsiteX5" fmla="*/ 194734 w 838200"/>
                  <a:gd name="connsiteY5" fmla="*/ 84666 h 465666"/>
                  <a:gd name="connsiteX6" fmla="*/ 127000 w 838200"/>
                  <a:gd name="connsiteY6" fmla="*/ 165100 h 465666"/>
                  <a:gd name="connsiteX7" fmla="*/ 84667 w 838200"/>
                  <a:gd name="connsiteY7" fmla="*/ 190500 h 465666"/>
                  <a:gd name="connsiteX8" fmla="*/ 97367 w 838200"/>
                  <a:gd name="connsiteY8" fmla="*/ 237066 h 465666"/>
                  <a:gd name="connsiteX9" fmla="*/ 38100 w 838200"/>
                  <a:gd name="connsiteY9" fmla="*/ 279400 h 465666"/>
                  <a:gd name="connsiteX10" fmla="*/ 29634 w 838200"/>
                  <a:gd name="connsiteY10" fmla="*/ 309033 h 465666"/>
                  <a:gd name="connsiteX11" fmla="*/ 46567 w 838200"/>
                  <a:gd name="connsiteY11" fmla="*/ 338666 h 465666"/>
                  <a:gd name="connsiteX12" fmla="*/ 0 w 838200"/>
                  <a:gd name="connsiteY12" fmla="*/ 385233 h 465666"/>
                  <a:gd name="connsiteX13" fmla="*/ 80434 w 838200"/>
                  <a:gd name="connsiteY13" fmla="*/ 359833 h 465666"/>
                  <a:gd name="connsiteX14" fmla="*/ 84667 w 838200"/>
                  <a:gd name="connsiteY14" fmla="*/ 330200 h 465666"/>
                  <a:gd name="connsiteX15" fmla="*/ 131234 w 838200"/>
                  <a:gd name="connsiteY15" fmla="*/ 309033 h 465666"/>
                  <a:gd name="connsiteX16" fmla="*/ 160867 w 838200"/>
                  <a:gd name="connsiteY16" fmla="*/ 355600 h 465666"/>
                  <a:gd name="connsiteX17" fmla="*/ 182034 w 838200"/>
                  <a:gd name="connsiteY17" fmla="*/ 410633 h 465666"/>
                  <a:gd name="connsiteX18" fmla="*/ 211667 w 838200"/>
                  <a:gd name="connsiteY18" fmla="*/ 452966 h 465666"/>
                  <a:gd name="connsiteX19" fmla="*/ 232834 w 838200"/>
                  <a:gd name="connsiteY19" fmla="*/ 465666 h 465666"/>
                  <a:gd name="connsiteX20" fmla="*/ 313267 w 838200"/>
                  <a:gd name="connsiteY20" fmla="*/ 427566 h 465666"/>
                  <a:gd name="connsiteX21" fmla="*/ 372534 w 838200"/>
                  <a:gd name="connsiteY21" fmla="*/ 444500 h 465666"/>
                  <a:gd name="connsiteX22" fmla="*/ 410634 w 838200"/>
                  <a:gd name="connsiteY22" fmla="*/ 414866 h 465666"/>
                  <a:gd name="connsiteX23" fmla="*/ 423334 w 838200"/>
                  <a:gd name="connsiteY23" fmla="*/ 376766 h 465666"/>
                  <a:gd name="connsiteX24" fmla="*/ 436034 w 838200"/>
                  <a:gd name="connsiteY24" fmla="*/ 338666 h 465666"/>
                  <a:gd name="connsiteX25" fmla="*/ 486834 w 838200"/>
                  <a:gd name="connsiteY25" fmla="*/ 368300 h 465666"/>
                  <a:gd name="connsiteX26" fmla="*/ 533400 w 838200"/>
                  <a:gd name="connsiteY26" fmla="*/ 419100 h 465666"/>
                  <a:gd name="connsiteX27" fmla="*/ 558800 w 838200"/>
                  <a:gd name="connsiteY27" fmla="*/ 448733 h 465666"/>
                  <a:gd name="connsiteX28" fmla="*/ 592667 w 838200"/>
                  <a:gd name="connsiteY28" fmla="*/ 385233 h 465666"/>
                  <a:gd name="connsiteX29" fmla="*/ 618067 w 838200"/>
                  <a:gd name="connsiteY29" fmla="*/ 296333 h 465666"/>
                  <a:gd name="connsiteX30" fmla="*/ 647700 w 838200"/>
                  <a:gd name="connsiteY30" fmla="*/ 304800 h 465666"/>
                  <a:gd name="connsiteX31" fmla="*/ 677334 w 838200"/>
                  <a:gd name="connsiteY31" fmla="*/ 347133 h 465666"/>
                  <a:gd name="connsiteX32" fmla="*/ 740834 w 838200"/>
                  <a:gd name="connsiteY32" fmla="*/ 330200 h 465666"/>
                  <a:gd name="connsiteX33" fmla="*/ 770467 w 838200"/>
                  <a:gd name="connsiteY33" fmla="*/ 359833 h 465666"/>
                  <a:gd name="connsiteX34" fmla="*/ 770467 w 838200"/>
                  <a:gd name="connsiteY34" fmla="*/ 309033 h 465666"/>
                  <a:gd name="connsiteX35" fmla="*/ 766234 w 838200"/>
                  <a:gd name="connsiteY35" fmla="*/ 275166 h 465666"/>
                  <a:gd name="connsiteX36" fmla="*/ 800100 w 838200"/>
                  <a:gd name="connsiteY36" fmla="*/ 275166 h 465666"/>
                  <a:gd name="connsiteX37" fmla="*/ 838200 w 838200"/>
                  <a:gd name="connsiteY37" fmla="*/ 270933 h 465666"/>
                  <a:gd name="connsiteX38" fmla="*/ 829734 w 838200"/>
                  <a:gd name="connsiteY38" fmla="*/ 224366 h 465666"/>
                  <a:gd name="connsiteX39" fmla="*/ 829734 w 838200"/>
                  <a:gd name="connsiteY39" fmla="*/ 173566 h 465666"/>
                  <a:gd name="connsiteX40" fmla="*/ 787400 w 838200"/>
                  <a:gd name="connsiteY40" fmla="*/ 186266 h 465666"/>
                  <a:gd name="connsiteX41" fmla="*/ 753534 w 838200"/>
                  <a:gd name="connsiteY41" fmla="*/ 203200 h 465666"/>
                  <a:gd name="connsiteX42" fmla="*/ 715434 w 838200"/>
                  <a:gd name="connsiteY42" fmla="*/ 156633 h 465666"/>
                  <a:gd name="connsiteX43" fmla="*/ 668867 w 838200"/>
                  <a:gd name="connsiteY43" fmla="*/ 143933 h 465666"/>
                  <a:gd name="connsiteX44" fmla="*/ 664634 w 838200"/>
                  <a:gd name="connsiteY44" fmla="*/ 80433 h 465666"/>
                  <a:gd name="connsiteX45" fmla="*/ 685800 w 838200"/>
                  <a:gd name="connsiteY45" fmla="*/ 59266 h 465666"/>
                  <a:gd name="connsiteX46" fmla="*/ 651934 w 838200"/>
                  <a:gd name="connsiteY46" fmla="*/ 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38200" h="465666">
                    <a:moveTo>
                      <a:pt x="304800" y="8466"/>
                    </a:moveTo>
                    <a:lnTo>
                      <a:pt x="266700" y="42333"/>
                    </a:lnTo>
                    <a:lnTo>
                      <a:pt x="228600" y="42333"/>
                    </a:lnTo>
                    <a:lnTo>
                      <a:pt x="207434" y="21166"/>
                    </a:lnTo>
                    <a:lnTo>
                      <a:pt x="173567" y="71966"/>
                    </a:lnTo>
                    <a:lnTo>
                      <a:pt x="194734" y="84666"/>
                    </a:lnTo>
                    <a:lnTo>
                      <a:pt x="127000" y="165100"/>
                    </a:lnTo>
                    <a:lnTo>
                      <a:pt x="84667" y="190500"/>
                    </a:lnTo>
                    <a:lnTo>
                      <a:pt x="97367" y="237066"/>
                    </a:lnTo>
                    <a:lnTo>
                      <a:pt x="38100" y="279400"/>
                    </a:lnTo>
                    <a:lnTo>
                      <a:pt x="29634" y="309033"/>
                    </a:lnTo>
                    <a:lnTo>
                      <a:pt x="46567" y="338666"/>
                    </a:lnTo>
                    <a:lnTo>
                      <a:pt x="0" y="385233"/>
                    </a:lnTo>
                    <a:lnTo>
                      <a:pt x="80434" y="359833"/>
                    </a:lnTo>
                    <a:lnTo>
                      <a:pt x="84667" y="330200"/>
                    </a:lnTo>
                    <a:lnTo>
                      <a:pt x="131234" y="309033"/>
                    </a:lnTo>
                    <a:lnTo>
                      <a:pt x="160867" y="355600"/>
                    </a:lnTo>
                    <a:lnTo>
                      <a:pt x="182034" y="410633"/>
                    </a:lnTo>
                    <a:lnTo>
                      <a:pt x="211667" y="452966"/>
                    </a:lnTo>
                    <a:lnTo>
                      <a:pt x="232834" y="465666"/>
                    </a:lnTo>
                    <a:lnTo>
                      <a:pt x="313267" y="427566"/>
                    </a:lnTo>
                    <a:lnTo>
                      <a:pt x="372534" y="444500"/>
                    </a:lnTo>
                    <a:lnTo>
                      <a:pt x="410634" y="414866"/>
                    </a:lnTo>
                    <a:lnTo>
                      <a:pt x="423334" y="376766"/>
                    </a:lnTo>
                    <a:lnTo>
                      <a:pt x="436034" y="338666"/>
                    </a:lnTo>
                    <a:lnTo>
                      <a:pt x="486834" y="368300"/>
                    </a:lnTo>
                    <a:lnTo>
                      <a:pt x="533400" y="419100"/>
                    </a:lnTo>
                    <a:lnTo>
                      <a:pt x="558800" y="448733"/>
                    </a:lnTo>
                    <a:lnTo>
                      <a:pt x="592667" y="385233"/>
                    </a:lnTo>
                    <a:lnTo>
                      <a:pt x="618067" y="296333"/>
                    </a:lnTo>
                    <a:lnTo>
                      <a:pt x="647700" y="304800"/>
                    </a:lnTo>
                    <a:lnTo>
                      <a:pt x="677334" y="347133"/>
                    </a:lnTo>
                    <a:lnTo>
                      <a:pt x="740834" y="330200"/>
                    </a:lnTo>
                    <a:lnTo>
                      <a:pt x="770467" y="359833"/>
                    </a:lnTo>
                    <a:lnTo>
                      <a:pt x="770467" y="309033"/>
                    </a:lnTo>
                    <a:lnTo>
                      <a:pt x="766234" y="275166"/>
                    </a:lnTo>
                    <a:lnTo>
                      <a:pt x="800100" y="275166"/>
                    </a:lnTo>
                    <a:lnTo>
                      <a:pt x="838200" y="270933"/>
                    </a:lnTo>
                    <a:lnTo>
                      <a:pt x="829734" y="224366"/>
                    </a:lnTo>
                    <a:lnTo>
                      <a:pt x="829734" y="173566"/>
                    </a:lnTo>
                    <a:lnTo>
                      <a:pt x="787400" y="186266"/>
                    </a:lnTo>
                    <a:lnTo>
                      <a:pt x="753534" y="203200"/>
                    </a:lnTo>
                    <a:lnTo>
                      <a:pt x="715434" y="156633"/>
                    </a:lnTo>
                    <a:lnTo>
                      <a:pt x="668867" y="143933"/>
                    </a:lnTo>
                    <a:lnTo>
                      <a:pt x="664634" y="80433"/>
                    </a:lnTo>
                    <a:lnTo>
                      <a:pt x="685800" y="59266"/>
                    </a:lnTo>
                    <a:lnTo>
                      <a:pt x="6519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4470400" y="4068233"/>
                <a:ext cx="1210733" cy="719667"/>
              </a:xfrm>
              <a:custGeom>
                <a:avLst/>
                <a:gdLst>
                  <a:gd name="connsiteX0" fmla="*/ 0 w 1210733"/>
                  <a:gd name="connsiteY0" fmla="*/ 592667 h 719667"/>
                  <a:gd name="connsiteX1" fmla="*/ 50800 w 1210733"/>
                  <a:gd name="connsiteY1" fmla="*/ 609600 h 719667"/>
                  <a:gd name="connsiteX2" fmla="*/ 97367 w 1210733"/>
                  <a:gd name="connsiteY2" fmla="*/ 622300 h 719667"/>
                  <a:gd name="connsiteX3" fmla="*/ 131233 w 1210733"/>
                  <a:gd name="connsiteY3" fmla="*/ 563034 h 719667"/>
                  <a:gd name="connsiteX4" fmla="*/ 220133 w 1210733"/>
                  <a:gd name="connsiteY4" fmla="*/ 558800 h 719667"/>
                  <a:gd name="connsiteX5" fmla="*/ 283633 w 1210733"/>
                  <a:gd name="connsiteY5" fmla="*/ 546100 h 719667"/>
                  <a:gd name="connsiteX6" fmla="*/ 309033 w 1210733"/>
                  <a:gd name="connsiteY6" fmla="*/ 537634 h 719667"/>
                  <a:gd name="connsiteX7" fmla="*/ 309033 w 1210733"/>
                  <a:gd name="connsiteY7" fmla="*/ 596900 h 719667"/>
                  <a:gd name="connsiteX8" fmla="*/ 309033 w 1210733"/>
                  <a:gd name="connsiteY8" fmla="*/ 596900 h 719667"/>
                  <a:gd name="connsiteX9" fmla="*/ 385233 w 1210733"/>
                  <a:gd name="connsiteY9" fmla="*/ 660400 h 719667"/>
                  <a:gd name="connsiteX10" fmla="*/ 664633 w 1210733"/>
                  <a:gd name="connsiteY10" fmla="*/ 694267 h 719667"/>
                  <a:gd name="connsiteX11" fmla="*/ 681567 w 1210733"/>
                  <a:gd name="connsiteY11" fmla="*/ 711200 h 719667"/>
                  <a:gd name="connsiteX12" fmla="*/ 732367 w 1210733"/>
                  <a:gd name="connsiteY12" fmla="*/ 711200 h 719667"/>
                  <a:gd name="connsiteX13" fmla="*/ 757767 w 1210733"/>
                  <a:gd name="connsiteY13" fmla="*/ 719667 h 719667"/>
                  <a:gd name="connsiteX14" fmla="*/ 817033 w 1210733"/>
                  <a:gd name="connsiteY14" fmla="*/ 656167 h 719667"/>
                  <a:gd name="connsiteX15" fmla="*/ 901700 w 1210733"/>
                  <a:gd name="connsiteY15" fmla="*/ 647700 h 719667"/>
                  <a:gd name="connsiteX16" fmla="*/ 927100 w 1210733"/>
                  <a:gd name="connsiteY16" fmla="*/ 664634 h 719667"/>
                  <a:gd name="connsiteX17" fmla="*/ 948267 w 1210733"/>
                  <a:gd name="connsiteY17" fmla="*/ 635000 h 719667"/>
                  <a:gd name="connsiteX18" fmla="*/ 990600 w 1210733"/>
                  <a:gd name="connsiteY18" fmla="*/ 626534 h 719667"/>
                  <a:gd name="connsiteX19" fmla="*/ 1020233 w 1210733"/>
                  <a:gd name="connsiteY19" fmla="*/ 643467 h 719667"/>
                  <a:gd name="connsiteX20" fmla="*/ 1020233 w 1210733"/>
                  <a:gd name="connsiteY20" fmla="*/ 596900 h 719667"/>
                  <a:gd name="connsiteX21" fmla="*/ 1058333 w 1210733"/>
                  <a:gd name="connsiteY21" fmla="*/ 563034 h 719667"/>
                  <a:gd name="connsiteX22" fmla="*/ 1113367 w 1210733"/>
                  <a:gd name="connsiteY22" fmla="*/ 533400 h 719667"/>
                  <a:gd name="connsiteX23" fmla="*/ 1087967 w 1210733"/>
                  <a:gd name="connsiteY23" fmla="*/ 503767 h 719667"/>
                  <a:gd name="connsiteX24" fmla="*/ 1087967 w 1210733"/>
                  <a:gd name="connsiteY24" fmla="*/ 444500 h 719667"/>
                  <a:gd name="connsiteX25" fmla="*/ 1130300 w 1210733"/>
                  <a:gd name="connsiteY25" fmla="*/ 431800 h 719667"/>
                  <a:gd name="connsiteX26" fmla="*/ 1130300 w 1210733"/>
                  <a:gd name="connsiteY26" fmla="*/ 393700 h 719667"/>
                  <a:gd name="connsiteX27" fmla="*/ 1087967 w 1210733"/>
                  <a:gd name="connsiteY27" fmla="*/ 381000 h 719667"/>
                  <a:gd name="connsiteX28" fmla="*/ 1113367 w 1210733"/>
                  <a:gd name="connsiteY28" fmla="*/ 355600 h 719667"/>
                  <a:gd name="connsiteX29" fmla="*/ 1164167 w 1210733"/>
                  <a:gd name="connsiteY29" fmla="*/ 376767 h 719667"/>
                  <a:gd name="connsiteX30" fmla="*/ 1206500 w 1210733"/>
                  <a:gd name="connsiteY30" fmla="*/ 368300 h 719667"/>
                  <a:gd name="connsiteX31" fmla="*/ 1202267 w 1210733"/>
                  <a:gd name="connsiteY31" fmla="*/ 330200 h 719667"/>
                  <a:gd name="connsiteX32" fmla="*/ 1210733 w 1210733"/>
                  <a:gd name="connsiteY32" fmla="*/ 275167 h 719667"/>
                  <a:gd name="connsiteX33" fmla="*/ 1168400 w 1210733"/>
                  <a:gd name="connsiteY33" fmla="*/ 182034 h 719667"/>
                  <a:gd name="connsiteX34" fmla="*/ 1176867 w 1210733"/>
                  <a:gd name="connsiteY34" fmla="*/ 114300 h 719667"/>
                  <a:gd name="connsiteX35" fmla="*/ 1176867 w 1210733"/>
                  <a:gd name="connsiteY35" fmla="*/ 114300 h 719667"/>
                  <a:gd name="connsiteX36" fmla="*/ 1126067 w 1210733"/>
                  <a:gd name="connsiteY36" fmla="*/ 93134 h 719667"/>
                  <a:gd name="connsiteX37" fmla="*/ 1104900 w 1210733"/>
                  <a:gd name="connsiteY37" fmla="*/ 67734 h 719667"/>
                  <a:gd name="connsiteX38" fmla="*/ 1054100 w 1210733"/>
                  <a:gd name="connsiteY38" fmla="*/ 88900 h 719667"/>
                  <a:gd name="connsiteX39" fmla="*/ 969433 w 1210733"/>
                  <a:gd name="connsiteY39" fmla="*/ 50800 h 719667"/>
                  <a:gd name="connsiteX40" fmla="*/ 922867 w 1210733"/>
                  <a:gd name="connsiteY40" fmla="*/ 46567 h 719667"/>
                  <a:gd name="connsiteX41" fmla="*/ 855133 w 1210733"/>
                  <a:gd name="connsiteY41" fmla="*/ 0 h 719667"/>
                  <a:gd name="connsiteX42" fmla="*/ 800100 w 1210733"/>
                  <a:gd name="connsiteY42" fmla="*/ 63500 h 719667"/>
                  <a:gd name="connsiteX43" fmla="*/ 766233 w 1210733"/>
                  <a:gd name="connsiteY43" fmla="*/ 122767 h 719667"/>
                  <a:gd name="connsiteX44" fmla="*/ 715433 w 1210733"/>
                  <a:gd name="connsiteY44" fmla="*/ 118534 h 719667"/>
                  <a:gd name="connsiteX45" fmla="*/ 694267 w 1210733"/>
                  <a:gd name="connsiteY45" fmla="*/ 139700 h 719667"/>
                  <a:gd name="connsiteX46" fmla="*/ 613833 w 1210733"/>
                  <a:gd name="connsiteY46" fmla="*/ 93134 h 71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0733" h="719667">
                    <a:moveTo>
                      <a:pt x="0" y="592667"/>
                    </a:moveTo>
                    <a:lnTo>
                      <a:pt x="50800" y="609600"/>
                    </a:lnTo>
                    <a:lnTo>
                      <a:pt x="97367" y="622300"/>
                    </a:lnTo>
                    <a:lnTo>
                      <a:pt x="131233" y="563034"/>
                    </a:lnTo>
                    <a:lnTo>
                      <a:pt x="220133" y="558800"/>
                    </a:lnTo>
                    <a:lnTo>
                      <a:pt x="283633" y="546100"/>
                    </a:lnTo>
                    <a:lnTo>
                      <a:pt x="309033" y="537634"/>
                    </a:lnTo>
                    <a:lnTo>
                      <a:pt x="309033" y="596900"/>
                    </a:lnTo>
                    <a:lnTo>
                      <a:pt x="309033" y="596900"/>
                    </a:lnTo>
                    <a:lnTo>
                      <a:pt x="385233" y="660400"/>
                    </a:lnTo>
                    <a:lnTo>
                      <a:pt x="664633" y="694267"/>
                    </a:lnTo>
                    <a:lnTo>
                      <a:pt x="681567" y="711200"/>
                    </a:lnTo>
                    <a:lnTo>
                      <a:pt x="732367" y="711200"/>
                    </a:lnTo>
                    <a:lnTo>
                      <a:pt x="757767" y="719667"/>
                    </a:lnTo>
                    <a:lnTo>
                      <a:pt x="817033" y="656167"/>
                    </a:lnTo>
                    <a:lnTo>
                      <a:pt x="901700" y="647700"/>
                    </a:lnTo>
                    <a:lnTo>
                      <a:pt x="927100" y="664634"/>
                    </a:lnTo>
                    <a:lnTo>
                      <a:pt x="948267" y="635000"/>
                    </a:lnTo>
                    <a:lnTo>
                      <a:pt x="990600" y="626534"/>
                    </a:lnTo>
                    <a:cubicBezTo>
                      <a:pt x="1021381" y="648520"/>
                      <a:pt x="1020233" y="659839"/>
                      <a:pt x="1020233" y="643467"/>
                    </a:cubicBezTo>
                    <a:lnTo>
                      <a:pt x="1020233" y="596900"/>
                    </a:lnTo>
                    <a:lnTo>
                      <a:pt x="1058333" y="563034"/>
                    </a:lnTo>
                    <a:lnTo>
                      <a:pt x="1113367" y="533400"/>
                    </a:lnTo>
                    <a:lnTo>
                      <a:pt x="1087967" y="503767"/>
                    </a:lnTo>
                    <a:lnTo>
                      <a:pt x="1087967" y="444500"/>
                    </a:lnTo>
                    <a:lnTo>
                      <a:pt x="1130300" y="431800"/>
                    </a:lnTo>
                    <a:lnTo>
                      <a:pt x="1130300" y="393700"/>
                    </a:lnTo>
                    <a:lnTo>
                      <a:pt x="1087967" y="381000"/>
                    </a:lnTo>
                    <a:lnTo>
                      <a:pt x="1113367" y="355600"/>
                    </a:lnTo>
                    <a:lnTo>
                      <a:pt x="1164167" y="376767"/>
                    </a:lnTo>
                    <a:lnTo>
                      <a:pt x="1206500" y="368300"/>
                    </a:lnTo>
                    <a:lnTo>
                      <a:pt x="1202267" y="330200"/>
                    </a:lnTo>
                    <a:lnTo>
                      <a:pt x="1210733" y="275167"/>
                    </a:lnTo>
                    <a:lnTo>
                      <a:pt x="1168400" y="182034"/>
                    </a:lnTo>
                    <a:lnTo>
                      <a:pt x="1176867" y="114300"/>
                    </a:lnTo>
                    <a:lnTo>
                      <a:pt x="1176867" y="114300"/>
                    </a:lnTo>
                    <a:lnTo>
                      <a:pt x="1126067" y="93134"/>
                    </a:lnTo>
                    <a:lnTo>
                      <a:pt x="1104900" y="67734"/>
                    </a:lnTo>
                    <a:lnTo>
                      <a:pt x="1054100" y="88900"/>
                    </a:lnTo>
                    <a:lnTo>
                      <a:pt x="969433" y="50800"/>
                    </a:lnTo>
                    <a:lnTo>
                      <a:pt x="922867" y="46567"/>
                    </a:lnTo>
                    <a:lnTo>
                      <a:pt x="855133" y="0"/>
                    </a:lnTo>
                    <a:lnTo>
                      <a:pt x="800100" y="63500"/>
                    </a:lnTo>
                    <a:lnTo>
                      <a:pt x="766233" y="122767"/>
                    </a:lnTo>
                    <a:lnTo>
                      <a:pt x="715433" y="118534"/>
                    </a:lnTo>
                    <a:lnTo>
                      <a:pt x="694267" y="139700"/>
                    </a:lnTo>
                    <a:lnTo>
                      <a:pt x="613833" y="93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6680200" y="4068233"/>
                <a:ext cx="736600" cy="224367"/>
              </a:xfrm>
              <a:custGeom>
                <a:avLst/>
                <a:gdLst>
                  <a:gd name="connsiteX0" fmla="*/ 736600 w 736600"/>
                  <a:gd name="connsiteY0" fmla="*/ 224367 h 224367"/>
                  <a:gd name="connsiteX1" fmla="*/ 651933 w 736600"/>
                  <a:gd name="connsiteY1" fmla="*/ 165100 h 224367"/>
                  <a:gd name="connsiteX2" fmla="*/ 503767 w 736600"/>
                  <a:gd name="connsiteY2" fmla="*/ 143934 h 224367"/>
                  <a:gd name="connsiteX3" fmla="*/ 372533 w 736600"/>
                  <a:gd name="connsiteY3" fmla="*/ 71967 h 224367"/>
                  <a:gd name="connsiteX4" fmla="*/ 211667 w 736600"/>
                  <a:gd name="connsiteY4" fmla="*/ 59267 h 224367"/>
                  <a:gd name="connsiteX5" fmla="*/ 127000 w 736600"/>
                  <a:gd name="connsiteY5" fmla="*/ 12700 h 224367"/>
                  <a:gd name="connsiteX6" fmla="*/ 0 w 736600"/>
                  <a:gd name="connsiteY6" fmla="*/ 0 h 2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4367">
                    <a:moveTo>
                      <a:pt x="736600" y="224367"/>
                    </a:moveTo>
                    <a:lnTo>
                      <a:pt x="651933" y="165100"/>
                    </a:lnTo>
                    <a:cubicBezTo>
                      <a:pt x="506018" y="147934"/>
                      <a:pt x="542159" y="182326"/>
                      <a:pt x="503767" y="143934"/>
                    </a:cubicBezTo>
                    <a:cubicBezTo>
                      <a:pt x="375539" y="71271"/>
                      <a:pt x="425425" y="71967"/>
                      <a:pt x="372533" y="71967"/>
                    </a:cubicBezTo>
                    <a:lnTo>
                      <a:pt x="211667" y="59267"/>
                    </a:lnTo>
                    <a:lnTo>
                      <a:pt x="12700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5897033" y="3805767"/>
                <a:ext cx="1519767" cy="491066"/>
              </a:xfrm>
              <a:custGeom>
                <a:avLst/>
                <a:gdLst>
                  <a:gd name="connsiteX0" fmla="*/ 1519767 w 1519767"/>
                  <a:gd name="connsiteY0" fmla="*/ 491066 h 491066"/>
                  <a:gd name="connsiteX1" fmla="*/ 1418167 w 1519767"/>
                  <a:gd name="connsiteY1" fmla="*/ 423333 h 491066"/>
                  <a:gd name="connsiteX2" fmla="*/ 1308100 w 1519767"/>
                  <a:gd name="connsiteY2" fmla="*/ 423333 h 491066"/>
                  <a:gd name="connsiteX3" fmla="*/ 1159934 w 1519767"/>
                  <a:gd name="connsiteY3" fmla="*/ 338666 h 491066"/>
                  <a:gd name="connsiteX4" fmla="*/ 986367 w 1519767"/>
                  <a:gd name="connsiteY4" fmla="*/ 321733 h 491066"/>
                  <a:gd name="connsiteX5" fmla="*/ 893234 w 1519767"/>
                  <a:gd name="connsiteY5" fmla="*/ 266700 h 491066"/>
                  <a:gd name="connsiteX6" fmla="*/ 778934 w 1519767"/>
                  <a:gd name="connsiteY6" fmla="*/ 266700 h 491066"/>
                  <a:gd name="connsiteX7" fmla="*/ 681567 w 1519767"/>
                  <a:gd name="connsiteY7" fmla="*/ 211666 h 491066"/>
                  <a:gd name="connsiteX8" fmla="*/ 651934 w 1519767"/>
                  <a:gd name="connsiteY8" fmla="*/ 160866 h 491066"/>
                  <a:gd name="connsiteX9" fmla="*/ 613834 w 1519767"/>
                  <a:gd name="connsiteY9" fmla="*/ 152400 h 491066"/>
                  <a:gd name="connsiteX10" fmla="*/ 508000 w 1519767"/>
                  <a:gd name="connsiteY10" fmla="*/ 160866 h 491066"/>
                  <a:gd name="connsiteX11" fmla="*/ 469900 w 1519767"/>
                  <a:gd name="connsiteY11" fmla="*/ 186266 h 491066"/>
                  <a:gd name="connsiteX12" fmla="*/ 427567 w 1519767"/>
                  <a:gd name="connsiteY12" fmla="*/ 156633 h 491066"/>
                  <a:gd name="connsiteX13" fmla="*/ 355600 w 1519767"/>
                  <a:gd name="connsiteY13" fmla="*/ 173566 h 491066"/>
                  <a:gd name="connsiteX14" fmla="*/ 325967 w 1519767"/>
                  <a:gd name="connsiteY14" fmla="*/ 211666 h 491066"/>
                  <a:gd name="connsiteX15" fmla="*/ 270934 w 1519767"/>
                  <a:gd name="connsiteY15" fmla="*/ 207433 h 491066"/>
                  <a:gd name="connsiteX16" fmla="*/ 241300 w 1519767"/>
                  <a:gd name="connsiteY16" fmla="*/ 139700 h 491066"/>
                  <a:gd name="connsiteX17" fmla="*/ 194734 w 1519767"/>
                  <a:gd name="connsiteY17" fmla="*/ 114300 h 491066"/>
                  <a:gd name="connsiteX18" fmla="*/ 152400 w 1519767"/>
                  <a:gd name="connsiteY18" fmla="*/ 152400 h 491066"/>
                  <a:gd name="connsiteX19" fmla="*/ 97367 w 1519767"/>
                  <a:gd name="connsiteY19" fmla="*/ 139700 h 491066"/>
                  <a:gd name="connsiteX20" fmla="*/ 67734 w 1519767"/>
                  <a:gd name="connsiteY20" fmla="*/ 59266 h 491066"/>
                  <a:gd name="connsiteX21" fmla="*/ 55034 w 1519767"/>
                  <a:gd name="connsiteY21" fmla="*/ 29633 h 491066"/>
                  <a:gd name="connsiteX22" fmla="*/ 0 w 1519767"/>
                  <a:gd name="connsiteY22" fmla="*/ 0 h 49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9767" h="491066">
                    <a:moveTo>
                      <a:pt x="1519767" y="491066"/>
                    </a:moveTo>
                    <a:cubicBezTo>
                      <a:pt x="1427500" y="420767"/>
                      <a:pt x="1468121" y="423333"/>
                      <a:pt x="1418167" y="423333"/>
                    </a:cubicBezTo>
                    <a:lnTo>
                      <a:pt x="1308100" y="423333"/>
                    </a:lnTo>
                    <a:lnTo>
                      <a:pt x="1159934" y="338666"/>
                    </a:lnTo>
                    <a:lnTo>
                      <a:pt x="986367" y="321733"/>
                    </a:lnTo>
                    <a:lnTo>
                      <a:pt x="893234" y="266700"/>
                    </a:lnTo>
                    <a:lnTo>
                      <a:pt x="778934" y="266700"/>
                    </a:lnTo>
                    <a:lnTo>
                      <a:pt x="681567" y="211666"/>
                    </a:lnTo>
                    <a:lnTo>
                      <a:pt x="651934" y="160866"/>
                    </a:lnTo>
                    <a:lnTo>
                      <a:pt x="613834" y="152400"/>
                    </a:lnTo>
                    <a:lnTo>
                      <a:pt x="508000" y="160866"/>
                    </a:lnTo>
                    <a:lnTo>
                      <a:pt x="469900" y="186266"/>
                    </a:lnTo>
                    <a:lnTo>
                      <a:pt x="427567" y="156633"/>
                    </a:lnTo>
                    <a:lnTo>
                      <a:pt x="355600" y="173566"/>
                    </a:lnTo>
                    <a:lnTo>
                      <a:pt x="325967" y="211666"/>
                    </a:lnTo>
                    <a:lnTo>
                      <a:pt x="270934" y="207433"/>
                    </a:lnTo>
                    <a:lnTo>
                      <a:pt x="241300" y="139700"/>
                    </a:lnTo>
                    <a:lnTo>
                      <a:pt x="194734" y="114300"/>
                    </a:lnTo>
                    <a:lnTo>
                      <a:pt x="152400" y="152400"/>
                    </a:lnTo>
                    <a:lnTo>
                      <a:pt x="97367" y="139700"/>
                    </a:lnTo>
                    <a:lnTo>
                      <a:pt x="67734" y="59266"/>
                    </a:lnTo>
                    <a:lnTo>
                      <a:pt x="55034" y="29633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5676900" y="4199467"/>
                <a:ext cx="1739900" cy="232833"/>
              </a:xfrm>
              <a:custGeom>
                <a:avLst/>
                <a:gdLst>
                  <a:gd name="connsiteX0" fmla="*/ 0 w 1739900"/>
                  <a:gd name="connsiteY0" fmla="*/ 152400 h 232833"/>
                  <a:gd name="connsiteX1" fmla="*/ 59267 w 1739900"/>
                  <a:gd name="connsiteY1" fmla="*/ 169333 h 232833"/>
                  <a:gd name="connsiteX2" fmla="*/ 114300 w 1739900"/>
                  <a:gd name="connsiteY2" fmla="*/ 228600 h 232833"/>
                  <a:gd name="connsiteX3" fmla="*/ 203200 w 1739900"/>
                  <a:gd name="connsiteY3" fmla="*/ 228600 h 232833"/>
                  <a:gd name="connsiteX4" fmla="*/ 304800 w 1739900"/>
                  <a:gd name="connsiteY4" fmla="*/ 215900 h 232833"/>
                  <a:gd name="connsiteX5" fmla="*/ 317500 w 1739900"/>
                  <a:gd name="connsiteY5" fmla="*/ 143933 h 232833"/>
                  <a:gd name="connsiteX6" fmla="*/ 436033 w 1739900"/>
                  <a:gd name="connsiteY6" fmla="*/ 127000 h 232833"/>
                  <a:gd name="connsiteX7" fmla="*/ 452967 w 1739900"/>
                  <a:gd name="connsiteY7" fmla="*/ 93133 h 232833"/>
                  <a:gd name="connsiteX8" fmla="*/ 516467 w 1739900"/>
                  <a:gd name="connsiteY8" fmla="*/ 122766 h 232833"/>
                  <a:gd name="connsiteX9" fmla="*/ 558800 w 1739900"/>
                  <a:gd name="connsiteY9" fmla="*/ 88900 h 232833"/>
                  <a:gd name="connsiteX10" fmla="*/ 592667 w 1739900"/>
                  <a:gd name="connsiteY10" fmla="*/ 84666 h 232833"/>
                  <a:gd name="connsiteX11" fmla="*/ 630767 w 1739900"/>
                  <a:gd name="connsiteY11" fmla="*/ 4233 h 232833"/>
                  <a:gd name="connsiteX12" fmla="*/ 685800 w 1739900"/>
                  <a:gd name="connsiteY12" fmla="*/ 4233 h 232833"/>
                  <a:gd name="connsiteX13" fmla="*/ 740833 w 1739900"/>
                  <a:gd name="connsiteY13" fmla="*/ 25400 h 232833"/>
                  <a:gd name="connsiteX14" fmla="*/ 795867 w 1739900"/>
                  <a:gd name="connsiteY14" fmla="*/ 0 h 232833"/>
                  <a:gd name="connsiteX15" fmla="*/ 859367 w 1739900"/>
                  <a:gd name="connsiteY15" fmla="*/ 63500 h 232833"/>
                  <a:gd name="connsiteX16" fmla="*/ 939800 w 1739900"/>
                  <a:gd name="connsiteY16" fmla="*/ 55033 h 232833"/>
                  <a:gd name="connsiteX17" fmla="*/ 973667 w 1739900"/>
                  <a:gd name="connsiteY17" fmla="*/ 105833 h 232833"/>
                  <a:gd name="connsiteX18" fmla="*/ 999067 w 1739900"/>
                  <a:gd name="connsiteY18" fmla="*/ 131233 h 232833"/>
                  <a:gd name="connsiteX19" fmla="*/ 1058333 w 1739900"/>
                  <a:gd name="connsiteY19" fmla="*/ 131233 h 232833"/>
                  <a:gd name="connsiteX20" fmla="*/ 1066800 w 1739900"/>
                  <a:gd name="connsiteY20" fmla="*/ 160866 h 232833"/>
                  <a:gd name="connsiteX21" fmla="*/ 1104900 w 1739900"/>
                  <a:gd name="connsiteY21" fmla="*/ 143933 h 232833"/>
                  <a:gd name="connsiteX22" fmla="*/ 1104900 w 1739900"/>
                  <a:gd name="connsiteY22" fmla="*/ 143933 h 232833"/>
                  <a:gd name="connsiteX23" fmla="*/ 1168400 w 1739900"/>
                  <a:gd name="connsiteY23" fmla="*/ 177800 h 232833"/>
                  <a:gd name="connsiteX24" fmla="*/ 1231900 w 1739900"/>
                  <a:gd name="connsiteY24" fmla="*/ 165100 h 232833"/>
                  <a:gd name="connsiteX25" fmla="*/ 1312333 w 1739900"/>
                  <a:gd name="connsiteY25" fmla="*/ 182033 h 232833"/>
                  <a:gd name="connsiteX26" fmla="*/ 1375833 w 1739900"/>
                  <a:gd name="connsiteY26" fmla="*/ 173566 h 232833"/>
                  <a:gd name="connsiteX27" fmla="*/ 1426633 w 1739900"/>
                  <a:gd name="connsiteY27" fmla="*/ 232833 h 232833"/>
                  <a:gd name="connsiteX28" fmla="*/ 1456267 w 1739900"/>
                  <a:gd name="connsiteY28" fmla="*/ 232833 h 232833"/>
                  <a:gd name="connsiteX29" fmla="*/ 1494367 w 1739900"/>
                  <a:gd name="connsiteY29" fmla="*/ 182033 h 232833"/>
                  <a:gd name="connsiteX30" fmla="*/ 1663700 w 1739900"/>
                  <a:gd name="connsiteY30" fmla="*/ 152400 h 232833"/>
                  <a:gd name="connsiteX31" fmla="*/ 1689100 w 1739900"/>
                  <a:gd name="connsiteY31" fmla="*/ 101600 h 232833"/>
                  <a:gd name="connsiteX32" fmla="*/ 1739900 w 1739900"/>
                  <a:gd name="connsiteY32" fmla="*/ 93133 h 2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39900" h="232833">
                    <a:moveTo>
                      <a:pt x="0" y="152400"/>
                    </a:moveTo>
                    <a:lnTo>
                      <a:pt x="59267" y="169333"/>
                    </a:lnTo>
                    <a:cubicBezTo>
                      <a:pt x="107577" y="230819"/>
                      <a:pt x="80709" y="228600"/>
                      <a:pt x="114300" y="228600"/>
                    </a:cubicBezTo>
                    <a:lnTo>
                      <a:pt x="203200" y="228600"/>
                    </a:lnTo>
                    <a:lnTo>
                      <a:pt x="304800" y="215900"/>
                    </a:lnTo>
                    <a:lnTo>
                      <a:pt x="317500" y="143933"/>
                    </a:lnTo>
                    <a:lnTo>
                      <a:pt x="436033" y="127000"/>
                    </a:lnTo>
                    <a:lnTo>
                      <a:pt x="452967" y="93133"/>
                    </a:lnTo>
                    <a:lnTo>
                      <a:pt x="516467" y="122766"/>
                    </a:lnTo>
                    <a:lnTo>
                      <a:pt x="558800" y="88900"/>
                    </a:lnTo>
                    <a:lnTo>
                      <a:pt x="592667" y="84666"/>
                    </a:lnTo>
                    <a:lnTo>
                      <a:pt x="630767" y="4233"/>
                    </a:lnTo>
                    <a:lnTo>
                      <a:pt x="685800" y="4233"/>
                    </a:lnTo>
                    <a:cubicBezTo>
                      <a:pt x="737902" y="25943"/>
                      <a:pt x="718256" y="25400"/>
                      <a:pt x="740833" y="25400"/>
                    </a:cubicBezTo>
                    <a:lnTo>
                      <a:pt x="795867" y="0"/>
                    </a:lnTo>
                    <a:lnTo>
                      <a:pt x="859367" y="63500"/>
                    </a:lnTo>
                    <a:lnTo>
                      <a:pt x="939800" y="55033"/>
                    </a:lnTo>
                    <a:lnTo>
                      <a:pt x="973667" y="105833"/>
                    </a:lnTo>
                    <a:lnTo>
                      <a:pt x="999067" y="131233"/>
                    </a:lnTo>
                    <a:lnTo>
                      <a:pt x="1058333" y="131233"/>
                    </a:lnTo>
                    <a:lnTo>
                      <a:pt x="1066800" y="160866"/>
                    </a:lnTo>
                    <a:lnTo>
                      <a:pt x="1104900" y="143933"/>
                    </a:lnTo>
                    <a:lnTo>
                      <a:pt x="1104900" y="143933"/>
                    </a:lnTo>
                    <a:lnTo>
                      <a:pt x="1168400" y="177800"/>
                    </a:lnTo>
                    <a:lnTo>
                      <a:pt x="1231900" y="165100"/>
                    </a:lnTo>
                    <a:cubicBezTo>
                      <a:pt x="1309477" y="182339"/>
                      <a:pt x="1282080" y="182033"/>
                      <a:pt x="1312333" y="182033"/>
                    </a:cubicBezTo>
                    <a:lnTo>
                      <a:pt x="1375833" y="173566"/>
                    </a:lnTo>
                    <a:lnTo>
                      <a:pt x="1426633" y="232833"/>
                    </a:lnTo>
                    <a:lnTo>
                      <a:pt x="1456267" y="232833"/>
                    </a:lnTo>
                    <a:lnTo>
                      <a:pt x="1494367" y="182033"/>
                    </a:lnTo>
                    <a:lnTo>
                      <a:pt x="1663700" y="152400"/>
                    </a:lnTo>
                    <a:lnTo>
                      <a:pt x="1689100" y="101600"/>
                    </a:lnTo>
                    <a:lnTo>
                      <a:pt x="1739900" y="931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5499100" y="4356100"/>
                <a:ext cx="1240367" cy="601133"/>
              </a:xfrm>
              <a:custGeom>
                <a:avLst/>
                <a:gdLst>
                  <a:gd name="connsiteX0" fmla="*/ 0 w 1240367"/>
                  <a:gd name="connsiteY0" fmla="*/ 304800 h 601133"/>
                  <a:gd name="connsiteX1" fmla="*/ 50800 w 1240367"/>
                  <a:gd name="connsiteY1" fmla="*/ 313267 h 601133"/>
                  <a:gd name="connsiteX2" fmla="*/ 50800 w 1240367"/>
                  <a:gd name="connsiteY2" fmla="*/ 347133 h 601133"/>
                  <a:gd name="connsiteX3" fmla="*/ 76200 w 1240367"/>
                  <a:gd name="connsiteY3" fmla="*/ 406400 h 601133"/>
                  <a:gd name="connsiteX4" fmla="*/ 127000 w 1240367"/>
                  <a:gd name="connsiteY4" fmla="*/ 440267 h 601133"/>
                  <a:gd name="connsiteX5" fmla="*/ 156633 w 1240367"/>
                  <a:gd name="connsiteY5" fmla="*/ 478367 h 601133"/>
                  <a:gd name="connsiteX6" fmla="*/ 198967 w 1240367"/>
                  <a:gd name="connsiteY6" fmla="*/ 491067 h 601133"/>
                  <a:gd name="connsiteX7" fmla="*/ 232833 w 1240367"/>
                  <a:gd name="connsiteY7" fmla="*/ 558800 h 601133"/>
                  <a:gd name="connsiteX8" fmla="*/ 279400 w 1240367"/>
                  <a:gd name="connsiteY8" fmla="*/ 567267 h 601133"/>
                  <a:gd name="connsiteX9" fmla="*/ 309033 w 1240367"/>
                  <a:gd name="connsiteY9" fmla="*/ 596900 h 601133"/>
                  <a:gd name="connsiteX10" fmla="*/ 376767 w 1240367"/>
                  <a:gd name="connsiteY10" fmla="*/ 584200 h 601133"/>
                  <a:gd name="connsiteX11" fmla="*/ 414867 w 1240367"/>
                  <a:gd name="connsiteY11" fmla="*/ 601133 h 601133"/>
                  <a:gd name="connsiteX12" fmla="*/ 469900 w 1240367"/>
                  <a:gd name="connsiteY12" fmla="*/ 558800 h 601133"/>
                  <a:gd name="connsiteX13" fmla="*/ 495300 w 1240367"/>
                  <a:gd name="connsiteY13" fmla="*/ 558800 h 601133"/>
                  <a:gd name="connsiteX14" fmla="*/ 524933 w 1240367"/>
                  <a:gd name="connsiteY14" fmla="*/ 550333 h 601133"/>
                  <a:gd name="connsiteX15" fmla="*/ 550333 w 1240367"/>
                  <a:gd name="connsiteY15" fmla="*/ 529167 h 601133"/>
                  <a:gd name="connsiteX16" fmla="*/ 584200 w 1240367"/>
                  <a:gd name="connsiteY16" fmla="*/ 533400 h 601133"/>
                  <a:gd name="connsiteX17" fmla="*/ 622300 w 1240367"/>
                  <a:gd name="connsiteY17" fmla="*/ 486833 h 601133"/>
                  <a:gd name="connsiteX18" fmla="*/ 656167 w 1240367"/>
                  <a:gd name="connsiteY18" fmla="*/ 482600 h 601133"/>
                  <a:gd name="connsiteX19" fmla="*/ 681567 w 1240367"/>
                  <a:gd name="connsiteY19" fmla="*/ 495300 h 601133"/>
                  <a:gd name="connsiteX20" fmla="*/ 723900 w 1240367"/>
                  <a:gd name="connsiteY20" fmla="*/ 491067 h 601133"/>
                  <a:gd name="connsiteX21" fmla="*/ 770467 w 1240367"/>
                  <a:gd name="connsiteY21" fmla="*/ 503767 h 601133"/>
                  <a:gd name="connsiteX22" fmla="*/ 804333 w 1240367"/>
                  <a:gd name="connsiteY22" fmla="*/ 491067 h 601133"/>
                  <a:gd name="connsiteX23" fmla="*/ 833967 w 1240367"/>
                  <a:gd name="connsiteY23" fmla="*/ 503767 h 601133"/>
                  <a:gd name="connsiteX24" fmla="*/ 850900 w 1240367"/>
                  <a:gd name="connsiteY24" fmla="*/ 465667 h 601133"/>
                  <a:gd name="connsiteX25" fmla="*/ 897467 w 1240367"/>
                  <a:gd name="connsiteY25" fmla="*/ 465667 h 601133"/>
                  <a:gd name="connsiteX26" fmla="*/ 952500 w 1240367"/>
                  <a:gd name="connsiteY26" fmla="*/ 423333 h 601133"/>
                  <a:gd name="connsiteX27" fmla="*/ 952500 w 1240367"/>
                  <a:gd name="connsiteY27" fmla="*/ 355600 h 601133"/>
                  <a:gd name="connsiteX28" fmla="*/ 990600 w 1240367"/>
                  <a:gd name="connsiteY28" fmla="*/ 330200 h 601133"/>
                  <a:gd name="connsiteX29" fmla="*/ 1011767 w 1240367"/>
                  <a:gd name="connsiteY29" fmla="*/ 283633 h 601133"/>
                  <a:gd name="connsiteX30" fmla="*/ 1011767 w 1240367"/>
                  <a:gd name="connsiteY30" fmla="*/ 245533 h 601133"/>
                  <a:gd name="connsiteX31" fmla="*/ 1066800 w 1240367"/>
                  <a:gd name="connsiteY31" fmla="*/ 194733 h 601133"/>
                  <a:gd name="connsiteX32" fmla="*/ 1083733 w 1240367"/>
                  <a:gd name="connsiteY32" fmla="*/ 110067 h 601133"/>
                  <a:gd name="connsiteX33" fmla="*/ 1134533 w 1240367"/>
                  <a:gd name="connsiteY33" fmla="*/ 63500 h 601133"/>
                  <a:gd name="connsiteX34" fmla="*/ 1181100 w 1240367"/>
                  <a:gd name="connsiteY34" fmla="*/ 59267 h 601133"/>
                  <a:gd name="connsiteX35" fmla="*/ 1206500 w 1240367"/>
                  <a:gd name="connsiteY35" fmla="*/ 59267 h 601133"/>
                  <a:gd name="connsiteX36" fmla="*/ 1240367 w 1240367"/>
                  <a:gd name="connsiteY36" fmla="*/ 0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0367" h="601133">
                    <a:moveTo>
                      <a:pt x="0" y="304800"/>
                    </a:moveTo>
                    <a:lnTo>
                      <a:pt x="50800" y="313267"/>
                    </a:lnTo>
                    <a:lnTo>
                      <a:pt x="50800" y="347133"/>
                    </a:lnTo>
                    <a:lnTo>
                      <a:pt x="76200" y="406400"/>
                    </a:lnTo>
                    <a:lnTo>
                      <a:pt x="127000" y="440267"/>
                    </a:lnTo>
                    <a:cubicBezTo>
                      <a:pt x="153183" y="479541"/>
                      <a:pt x="137136" y="478367"/>
                      <a:pt x="156633" y="478367"/>
                    </a:cubicBezTo>
                    <a:cubicBezTo>
                      <a:pt x="200277" y="495824"/>
                      <a:pt x="198967" y="510498"/>
                      <a:pt x="198967" y="491067"/>
                    </a:cubicBezTo>
                    <a:lnTo>
                      <a:pt x="232833" y="558800"/>
                    </a:lnTo>
                    <a:lnTo>
                      <a:pt x="279400" y="567267"/>
                    </a:lnTo>
                    <a:lnTo>
                      <a:pt x="309033" y="596900"/>
                    </a:lnTo>
                    <a:lnTo>
                      <a:pt x="376767" y="584200"/>
                    </a:lnTo>
                    <a:lnTo>
                      <a:pt x="414867" y="601133"/>
                    </a:lnTo>
                    <a:lnTo>
                      <a:pt x="469900" y="558800"/>
                    </a:lnTo>
                    <a:lnTo>
                      <a:pt x="495300" y="558800"/>
                    </a:lnTo>
                    <a:lnTo>
                      <a:pt x="524933" y="550333"/>
                    </a:lnTo>
                    <a:lnTo>
                      <a:pt x="550333" y="529167"/>
                    </a:lnTo>
                    <a:lnTo>
                      <a:pt x="584200" y="533400"/>
                    </a:lnTo>
                    <a:lnTo>
                      <a:pt x="622300" y="486833"/>
                    </a:lnTo>
                    <a:lnTo>
                      <a:pt x="656167" y="482600"/>
                    </a:lnTo>
                    <a:lnTo>
                      <a:pt x="681567" y="495300"/>
                    </a:lnTo>
                    <a:lnTo>
                      <a:pt x="723900" y="491067"/>
                    </a:lnTo>
                    <a:lnTo>
                      <a:pt x="770467" y="503767"/>
                    </a:lnTo>
                    <a:lnTo>
                      <a:pt x="804333" y="491067"/>
                    </a:lnTo>
                    <a:lnTo>
                      <a:pt x="833967" y="503767"/>
                    </a:lnTo>
                    <a:lnTo>
                      <a:pt x="850900" y="465667"/>
                    </a:lnTo>
                    <a:lnTo>
                      <a:pt x="897467" y="465667"/>
                    </a:lnTo>
                    <a:lnTo>
                      <a:pt x="952500" y="423333"/>
                    </a:lnTo>
                    <a:lnTo>
                      <a:pt x="952500" y="355600"/>
                    </a:lnTo>
                    <a:lnTo>
                      <a:pt x="990600" y="330200"/>
                    </a:lnTo>
                    <a:lnTo>
                      <a:pt x="1011767" y="283633"/>
                    </a:lnTo>
                    <a:lnTo>
                      <a:pt x="1011767" y="245533"/>
                    </a:lnTo>
                    <a:lnTo>
                      <a:pt x="1066800" y="194733"/>
                    </a:lnTo>
                    <a:lnTo>
                      <a:pt x="1083733" y="110067"/>
                    </a:lnTo>
                    <a:lnTo>
                      <a:pt x="1134533" y="63500"/>
                    </a:lnTo>
                    <a:lnTo>
                      <a:pt x="1181100" y="59267"/>
                    </a:lnTo>
                    <a:lnTo>
                      <a:pt x="1206500" y="59267"/>
                    </a:lnTo>
                    <a:lnTo>
                      <a:pt x="12403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6394450" y="1282700"/>
                <a:ext cx="1314450" cy="806450"/>
              </a:xfrm>
              <a:custGeom>
                <a:avLst/>
                <a:gdLst>
                  <a:gd name="connsiteX0" fmla="*/ 596900 w 1314450"/>
                  <a:gd name="connsiteY0" fmla="*/ 69850 h 806450"/>
                  <a:gd name="connsiteX1" fmla="*/ 679450 w 1314450"/>
                  <a:gd name="connsiteY1" fmla="*/ 38100 h 806450"/>
                  <a:gd name="connsiteX2" fmla="*/ 755650 w 1314450"/>
                  <a:gd name="connsiteY2" fmla="*/ 0 h 806450"/>
                  <a:gd name="connsiteX3" fmla="*/ 850900 w 1314450"/>
                  <a:gd name="connsiteY3" fmla="*/ 63500 h 806450"/>
                  <a:gd name="connsiteX4" fmla="*/ 927100 w 1314450"/>
                  <a:gd name="connsiteY4" fmla="*/ 82550 h 806450"/>
                  <a:gd name="connsiteX5" fmla="*/ 927100 w 1314450"/>
                  <a:gd name="connsiteY5" fmla="*/ 82550 h 806450"/>
                  <a:gd name="connsiteX6" fmla="*/ 958850 w 1314450"/>
                  <a:gd name="connsiteY6" fmla="*/ 165100 h 806450"/>
                  <a:gd name="connsiteX7" fmla="*/ 1016000 w 1314450"/>
                  <a:gd name="connsiteY7" fmla="*/ 190500 h 806450"/>
                  <a:gd name="connsiteX8" fmla="*/ 1060450 w 1314450"/>
                  <a:gd name="connsiteY8" fmla="*/ 152400 h 806450"/>
                  <a:gd name="connsiteX9" fmla="*/ 1149350 w 1314450"/>
                  <a:gd name="connsiteY9" fmla="*/ 196850 h 806450"/>
                  <a:gd name="connsiteX10" fmla="*/ 1149350 w 1314450"/>
                  <a:gd name="connsiteY10" fmla="*/ 196850 h 806450"/>
                  <a:gd name="connsiteX11" fmla="*/ 1149350 w 1314450"/>
                  <a:gd name="connsiteY11" fmla="*/ 196850 h 806450"/>
                  <a:gd name="connsiteX12" fmla="*/ 1200150 w 1314450"/>
                  <a:gd name="connsiteY12" fmla="*/ 190500 h 806450"/>
                  <a:gd name="connsiteX13" fmla="*/ 1200150 w 1314450"/>
                  <a:gd name="connsiteY13" fmla="*/ 190500 h 806450"/>
                  <a:gd name="connsiteX14" fmla="*/ 1200150 w 1314450"/>
                  <a:gd name="connsiteY14" fmla="*/ 190500 h 806450"/>
                  <a:gd name="connsiteX15" fmla="*/ 1174750 w 1314450"/>
                  <a:gd name="connsiteY15" fmla="*/ 222250 h 806450"/>
                  <a:gd name="connsiteX16" fmla="*/ 1244600 w 1314450"/>
                  <a:gd name="connsiteY16" fmla="*/ 273050 h 806450"/>
                  <a:gd name="connsiteX17" fmla="*/ 1231900 w 1314450"/>
                  <a:gd name="connsiteY17" fmla="*/ 330200 h 806450"/>
                  <a:gd name="connsiteX18" fmla="*/ 1219200 w 1314450"/>
                  <a:gd name="connsiteY18" fmla="*/ 412750 h 806450"/>
                  <a:gd name="connsiteX19" fmla="*/ 1257300 w 1314450"/>
                  <a:gd name="connsiteY19" fmla="*/ 412750 h 806450"/>
                  <a:gd name="connsiteX20" fmla="*/ 1263650 w 1314450"/>
                  <a:gd name="connsiteY20" fmla="*/ 463550 h 806450"/>
                  <a:gd name="connsiteX21" fmla="*/ 1289050 w 1314450"/>
                  <a:gd name="connsiteY21" fmla="*/ 514350 h 806450"/>
                  <a:gd name="connsiteX22" fmla="*/ 1314450 w 1314450"/>
                  <a:gd name="connsiteY22" fmla="*/ 603250 h 806450"/>
                  <a:gd name="connsiteX23" fmla="*/ 1282700 w 1314450"/>
                  <a:gd name="connsiteY23" fmla="*/ 654050 h 806450"/>
                  <a:gd name="connsiteX24" fmla="*/ 1212850 w 1314450"/>
                  <a:gd name="connsiteY24" fmla="*/ 711200 h 806450"/>
                  <a:gd name="connsiteX25" fmla="*/ 1200150 w 1314450"/>
                  <a:gd name="connsiteY25" fmla="*/ 762000 h 806450"/>
                  <a:gd name="connsiteX26" fmla="*/ 1130300 w 1314450"/>
                  <a:gd name="connsiteY26" fmla="*/ 762000 h 806450"/>
                  <a:gd name="connsiteX27" fmla="*/ 1098550 w 1314450"/>
                  <a:gd name="connsiteY27" fmla="*/ 742950 h 806450"/>
                  <a:gd name="connsiteX28" fmla="*/ 1041400 w 1314450"/>
                  <a:gd name="connsiteY28" fmla="*/ 806450 h 806450"/>
                  <a:gd name="connsiteX29" fmla="*/ 977900 w 1314450"/>
                  <a:gd name="connsiteY29" fmla="*/ 793750 h 806450"/>
                  <a:gd name="connsiteX30" fmla="*/ 908050 w 1314450"/>
                  <a:gd name="connsiteY30" fmla="*/ 704850 h 806450"/>
                  <a:gd name="connsiteX31" fmla="*/ 825500 w 1314450"/>
                  <a:gd name="connsiteY31" fmla="*/ 647700 h 806450"/>
                  <a:gd name="connsiteX32" fmla="*/ 723900 w 1314450"/>
                  <a:gd name="connsiteY32" fmla="*/ 635000 h 806450"/>
                  <a:gd name="connsiteX33" fmla="*/ 685800 w 1314450"/>
                  <a:gd name="connsiteY33" fmla="*/ 552450 h 806450"/>
                  <a:gd name="connsiteX34" fmla="*/ 641350 w 1314450"/>
                  <a:gd name="connsiteY34" fmla="*/ 584200 h 806450"/>
                  <a:gd name="connsiteX35" fmla="*/ 615950 w 1314450"/>
                  <a:gd name="connsiteY35" fmla="*/ 615950 h 806450"/>
                  <a:gd name="connsiteX36" fmla="*/ 546100 w 1314450"/>
                  <a:gd name="connsiteY36" fmla="*/ 615950 h 806450"/>
                  <a:gd name="connsiteX37" fmla="*/ 482600 w 1314450"/>
                  <a:gd name="connsiteY37" fmla="*/ 577850 h 806450"/>
                  <a:gd name="connsiteX38" fmla="*/ 393700 w 1314450"/>
                  <a:gd name="connsiteY38" fmla="*/ 571500 h 806450"/>
                  <a:gd name="connsiteX39" fmla="*/ 393700 w 1314450"/>
                  <a:gd name="connsiteY39" fmla="*/ 571500 h 806450"/>
                  <a:gd name="connsiteX40" fmla="*/ 311150 w 1314450"/>
                  <a:gd name="connsiteY40" fmla="*/ 571500 h 806450"/>
                  <a:gd name="connsiteX41" fmla="*/ 215900 w 1314450"/>
                  <a:gd name="connsiteY41" fmla="*/ 558800 h 806450"/>
                  <a:gd name="connsiteX42" fmla="*/ 127000 w 1314450"/>
                  <a:gd name="connsiteY42" fmla="*/ 590550 h 806450"/>
                  <a:gd name="connsiteX43" fmla="*/ 31750 w 1314450"/>
                  <a:gd name="connsiteY43" fmla="*/ 641350 h 806450"/>
                  <a:gd name="connsiteX44" fmla="*/ 0 w 1314450"/>
                  <a:gd name="connsiteY44" fmla="*/ 679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4450" h="806450">
                    <a:moveTo>
                      <a:pt x="596900" y="69850"/>
                    </a:moveTo>
                    <a:lnTo>
                      <a:pt x="679450" y="38100"/>
                    </a:lnTo>
                    <a:lnTo>
                      <a:pt x="755650" y="0"/>
                    </a:lnTo>
                    <a:lnTo>
                      <a:pt x="850900" y="63500"/>
                    </a:lnTo>
                    <a:lnTo>
                      <a:pt x="927100" y="82550"/>
                    </a:lnTo>
                    <a:lnTo>
                      <a:pt x="927100" y="82550"/>
                    </a:lnTo>
                    <a:lnTo>
                      <a:pt x="958850" y="165100"/>
                    </a:lnTo>
                    <a:lnTo>
                      <a:pt x="1016000" y="190500"/>
                    </a:lnTo>
                    <a:lnTo>
                      <a:pt x="1060450" y="15240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174750" y="222250"/>
                    </a:lnTo>
                    <a:lnTo>
                      <a:pt x="1244600" y="273050"/>
                    </a:lnTo>
                    <a:lnTo>
                      <a:pt x="1231900" y="330200"/>
                    </a:lnTo>
                    <a:lnTo>
                      <a:pt x="1219200" y="412750"/>
                    </a:lnTo>
                    <a:lnTo>
                      <a:pt x="1257300" y="412750"/>
                    </a:lnTo>
                    <a:lnTo>
                      <a:pt x="1263650" y="463550"/>
                    </a:lnTo>
                    <a:lnTo>
                      <a:pt x="1289050" y="514350"/>
                    </a:lnTo>
                    <a:lnTo>
                      <a:pt x="1314450" y="603250"/>
                    </a:lnTo>
                    <a:lnTo>
                      <a:pt x="1282700" y="654050"/>
                    </a:lnTo>
                    <a:lnTo>
                      <a:pt x="1212850" y="711200"/>
                    </a:lnTo>
                    <a:lnTo>
                      <a:pt x="1200150" y="762000"/>
                    </a:lnTo>
                    <a:lnTo>
                      <a:pt x="1130300" y="762000"/>
                    </a:lnTo>
                    <a:lnTo>
                      <a:pt x="1098550" y="742950"/>
                    </a:lnTo>
                    <a:lnTo>
                      <a:pt x="1041400" y="806450"/>
                    </a:lnTo>
                    <a:lnTo>
                      <a:pt x="977900" y="793750"/>
                    </a:lnTo>
                    <a:lnTo>
                      <a:pt x="908050" y="704850"/>
                    </a:lnTo>
                    <a:lnTo>
                      <a:pt x="825500" y="647700"/>
                    </a:lnTo>
                    <a:lnTo>
                      <a:pt x="723900" y="635000"/>
                    </a:lnTo>
                    <a:lnTo>
                      <a:pt x="685800" y="552450"/>
                    </a:lnTo>
                    <a:lnTo>
                      <a:pt x="641350" y="584200"/>
                    </a:lnTo>
                    <a:lnTo>
                      <a:pt x="615950" y="615950"/>
                    </a:lnTo>
                    <a:lnTo>
                      <a:pt x="546100" y="615950"/>
                    </a:lnTo>
                    <a:lnTo>
                      <a:pt x="482600" y="577850"/>
                    </a:lnTo>
                    <a:lnTo>
                      <a:pt x="393700" y="571500"/>
                    </a:lnTo>
                    <a:lnTo>
                      <a:pt x="393700" y="571500"/>
                    </a:lnTo>
                    <a:lnTo>
                      <a:pt x="311150" y="571500"/>
                    </a:lnTo>
                    <a:lnTo>
                      <a:pt x="215900" y="558800"/>
                    </a:lnTo>
                    <a:lnTo>
                      <a:pt x="127000" y="590550"/>
                    </a:lnTo>
                    <a:lnTo>
                      <a:pt x="31750" y="641350"/>
                    </a:lnTo>
                    <a:lnTo>
                      <a:pt x="0" y="679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Freihandform 28"/>
              <p:cNvSpPr>
                <a:spLocks noChangeAspect="1"/>
              </p:cNvSpPr>
              <p:nvPr/>
            </p:nvSpPr>
            <p:spPr>
              <a:xfrm>
                <a:off x="5997576" y="2200275"/>
                <a:ext cx="730325" cy="653950"/>
              </a:xfrm>
              <a:custGeom>
                <a:avLst/>
                <a:gdLst>
                  <a:gd name="connsiteX0" fmla="*/ 546100 w 971550"/>
                  <a:gd name="connsiteY0" fmla="*/ 0 h 869950"/>
                  <a:gd name="connsiteX1" fmla="*/ 723900 w 971550"/>
                  <a:gd name="connsiteY1" fmla="*/ 69850 h 869950"/>
                  <a:gd name="connsiteX2" fmla="*/ 857250 w 971550"/>
                  <a:gd name="connsiteY2" fmla="*/ 50800 h 869950"/>
                  <a:gd name="connsiteX3" fmla="*/ 895350 w 971550"/>
                  <a:gd name="connsiteY3" fmla="*/ 95250 h 869950"/>
                  <a:gd name="connsiteX4" fmla="*/ 946150 w 971550"/>
                  <a:gd name="connsiteY4" fmla="*/ 139700 h 869950"/>
                  <a:gd name="connsiteX5" fmla="*/ 914400 w 971550"/>
                  <a:gd name="connsiteY5" fmla="*/ 203200 h 869950"/>
                  <a:gd name="connsiteX6" fmla="*/ 927100 w 971550"/>
                  <a:gd name="connsiteY6" fmla="*/ 323850 h 869950"/>
                  <a:gd name="connsiteX7" fmla="*/ 946150 w 971550"/>
                  <a:gd name="connsiteY7" fmla="*/ 355600 h 869950"/>
                  <a:gd name="connsiteX8" fmla="*/ 889000 w 971550"/>
                  <a:gd name="connsiteY8" fmla="*/ 406400 h 869950"/>
                  <a:gd name="connsiteX9" fmla="*/ 971550 w 971550"/>
                  <a:gd name="connsiteY9" fmla="*/ 527050 h 869950"/>
                  <a:gd name="connsiteX10" fmla="*/ 933450 w 971550"/>
                  <a:gd name="connsiteY10" fmla="*/ 603250 h 869950"/>
                  <a:gd name="connsiteX11" fmla="*/ 857250 w 971550"/>
                  <a:gd name="connsiteY11" fmla="*/ 647700 h 869950"/>
                  <a:gd name="connsiteX12" fmla="*/ 793750 w 971550"/>
                  <a:gd name="connsiteY12" fmla="*/ 711200 h 869950"/>
                  <a:gd name="connsiteX13" fmla="*/ 666750 w 971550"/>
                  <a:gd name="connsiteY13" fmla="*/ 736600 h 869950"/>
                  <a:gd name="connsiteX14" fmla="*/ 590550 w 971550"/>
                  <a:gd name="connsiteY14" fmla="*/ 787400 h 869950"/>
                  <a:gd name="connsiteX15" fmla="*/ 520700 w 971550"/>
                  <a:gd name="connsiteY15" fmla="*/ 812800 h 869950"/>
                  <a:gd name="connsiteX16" fmla="*/ 450850 w 971550"/>
                  <a:gd name="connsiteY16" fmla="*/ 812800 h 869950"/>
                  <a:gd name="connsiteX17" fmla="*/ 438150 w 971550"/>
                  <a:gd name="connsiteY17" fmla="*/ 869950 h 869950"/>
                  <a:gd name="connsiteX18" fmla="*/ 298450 w 971550"/>
                  <a:gd name="connsiteY18" fmla="*/ 806450 h 869950"/>
                  <a:gd name="connsiteX19" fmla="*/ 260350 w 971550"/>
                  <a:gd name="connsiteY19" fmla="*/ 711200 h 869950"/>
                  <a:gd name="connsiteX20" fmla="*/ 209550 w 971550"/>
                  <a:gd name="connsiteY20" fmla="*/ 749300 h 869950"/>
                  <a:gd name="connsiteX21" fmla="*/ 127000 w 971550"/>
                  <a:gd name="connsiteY21" fmla="*/ 742950 h 869950"/>
                  <a:gd name="connsiteX22" fmla="*/ 127000 w 971550"/>
                  <a:gd name="connsiteY22" fmla="*/ 742950 h 869950"/>
                  <a:gd name="connsiteX23" fmla="*/ 76200 w 971550"/>
                  <a:gd name="connsiteY23" fmla="*/ 749300 h 869950"/>
                  <a:gd name="connsiteX24" fmla="*/ 0 w 971550"/>
                  <a:gd name="connsiteY24" fmla="*/ 736600 h 869950"/>
                  <a:gd name="connsiteX25" fmla="*/ 31750 w 971550"/>
                  <a:gd name="connsiteY25" fmla="*/ 584200 h 869950"/>
                  <a:gd name="connsiteX26" fmla="*/ 101600 w 971550"/>
                  <a:gd name="connsiteY26" fmla="*/ 514350 h 869950"/>
                  <a:gd name="connsiteX27" fmla="*/ 114300 w 971550"/>
                  <a:gd name="connsiteY27" fmla="*/ 469900 h 869950"/>
                  <a:gd name="connsiteX28" fmla="*/ 76200 w 971550"/>
                  <a:gd name="connsiteY28" fmla="*/ 419100 h 8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550" h="869950">
                    <a:moveTo>
                      <a:pt x="546100" y="0"/>
                    </a:moveTo>
                    <a:lnTo>
                      <a:pt x="723900" y="69850"/>
                    </a:lnTo>
                    <a:lnTo>
                      <a:pt x="857250" y="50800"/>
                    </a:lnTo>
                    <a:lnTo>
                      <a:pt x="895350" y="95250"/>
                    </a:lnTo>
                    <a:lnTo>
                      <a:pt x="946150" y="139700"/>
                    </a:lnTo>
                    <a:lnTo>
                      <a:pt x="914400" y="203200"/>
                    </a:lnTo>
                    <a:lnTo>
                      <a:pt x="927100" y="323850"/>
                    </a:lnTo>
                    <a:lnTo>
                      <a:pt x="946150" y="355600"/>
                    </a:lnTo>
                    <a:lnTo>
                      <a:pt x="889000" y="406400"/>
                    </a:lnTo>
                    <a:lnTo>
                      <a:pt x="971550" y="527050"/>
                    </a:lnTo>
                    <a:lnTo>
                      <a:pt x="933450" y="603250"/>
                    </a:lnTo>
                    <a:lnTo>
                      <a:pt x="857250" y="647700"/>
                    </a:lnTo>
                    <a:lnTo>
                      <a:pt x="793750" y="711200"/>
                    </a:lnTo>
                    <a:lnTo>
                      <a:pt x="666750" y="736600"/>
                    </a:lnTo>
                    <a:lnTo>
                      <a:pt x="590550" y="787400"/>
                    </a:lnTo>
                    <a:lnTo>
                      <a:pt x="520700" y="812800"/>
                    </a:lnTo>
                    <a:lnTo>
                      <a:pt x="450850" y="812800"/>
                    </a:lnTo>
                    <a:lnTo>
                      <a:pt x="438150" y="869950"/>
                    </a:lnTo>
                    <a:lnTo>
                      <a:pt x="298450" y="806450"/>
                    </a:lnTo>
                    <a:lnTo>
                      <a:pt x="260350" y="711200"/>
                    </a:lnTo>
                    <a:lnTo>
                      <a:pt x="209550" y="749300"/>
                    </a:lnTo>
                    <a:lnTo>
                      <a:pt x="127000" y="742950"/>
                    </a:lnTo>
                    <a:lnTo>
                      <a:pt x="127000" y="742950"/>
                    </a:lnTo>
                    <a:lnTo>
                      <a:pt x="76200" y="749300"/>
                    </a:lnTo>
                    <a:lnTo>
                      <a:pt x="0" y="736600"/>
                    </a:lnTo>
                    <a:lnTo>
                      <a:pt x="31750" y="584200"/>
                    </a:lnTo>
                    <a:lnTo>
                      <a:pt x="101600" y="514350"/>
                    </a:lnTo>
                    <a:lnTo>
                      <a:pt x="114300" y="469900"/>
                    </a:lnTo>
                    <a:lnTo>
                      <a:pt x="76200" y="419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705600" y="2076450"/>
                <a:ext cx="736600" cy="577850"/>
              </a:xfrm>
              <a:custGeom>
                <a:avLst/>
                <a:gdLst>
                  <a:gd name="connsiteX0" fmla="*/ 0 w 736600"/>
                  <a:gd name="connsiteY0" fmla="*/ 406400 h 577850"/>
                  <a:gd name="connsiteX1" fmla="*/ 69850 w 736600"/>
                  <a:gd name="connsiteY1" fmla="*/ 438150 h 577850"/>
                  <a:gd name="connsiteX2" fmla="*/ 139700 w 736600"/>
                  <a:gd name="connsiteY2" fmla="*/ 488950 h 577850"/>
                  <a:gd name="connsiteX3" fmla="*/ 158750 w 736600"/>
                  <a:gd name="connsiteY3" fmla="*/ 577850 h 577850"/>
                  <a:gd name="connsiteX4" fmla="*/ 234950 w 736600"/>
                  <a:gd name="connsiteY4" fmla="*/ 552450 h 577850"/>
                  <a:gd name="connsiteX5" fmla="*/ 311150 w 736600"/>
                  <a:gd name="connsiteY5" fmla="*/ 571500 h 577850"/>
                  <a:gd name="connsiteX6" fmla="*/ 361950 w 736600"/>
                  <a:gd name="connsiteY6" fmla="*/ 539750 h 577850"/>
                  <a:gd name="connsiteX7" fmla="*/ 361950 w 736600"/>
                  <a:gd name="connsiteY7" fmla="*/ 539750 h 577850"/>
                  <a:gd name="connsiteX8" fmla="*/ 387350 w 736600"/>
                  <a:gd name="connsiteY8" fmla="*/ 501650 h 577850"/>
                  <a:gd name="connsiteX9" fmla="*/ 438150 w 736600"/>
                  <a:gd name="connsiteY9" fmla="*/ 495300 h 577850"/>
                  <a:gd name="connsiteX10" fmla="*/ 508000 w 736600"/>
                  <a:gd name="connsiteY10" fmla="*/ 444500 h 577850"/>
                  <a:gd name="connsiteX11" fmla="*/ 539750 w 736600"/>
                  <a:gd name="connsiteY11" fmla="*/ 501650 h 577850"/>
                  <a:gd name="connsiteX12" fmla="*/ 565150 w 736600"/>
                  <a:gd name="connsiteY12" fmla="*/ 469900 h 577850"/>
                  <a:gd name="connsiteX13" fmla="*/ 533400 w 736600"/>
                  <a:gd name="connsiteY13" fmla="*/ 412750 h 577850"/>
                  <a:gd name="connsiteX14" fmla="*/ 558800 w 736600"/>
                  <a:gd name="connsiteY14" fmla="*/ 279400 h 577850"/>
                  <a:gd name="connsiteX15" fmla="*/ 628650 w 736600"/>
                  <a:gd name="connsiteY15" fmla="*/ 196850 h 577850"/>
                  <a:gd name="connsiteX16" fmla="*/ 736600 w 736600"/>
                  <a:gd name="connsiteY16" fmla="*/ 158750 h 577850"/>
                  <a:gd name="connsiteX17" fmla="*/ 736600 w 736600"/>
                  <a:gd name="connsiteY17" fmla="*/ 114300 h 577850"/>
                  <a:gd name="connsiteX18" fmla="*/ 685800 w 736600"/>
                  <a:gd name="connsiteY18" fmla="*/ 95250 h 577850"/>
                  <a:gd name="connsiteX19" fmla="*/ 717550 w 736600"/>
                  <a:gd name="connsiteY19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6600" h="577850">
                    <a:moveTo>
                      <a:pt x="0" y="406400"/>
                    </a:moveTo>
                    <a:lnTo>
                      <a:pt x="69850" y="438150"/>
                    </a:lnTo>
                    <a:cubicBezTo>
                      <a:pt x="142832" y="504498"/>
                      <a:pt x="139700" y="533117"/>
                      <a:pt x="139700" y="488950"/>
                    </a:cubicBezTo>
                    <a:lnTo>
                      <a:pt x="158750" y="577850"/>
                    </a:lnTo>
                    <a:lnTo>
                      <a:pt x="234950" y="552450"/>
                    </a:lnTo>
                    <a:lnTo>
                      <a:pt x="311150" y="571500"/>
                    </a:lnTo>
                    <a:lnTo>
                      <a:pt x="361950" y="539750"/>
                    </a:lnTo>
                    <a:lnTo>
                      <a:pt x="361950" y="539750"/>
                    </a:lnTo>
                    <a:lnTo>
                      <a:pt x="387350" y="501650"/>
                    </a:lnTo>
                    <a:lnTo>
                      <a:pt x="438150" y="495300"/>
                    </a:lnTo>
                    <a:lnTo>
                      <a:pt x="508000" y="444500"/>
                    </a:lnTo>
                    <a:lnTo>
                      <a:pt x="539750" y="501650"/>
                    </a:lnTo>
                    <a:cubicBezTo>
                      <a:pt x="570830" y="486110"/>
                      <a:pt x="565150" y="498416"/>
                      <a:pt x="565150" y="469900"/>
                    </a:cubicBezTo>
                    <a:lnTo>
                      <a:pt x="533400" y="412750"/>
                    </a:lnTo>
                    <a:lnTo>
                      <a:pt x="558800" y="279400"/>
                    </a:lnTo>
                    <a:lnTo>
                      <a:pt x="628650" y="196850"/>
                    </a:lnTo>
                    <a:lnTo>
                      <a:pt x="736600" y="158750"/>
                    </a:lnTo>
                    <a:lnTo>
                      <a:pt x="736600" y="114300"/>
                    </a:lnTo>
                    <a:lnTo>
                      <a:pt x="685800" y="95250"/>
                    </a:lnTo>
                    <a:lnTo>
                      <a:pt x="7175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7442200" y="1930400"/>
                <a:ext cx="368300" cy="2209800"/>
              </a:xfrm>
              <a:custGeom>
                <a:avLst/>
                <a:gdLst>
                  <a:gd name="connsiteX0" fmla="*/ 254000 w 368300"/>
                  <a:gd name="connsiteY0" fmla="*/ 0 h 2209800"/>
                  <a:gd name="connsiteX1" fmla="*/ 298450 w 368300"/>
                  <a:gd name="connsiteY1" fmla="*/ 31750 h 2209800"/>
                  <a:gd name="connsiteX2" fmla="*/ 349250 w 368300"/>
                  <a:gd name="connsiteY2" fmla="*/ 19050 h 2209800"/>
                  <a:gd name="connsiteX3" fmla="*/ 368300 w 368300"/>
                  <a:gd name="connsiteY3" fmla="*/ 63500 h 2209800"/>
                  <a:gd name="connsiteX4" fmla="*/ 368300 w 368300"/>
                  <a:gd name="connsiteY4" fmla="*/ 63500 h 2209800"/>
                  <a:gd name="connsiteX5" fmla="*/ 355600 w 368300"/>
                  <a:gd name="connsiteY5" fmla="*/ 177800 h 2209800"/>
                  <a:gd name="connsiteX6" fmla="*/ 260350 w 368300"/>
                  <a:gd name="connsiteY6" fmla="*/ 260350 h 2209800"/>
                  <a:gd name="connsiteX7" fmla="*/ 222250 w 368300"/>
                  <a:gd name="connsiteY7" fmla="*/ 330200 h 2209800"/>
                  <a:gd name="connsiteX8" fmla="*/ 158750 w 368300"/>
                  <a:gd name="connsiteY8" fmla="*/ 412750 h 2209800"/>
                  <a:gd name="connsiteX9" fmla="*/ 127000 w 368300"/>
                  <a:gd name="connsiteY9" fmla="*/ 501650 h 2209800"/>
                  <a:gd name="connsiteX10" fmla="*/ 88900 w 368300"/>
                  <a:gd name="connsiteY10" fmla="*/ 558800 h 2209800"/>
                  <a:gd name="connsiteX11" fmla="*/ 57150 w 368300"/>
                  <a:gd name="connsiteY11" fmla="*/ 609600 h 2209800"/>
                  <a:gd name="connsiteX12" fmla="*/ 0 w 368300"/>
                  <a:gd name="connsiteY12" fmla="*/ 679450 h 2209800"/>
                  <a:gd name="connsiteX13" fmla="*/ 12700 w 368300"/>
                  <a:gd name="connsiteY13" fmla="*/ 749300 h 2209800"/>
                  <a:gd name="connsiteX14" fmla="*/ 50800 w 368300"/>
                  <a:gd name="connsiteY14" fmla="*/ 895350 h 2209800"/>
                  <a:gd name="connsiteX15" fmla="*/ 107950 w 368300"/>
                  <a:gd name="connsiteY15" fmla="*/ 920750 h 2209800"/>
                  <a:gd name="connsiteX16" fmla="*/ 120650 w 368300"/>
                  <a:gd name="connsiteY16" fmla="*/ 996950 h 2209800"/>
                  <a:gd name="connsiteX17" fmla="*/ 107950 w 368300"/>
                  <a:gd name="connsiteY17" fmla="*/ 1111250 h 2209800"/>
                  <a:gd name="connsiteX18" fmla="*/ 127000 w 368300"/>
                  <a:gd name="connsiteY18" fmla="*/ 1181100 h 2209800"/>
                  <a:gd name="connsiteX19" fmla="*/ 88900 w 368300"/>
                  <a:gd name="connsiteY19" fmla="*/ 1301750 h 2209800"/>
                  <a:gd name="connsiteX20" fmla="*/ 88900 w 368300"/>
                  <a:gd name="connsiteY20" fmla="*/ 1441450 h 2209800"/>
                  <a:gd name="connsiteX21" fmla="*/ 120650 w 368300"/>
                  <a:gd name="connsiteY21" fmla="*/ 1479550 h 2209800"/>
                  <a:gd name="connsiteX22" fmla="*/ 107950 w 368300"/>
                  <a:gd name="connsiteY22" fmla="*/ 1555750 h 2209800"/>
                  <a:gd name="connsiteX23" fmla="*/ 76200 w 368300"/>
                  <a:gd name="connsiteY23" fmla="*/ 1600200 h 2209800"/>
                  <a:gd name="connsiteX24" fmla="*/ 63500 w 368300"/>
                  <a:gd name="connsiteY24" fmla="*/ 1682750 h 2209800"/>
                  <a:gd name="connsiteX25" fmla="*/ 82550 w 368300"/>
                  <a:gd name="connsiteY25" fmla="*/ 1803400 h 2209800"/>
                  <a:gd name="connsiteX26" fmla="*/ 133350 w 368300"/>
                  <a:gd name="connsiteY26" fmla="*/ 1873250 h 2209800"/>
                  <a:gd name="connsiteX27" fmla="*/ 203200 w 368300"/>
                  <a:gd name="connsiteY27" fmla="*/ 1962150 h 2209800"/>
                  <a:gd name="connsiteX28" fmla="*/ 241300 w 368300"/>
                  <a:gd name="connsiteY28" fmla="*/ 2082800 h 2209800"/>
                  <a:gd name="connsiteX29" fmla="*/ 279400 w 368300"/>
                  <a:gd name="connsiteY29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8300" h="2209800">
                    <a:moveTo>
                      <a:pt x="254000" y="0"/>
                    </a:moveTo>
                    <a:lnTo>
                      <a:pt x="298450" y="31750"/>
                    </a:lnTo>
                    <a:lnTo>
                      <a:pt x="349250" y="19050"/>
                    </a:lnTo>
                    <a:lnTo>
                      <a:pt x="368300" y="63500"/>
                    </a:lnTo>
                    <a:lnTo>
                      <a:pt x="368300" y="63500"/>
                    </a:lnTo>
                    <a:lnTo>
                      <a:pt x="355600" y="177800"/>
                    </a:lnTo>
                    <a:lnTo>
                      <a:pt x="260350" y="260350"/>
                    </a:lnTo>
                    <a:lnTo>
                      <a:pt x="222250" y="330200"/>
                    </a:lnTo>
                    <a:lnTo>
                      <a:pt x="158750" y="412750"/>
                    </a:lnTo>
                    <a:lnTo>
                      <a:pt x="127000" y="501650"/>
                    </a:lnTo>
                    <a:lnTo>
                      <a:pt x="88900" y="558800"/>
                    </a:lnTo>
                    <a:lnTo>
                      <a:pt x="57150" y="609600"/>
                    </a:lnTo>
                    <a:lnTo>
                      <a:pt x="0" y="679450"/>
                    </a:lnTo>
                    <a:lnTo>
                      <a:pt x="12700" y="749300"/>
                    </a:lnTo>
                    <a:lnTo>
                      <a:pt x="50800" y="895350"/>
                    </a:lnTo>
                    <a:lnTo>
                      <a:pt x="107950" y="920750"/>
                    </a:lnTo>
                    <a:lnTo>
                      <a:pt x="120650" y="996950"/>
                    </a:lnTo>
                    <a:lnTo>
                      <a:pt x="107950" y="1111250"/>
                    </a:lnTo>
                    <a:lnTo>
                      <a:pt x="127000" y="1181100"/>
                    </a:lnTo>
                    <a:lnTo>
                      <a:pt x="88900" y="1301750"/>
                    </a:lnTo>
                    <a:lnTo>
                      <a:pt x="88900" y="1441450"/>
                    </a:lnTo>
                    <a:lnTo>
                      <a:pt x="120650" y="1479550"/>
                    </a:lnTo>
                    <a:lnTo>
                      <a:pt x="107950" y="1555750"/>
                    </a:lnTo>
                    <a:lnTo>
                      <a:pt x="76200" y="1600200"/>
                    </a:lnTo>
                    <a:cubicBezTo>
                      <a:pt x="62712" y="1708101"/>
                      <a:pt x="63500" y="1735930"/>
                      <a:pt x="63500" y="1682750"/>
                    </a:cubicBezTo>
                    <a:lnTo>
                      <a:pt x="82550" y="1803400"/>
                    </a:lnTo>
                    <a:lnTo>
                      <a:pt x="133350" y="1873250"/>
                    </a:lnTo>
                    <a:lnTo>
                      <a:pt x="203200" y="1962150"/>
                    </a:lnTo>
                    <a:lnTo>
                      <a:pt x="241300" y="2082800"/>
                    </a:lnTo>
                    <a:lnTo>
                      <a:pt x="279400" y="22098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7550150" y="1098550"/>
                <a:ext cx="82550" cy="361950"/>
              </a:xfrm>
              <a:custGeom>
                <a:avLst/>
                <a:gdLst>
                  <a:gd name="connsiteX0" fmla="*/ 0 w 82550"/>
                  <a:gd name="connsiteY0" fmla="*/ 361950 h 361950"/>
                  <a:gd name="connsiteX1" fmla="*/ 25400 w 82550"/>
                  <a:gd name="connsiteY1" fmla="*/ 266700 h 361950"/>
                  <a:gd name="connsiteX2" fmla="*/ 82550 w 82550"/>
                  <a:gd name="connsiteY2" fmla="*/ 247650 h 361950"/>
                  <a:gd name="connsiteX3" fmla="*/ 50800 w 82550"/>
                  <a:gd name="connsiteY3" fmla="*/ 203200 h 361950"/>
                  <a:gd name="connsiteX4" fmla="*/ 19050 w 82550"/>
                  <a:gd name="connsiteY4" fmla="*/ 101600 h 361950"/>
                  <a:gd name="connsiteX5" fmla="*/ 31750 w 82550"/>
                  <a:gd name="connsiteY5" fmla="*/ 63500 h 361950"/>
                  <a:gd name="connsiteX6" fmla="*/ 12700 w 82550"/>
                  <a:gd name="connsiteY6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361950">
                    <a:moveTo>
                      <a:pt x="0" y="361950"/>
                    </a:moveTo>
                    <a:lnTo>
                      <a:pt x="25400" y="266700"/>
                    </a:lnTo>
                    <a:lnTo>
                      <a:pt x="82550" y="247650"/>
                    </a:lnTo>
                    <a:lnTo>
                      <a:pt x="50800" y="203200"/>
                    </a:lnTo>
                    <a:lnTo>
                      <a:pt x="19050" y="101600"/>
                    </a:lnTo>
                    <a:lnTo>
                      <a:pt x="31750" y="63500"/>
                    </a:lnTo>
                    <a:lnTo>
                      <a:pt x="127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3" name="Gruppierung 30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90" name="Oval 4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91" name="Textfeld 4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4" name="Gruppierung 33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9" name="Textfeld 8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5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7" name="Textfeld 8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6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5" name="Textfeld 84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7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3" name="Textfeld 8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8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0" name="Oval 7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1" name="Textfeld 80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9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0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1" name="Gruppierung 30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5" name="Textfeld 7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2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3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1" name="Textfeld 7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4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5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46" name="Bild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7901" y="342175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47" name="Bild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2233" y="2593725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8" name="Bild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9" name="Bild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0" name="Bild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8305" y="2936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1" name="Bild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19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52" name="Bild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3638" y="152490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53" name="Bild 5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6400" y="52069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4" name="Bild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5577" y="38776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5" name="Bild 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59202" y="4346432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6" name="Bild 5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3638" y="4767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7" name="Bild 5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3638" y="20480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8" name="Bild 5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8150" y="1611800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9" name="Bild 5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60" name="Bild 5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  <p:pic>
            <p:nvPicPr>
              <p:cNvPr id="61" name="Bild 6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34740" y="3336933"/>
                <a:ext cx="240000" cy="144000"/>
              </a:xfrm>
              <a:prstGeom prst="rect">
                <a:avLst/>
              </a:prstGeom>
            </p:spPr>
          </p:pic>
          <p:pic>
            <p:nvPicPr>
              <p:cNvPr id="62" name="Bild 6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6450" y="2487925"/>
                <a:ext cx="240000" cy="144000"/>
              </a:xfrm>
              <a:prstGeom prst="rect">
                <a:avLst/>
              </a:prstGeom>
            </p:spPr>
          </p:pic>
          <p:sp>
            <p:nvSpPr>
              <p:cNvPr id="63" name="Freihandform 62"/>
              <p:cNvSpPr/>
              <p:nvPr/>
            </p:nvSpPr>
            <p:spPr>
              <a:xfrm>
                <a:off x="4768850" y="2374900"/>
                <a:ext cx="1276350" cy="1790700"/>
              </a:xfrm>
              <a:custGeom>
                <a:avLst/>
                <a:gdLst>
                  <a:gd name="connsiteX0" fmla="*/ 1130300 w 1276350"/>
                  <a:gd name="connsiteY0" fmla="*/ 0 h 1790700"/>
                  <a:gd name="connsiteX1" fmla="*/ 1054100 w 1276350"/>
                  <a:gd name="connsiteY1" fmla="*/ 228600 h 1790700"/>
                  <a:gd name="connsiteX2" fmla="*/ 1016000 w 1276350"/>
                  <a:gd name="connsiteY2" fmla="*/ 266700 h 1790700"/>
                  <a:gd name="connsiteX3" fmla="*/ 1047750 w 1276350"/>
                  <a:gd name="connsiteY3" fmla="*/ 342900 h 1790700"/>
                  <a:gd name="connsiteX4" fmla="*/ 939800 w 1276350"/>
                  <a:gd name="connsiteY4" fmla="*/ 520700 h 1790700"/>
                  <a:gd name="connsiteX5" fmla="*/ 857250 w 1276350"/>
                  <a:gd name="connsiteY5" fmla="*/ 635000 h 1790700"/>
                  <a:gd name="connsiteX6" fmla="*/ 742950 w 1276350"/>
                  <a:gd name="connsiteY6" fmla="*/ 704850 h 1790700"/>
                  <a:gd name="connsiteX7" fmla="*/ 806450 w 1276350"/>
                  <a:gd name="connsiteY7" fmla="*/ 806450 h 1790700"/>
                  <a:gd name="connsiteX8" fmla="*/ 825500 w 1276350"/>
                  <a:gd name="connsiteY8" fmla="*/ 882650 h 1790700"/>
                  <a:gd name="connsiteX9" fmla="*/ 952500 w 1276350"/>
                  <a:gd name="connsiteY9" fmla="*/ 882650 h 1790700"/>
                  <a:gd name="connsiteX10" fmla="*/ 1047750 w 1276350"/>
                  <a:gd name="connsiteY10" fmla="*/ 1009650 h 1790700"/>
                  <a:gd name="connsiteX11" fmla="*/ 1073150 w 1276350"/>
                  <a:gd name="connsiteY11" fmla="*/ 1066800 h 1790700"/>
                  <a:gd name="connsiteX12" fmla="*/ 1181100 w 1276350"/>
                  <a:gd name="connsiteY12" fmla="*/ 1079500 h 1790700"/>
                  <a:gd name="connsiteX13" fmla="*/ 1276350 w 1276350"/>
                  <a:gd name="connsiteY13" fmla="*/ 1181100 h 1790700"/>
                  <a:gd name="connsiteX14" fmla="*/ 1276350 w 1276350"/>
                  <a:gd name="connsiteY14" fmla="*/ 1339850 h 1790700"/>
                  <a:gd name="connsiteX15" fmla="*/ 1181100 w 1276350"/>
                  <a:gd name="connsiteY15" fmla="*/ 1377950 h 1790700"/>
                  <a:gd name="connsiteX16" fmla="*/ 1130300 w 1276350"/>
                  <a:gd name="connsiteY16" fmla="*/ 1447800 h 1790700"/>
                  <a:gd name="connsiteX17" fmla="*/ 1066800 w 1276350"/>
                  <a:gd name="connsiteY17" fmla="*/ 1416050 h 1790700"/>
                  <a:gd name="connsiteX18" fmla="*/ 1016000 w 1276350"/>
                  <a:gd name="connsiteY18" fmla="*/ 1416050 h 1790700"/>
                  <a:gd name="connsiteX19" fmla="*/ 977900 w 1276350"/>
                  <a:gd name="connsiteY19" fmla="*/ 1346200 h 1790700"/>
                  <a:gd name="connsiteX20" fmla="*/ 869950 w 1276350"/>
                  <a:gd name="connsiteY20" fmla="*/ 1301750 h 1790700"/>
                  <a:gd name="connsiteX21" fmla="*/ 869950 w 1276350"/>
                  <a:gd name="connsiteY21" fmla="*/ 1358900 h 1790700"/>
                  <a:gd name="connsiteX22" fmla="*/ 819150 w 1276350"/>
                  <a:gd name="connsiteY22" fmla="*/ 1384300 h 1790700"/>
                  <a:gd name="connsiteX23" fmla="*/ 749300 w 1276350"/>
                  <a:gd name="connsiteY23" fmla="*/ 1295400 h 1790700"/>
                  <a:gd name="connsiteX24" fmla="*/ 793750 w 1276350"/>
                  <a:gd name="connsiteY24" fmla="*/ 1250950 h 1790700"/>
                  <a:gd name="connsiteX25" fmla="*/ 584200 w 1276350"/>
                  <a:gd name="connsiteY25" fmla="*/ 1200150 h 1790700"/>
                  <a:gd name="connsiteX26" fmla="*/ 539750 w 1276350"/>
                  <a:gd name="connsiteY26" fmla="*/ 1136650 h 1790700"/>
                  <a:gd name="connsiteX27" fmla="*/ 476250 w 1276350"/>
                  <a:gd name="connsiteY27" fmla="*/ 1181100 h 1790700"/>
                  <a:gd name="connsiteX28" fmla="*/ 393700 w 1276350"/>
                  <a:gd name="connsiteY28" fmla="*/ 1136650 h 1790700"/>
                  <a:gd name="connsiteX29" fmla="*/ 361950 w 1276350"/>
                  <a:gd name="connsiteY29" fmla="*/ 1206500 h 1790700"/>
                  <a:gd name="connsiteX30" fmla="*/ 247650 w 1276350"/>
                  <a:gd name="connsiteY30" fmla="*/ 1231900 h 1790700"/>
                  <a:gd name="connsiteX31" fmla="*/ 107950 w 1276350"/>
                  <a:gd name="connsiteY31" fmla="*/ 1327150 h 1790700"/>
                  <a:gd name="connsiteX32" fmla="*/ 69850 w 1276350"/>
                  <a:gd name="connsiteY32" fmla="*/ 1327150 h 1790700"/>
                  <a:gd name="connsiteX33" fmla="*/ 69850 w 1276350"/>
                  <a:gd name="connsiteY33" fmla="*/ 1327150 h 1790700"/>
                  <a:gd name="connsiteX34" fmla="*/ 44450 w 1276350"/>
                  <a:gd name="connsiteY34" fmla="*/ 1358900 h 1790700"/>
                  <a:gd name="connsiteX35" fmla="*/ 44450 w 1276350"/>
                  <a:gd name="connsiteY35" fmla="*/ 1358900 h 1790700"/>
                  <a:gd name="connsiteX36" fmla="*/ 0 w 1276350"/>
                  <a:gd name="connsiteY36" fmla="*/ 1346200 h 1790700"/>
                  <a:gd name="connsiteX37" fmla="*/ 76200 w 1276350"/>
                  <a:gd name="connsiteY37" fmla="*/ 1441450 h 1790700"/>
                  <a:gd name="connsiteX38" fmla="*/ 69850 w 1276350"/>
                  <a:gd name="connsiteY38" fmla="*/ 1555750 h 1790700"/>
                  <a:gd name="connsiteX39" fmla="*/ 317500 w 1276350"/>
                  <a:gd name="connsiteY39" fmla="*/ 179070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76350" h="1790700">
                    <a:moveTo>
                      <a:pt x="1130300" y="0"/>
                    </a:moveTo>
                    <a:lnTo>
                      <a:pt x="1054100" y="228600"/>
                    </a:lnTo>
                    <a:lnTo>
                      <a:pt x="1016000" y="266700"/>
                    </a:lnTo>
                    <a:lnTo>
                      <a:pt x="1047750" y="342900"/>
                    </a:lnTo>
                    <a:lnTo>
                      <a:pt x="939800" y="520700"/>
                    </a:lnTo>
                    <a:lnTo>
                      <a:pt x="857250" y="635000"/>
                    </a:lnTo>
                    <a:lnTo>
                      <a:pt x="742950" y="704850"/>
                    </a:lnTo>
                    <a:lnTo>
                      <a:pt x="806450" y="806450"/>
                    </a:lnTo>
                    <a:lnTo>
                      <a:pt x="825500" y="882650"/>
                    </a:lnTo>
                    <a:lnTo>
                      <a:pt x="952500" y="882650"/>
                    </a:lnTo>
                    <a:lnTo>
                      <a:pt x="1047750" y="1009650"/>
                    </a:lnTo>
                    <a:lnTo>
                      <a:pt x="1073150" y="1066800"/>
                    </a:lnTo>
                    <a:lnTo>
                      <a:pt x="1181100" y="1079500"/>
                    </a:lnTo>
                    <a:lnTo>
                      <a:pt x="1276350" y="1181100"/>
                    </a:lnTo>
                    <a:lnTo>
                      <a:pt x="1276350" y="1339850"/>
                    </a:lnTo>
                    <a:lnTo>
                      <a:pt x="1181100" y="1377950"/>
                    </a:lnTo>
                    <a:lnTo>
                      <a:pt x="1130300" y="1447800"/>
                    </a:lnTo>
                    <a:lnTo>
                      <a:pt x="1066800" y="1416050"/>
                    </a:lnTo>
                    <a:lnTo>
                      <a:pt x="1016000" y="1416050"/>
                    </a:lnTo>
                    <a:lnTo>
                      <a:pt x="977900" y="1346200"/>
                    </a:lnTo>
                    <a:lnTo>
                      <a:pt x="869950" y="1301750"/>
                    </a:lnTo>
                    <a:lnTo>
                      <a:pt x="869950" y="1358900"/>
                    </a:lnTo>
                    <a:lnTo>
                      <a:pt x="819150" y="1384300"/>
                    </a:lnTo>
                    <a:lnTo>
                      <a:pt x="749300" y="1295400"/>
                    </a:lnTo>
                    <a:lnTo>
                      <a:pt x="793750" y="1250950"/>
                    </a:lnTo>
                    <a:lnTo>
                      <a:pt x="584200" y="1200150"/>
                    </a:lnTo>
                    <a:lnTo>
                      <a:pt x="539750" y="1136650"/>
                    </a:lnTo>
                    <a:lnTo>
                      <a:pt x="476250" y="1181100"/>
                    </a:lnTo>
                    <a:lnTo>
                      <a:pt x="393700" y="1136650"/>
                    </a:lnTo>
                    <a:lnTo>
                      <a:pt x="361950" y="1206500"/>
                    </a:lnTo>
                    <a:lnTo>
                      <a:pt x="247650" y="1231900"/>
                    </a:lnTo>
                    <a:lnTo>
                      <a:pt x="107950" y="1327150"/>
                    </a:lnTo>
                    <a:lnTo>
                      <a:pt x="69850" y="1327150"/>
                    </a:lnTo>
                    <a:lnTo>
                      <a:pt x="69850" y="1327150"/>
                    </a:lnTo>
                    <a:lnTo>
                      <a:pt x="44450" y="1358900"/>
                    </a:lnTo>
                    <a:lnTo>
                      <a:pt x="44450" y="1358900"/>
                    </a:lnTo>
                    <a:lnTo>
                      <a:pt x="0" y="1346200"/>
                    </a:lnTo>
                    <a:lnTo>
                      <a:pt x="76200" y="1441450"/>
                    </a:lnTo>
                    <a:lnTo>
                      <a:pt x="69850" y="1555750"/>
                    </a:lnTo>
                    <a:lnTo>
                      <a:pt x="317500" y="1790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reihandform 63"/>
              <p:cNvSpPr/>
              <p:nvPr/>
            </p:nvSpPr>
            <p:spPr>
              <a:xfrm>
                <a:off x="3663950" y="2844800"/>
                <a:ext cx="635000" cy="1657350"/>
              </a:xfrm>
              <a:custGeom>
                <a:avLst/>
                <a:gdLst>
                  <a:gd name="connsiteX0" fmla="*/ 203200 w 635000"/>
                  <a:gd name="connsiteY0" fmla="*/ 0 h 1657350"/>
                  <a:gd name="connsiteX1" fmla="*/ 184150 w 635000"/>
                  <a:gd name="connsiteY1" fmla="*/ 107950 h 1657350"/>
                  <a:gd name="connsiteX2" fmla="*/ 184150 w 635000"/>
                  <a:gd name="connsiteY2" fmla="*/ 196850 h 1657350"/>
                  <a:gd name="connsiteX3" fmla="*/ 101600 w 635000"/>
                  <a:gd name="connsiteY3" fmla="*/ 209550 h 1657350"/>
                  <a:gd name="connsiteX4" fmla="*/ 203200 w 635000"/>
                  <a:gd name="connsiteY4" fmla="*/ 266700 h 1657350"/>
                  <a:gd name="connsiteX5" fmla="*/ 171450 w 635000"/>
                  <a:gd name="connsiteY5" fmla="*/ 381000 h 1657350"/>
                  <a:gd name="connsiteX6" fmla="*/ 0 w 635000"/>
                  <a:gd name="connsiteY6" fmla="*/ 419100 h 1657350"/>
                  <a:gd name="connsiteX7" fmla="*/ 0 w 635000"/>
                  <a:gd name="connsiteY7" fmla="*/ 463550 h 1657350"/>
                  <a:gd name="connsiteX8" fmla="*/ 31750 w 635000"/>
                  <a:gd name="connsiteY8" fmla="*/ 552450 h 1657350"/>
                  <a:gd name="connsiteX9" fmla="*/ 0 w 635000"/>
                  <a:gd name="connsiteY9" fmla="*/ 603250 h 1657350"/>
                  <a:gd name="connsiteX10" fmla="*/ 0 w 635000"/>
                  <a:gd name="connsiteY10" fmla="*/ 730250 h 1657350"/>
                  <a:gd name="connsiteX11" fmla="*/ 69850 w 635000"/>
                  <a:gd name="connsiteY11" fmla="*/ 857250 h 1657350"/>
                  <a:gd name="connsiteX12" fmla="*/ 25400 w 635000"/>
                  <a:gd name="connsiteY12" fmla="*/ 914400 h 1657350"/>
                  <a:gd name="connsiteX13" fmla="*/ 57150 w 635000"/>
                  <a:gd name="connsiteY13" fmla="*/ 990600 h 1657350"/>
                  <a:gd name="connsiteX14" fmla="*/ 63500 w 635000"/>
                  <a:gd name="connsiteY14" fmla="*/ 1098550 h 1657350"/>
                  <a:gd name="connsiteX15" fmla="*/ 101600 w 635000"/>
                  <a:gd name="connsiteY15" fmla="*/ 1168400 h 1657350"/>
                  <a:gd name="connsiteX16" fmla="*/ 234950 w 635000"/>
                  <a:gd name="connsiteY16" fmla="*/ 1187450 h 1657350"/>
                  <a:gd name="connsiteX17" fmla="*/ 381000 w 635000"/>
                  <a:gd name="connsiteY17" fmla="*/ 1250950 h 1657350"/>
                  <a:gd name="connsiteX18" fmla="*/ 279400 w 635000"/>
                  <a:gd name="connsiteY18" fmla="*/ 1466850 h 1657350"/>
                  <a:gd name="connsiteX19" fmla="*/ 285750 w 635000"/>
                  <a:gd name="connsiteY19" fmla="*/ 1619250 h 1657350"/>
                  <a:gd name="connsiteX20" fmla="*/ 317500 w 635000"/>
                  <a:gd name="connsiteY20" fmla="*/ 1657350 h 1657350"/>
                  <a:gd name="connsiteX21" fmla="*/ 412750 w 635000"/>
                  <a:gd name="connsiteY21" fmla="*/ 1638300 h 1657350"/>
                  <a:gd name="connsiteX22" fmla="*/ 476250 w 635000"/>
                  <a:gd name="connsiteY22" fmla="*/ 1581150 h 1657350"/>
                  <a:gd name="connsiteX23" fmla="*/ 514350 w 635000"/>
                  <a:gd name="connsiteY23" fmla="*/ 1612900 h 1657350"/>
                  <a:gd name="connsiteX24" fmla="*/ 577850 w 635000"/>
                  <a:gd name="connsiteY24" fmla="*/ 1619250 h 1657350"/>
                  <a:gd name="connsiteX25" fmla="*/ 635000 w 635000"/>
                  <a:gd name="connsiteY25" fmla="*/ 162560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000" h="1657350">
                    <a:moveTo>
                      <a:pt x="203200" y="0"/>
                    </a:moveTo>
                    <a:lnTo>
                      <a:pt x="184150" y="107950"/>
                    </a:lnTo>
                    <a:lnTo>
                      <a:pt x="184150" y="196850"/>
                    </a:lnTo>
                    <a:lnTo>
                      <a:pt x="101600" y="209550"/>
                    </a:lnTo>
                    <a:lnTo>
                      <a:pt x="203200" y="266700"/>
                    </a:lnTo>
                    <a:lnTo>
                      <a:pt x="171450" y="381000"/>
                    </a:lnTo>
                    <a:lnTo>
                      <a:pt x="0" y="419100"/>
                    </a:lnTo>
                    <a:lnTo>
                      <a:pt x="0" y="463550"/>
                    </a:lnTo>
                    <a:lnTo>
                      <a:pt x="31750" y="552450"/>
                    </a:lnTo>
                    <a:lnTo>
                      <a:pt x="0" y="603250"/>
                    </a:lnTo>
                    <a:lnTo>
                      <a:pt x="0" y="730250"/>
                    </a:lnTo>
                    <a:lnTo>
                      <a:pt x="69850" y="857250"/>
                    </a:lnTo>
                    <a:lnTo>
                      <a:pt x="25400" y="914400"/>
                    </a:lnTo>
                    <a:lnTo>
                      <a:pt x="57150" y="990600"/>
                    </a:lnTo>
                    <a:lnTo>
                      <a:pt x="63500" y="1098550"/>
                    </a:lnTo>
                    <a:lnTo>
                      <a:pt x="101600" y="1168400"/>
                    </a:lnTo>
                    <a:lnTo>
                      <a:pt x="234950" y="1187450"/>
                    </a:lnTo>
                    <a:lnTo>
                      <a:pt x="381000" y="1250950"/>
                    </a:lnTo>
                    <a:lnTo>
                      <a:pt x="279400" y="1466850"/>
                    </a:lnTo>
                    <a:lnTo>
                      <a:pt x="285750" y="1619250"/>
                    </a:lnTo>
                    <a:lnTo>
                      <a:pt x="317500" y="1657350"/>
                    </a:lnTo>
                    <a:lnTo>
                      <a:pt x="412750" y="1638300"/>
                    </a:lnTo>
                    <a:lnTo>
                      <a:pt x="476250" y="1581150"/>
                    </a:lnTo>
                    <a:lnTo>
                      <a:pt x="514350" y="1612900"/>
                    </a:lnTo>
                    <a:lnTo>
                      <a:pt x="577850" y="1619250"/>
                    </a:lnTo>
                    <a:lnTo>
                      <a:pt x="635000" y="1625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5" name="Bild 6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7998" y="4440482"/>
                <a:ext cx="240000" cy="144000"/>
              </a:xfrm>
              <a:prstGeom prst="rect">
                <a:avLst/>
              </a:prstGeom>
            </p:spPr>
          </p:pic>
        </p:grpSp>
        <p:grpSp>
          <p:nvGrpSpPr>
            <p:cNvPr id="7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98" name="Gruppierung 97"/>
          <p:cNvGrpSpPr/>
          <p:nvPr/>
        </p:nvGrpSpPr>
        <p:grpSpPr>
          <a:xfrm>
            <a:off x="3583698" y="1456207"/>
            <a:ext cx="4125202" cy="2972567"/>
            <a:chOff x="3583698" y="1456207"/>
            <a:chExt cx="4125202" cy="2972567"/>
          </a:xfrm>
        </p:grpSpPr>
        <p:grpSp>
          <p:nvGrpSpPr>
            <p:cNvPr id="92" name="Gruppierung 18"/>
            <p:cNvGrpSpPr/>
            <p:nvPr/>
          </p:nvGrpSpPr>
          <p:grpSpPr>
            <a:xfrm>
              <a:off x="3583698" y="1456207"/>
              <a:ext cx="4125202" cy="2972567"/>
              <a:chOff x="-77477" y="-9125534"/>
              <a:chExt cx="3136654" cy="4987577"/>
            </a:xfrm>
          </p:grpSpPr>
          <p:sp>
            <p:nvSpPr>
              <p:cNvPr id="93" name="Textfeld 92"/>
              <p:cNvSpPr txBox="1"/>
              <p:nvPr/>
            </p:nvSpPr>
            <p:spPr>
              <a:xfrm>
                <a:off x="-77477" y="-9125534"/>
                <a:ext cx="3136654" cy="877894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660032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rgbClr val="660032"/>
                    </a:solidFill>
                  </a:rPr>
                  <a:t>Ab Juni 1938: Auf Vorschlag Görings stellen Polen &amp; Ungarn Gebietsforderungen an die Tschechoslowakei</a:t>
                </a:r>
              </a:p>
            </p:txBody>
          </p:sp>
          <p:cxnSp>
            <p:nvCxnSpPr>
              <p:cNvPr id="94" name="Gerade Verbindung mit Pfeil 93"/>
              <p:cNvCxnSpPr>
                <a:endCxn id="93" idx="2"/>
              </p:cNvCxnSpPr>
              <p:nvPr/>
            </p:nvCxnSpPr>
            <p:spPr>
              <a:xfrm rot="16200000" flipV="1">
                <a:off x="-426494" y="-6330297"/>
                <a:ext cx="4109684" cy="274995"/>
              </a:xfrm>
              <a:prstGeom prst="straightConnector1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660032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</p:cxnSp>
        </p:grpSp>
        <p:cxnSp>
          <p:nvCxnSpPr>
            <p:cNvPr id="97" name="Gerade Verbindung mit Pfeil 96"/>
            <p:cNvCxnSpPr>
              <a:endCxn id="93" idx="2"/>
            </p:cNvCxnSpPr>
            <p:nvPr/>
          </p:nvCxnSpPr>
          <p:spPr>
            <a:xfrm rot="16200000" flipV="1">
              <a:off x="5455730" y="2169996"/>
              <a:ext cx="1101543" cy="72040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0" name="Gruppierung 18"/>
          <p:cNvGrpSpPr/>
          <p:nvPr/>
        </p:nvGrpSpPr>
        <p:grpSpPr>
          <a:xfrm>
            <a:off x="302271" y="939075"/>
            <a:ext cx="4806933" cy="2787459"/>
            <a:chOff x="-173847" y="-11290344"/>
            <a:chExt cx="5911459" cy="4676987"/>
          </a:xfrm>
        </p:grpSpPr>
        <p:sp>
          <p:nvSpPr>
            <p:cNvPr id="111" name="Textfeld 110"/>
            <p:cNvSpPr txBox="1"/>
            <p:nvPr/>
          </p:nvSpPr>
          <p:spPr>
            <a:xfrm>
              <a:off x="-173847" y="-11290344"/>
              <a:ext cx="4102882" cy="51640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Mai 1938: Teilmobilmachung in der CSR</a:t>
              </a:r>
            </a:p>
          </p:txBody>
        </p:sp>
        <p:cxnSp>
          <p:nvCxnSpPr>
            <p:cNvPr id="112" name="Gerade Verbindung mit Pfeil 111"/>
            <p:cNvCxnSpPr>
              <a:endCxn id="111" idx="2"/>
            </p:cNvCxnSpPr>
            <p:nvPr/>
          </p:nvCxnSpPr>
          <p:spPr>
            <a:xfrm rot="10800000">
              <a:off x="1877596" y="-10773930"/>
              <a:ext cx="3860016" cy="416057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18" name="Gruppierung 18"/>
          <p:cNvGrpSpPr/>
          <p:nvPr/>
        </p:nvGrpSpPr>
        <p:grpSpPr>
          <a:xfrm>
            <a:off x="195697" y="2585456"/>
            <a:ext cx="4624743" cy="1002298"/>
            <a:chOff x="-267555" y="-11290344"/>
            <a:chExt cx="5687408" cy="1681724"/>
          </a:xfrm>
        </p:grpSpPr>
        <p:sp>
          <p:nvSpPr>
            <p:cNvPr id="119" name="Textfeld 118"/>
            <p:cNvSpPr txBox="1"/>
            <p:nvPr/>
          </p:nvSpPr>
          <p:spPr>
            <a:xfrm>
              <a:off x="-267555" y="-11290344"/>
              <a:ext cx="3944824" cy="123938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Aug. 1938: 750‘000 Soldaten der Wehrmacht werden offiziell zu Manövern an die tschechische Grenze verlegt</a:t>
              </a:r>
            </a:p>
          </p:txBody>
        </p:sp>
        <p:cxnSp>
          <p:nvCxnSpPr>
            <p:cNvPr id="120" name="Gerade Verbindung mit Pfeil 119"/>
            <p:cNvCxnSpPr>
              <a:endCxn id="119" idx="3"/>
            </p:cNvCxnSpPr>
            <p:nvPr/>
          </p:nvCxnSpPr>
          <p:spPr>
            <a:xfrm rot="10800000">
              <a:off x="3677270" y="-10670653"/>
              <a:ext cx="1742583" cy="106203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24" name="Gruppierung 18"/>
          <p:cNvGrpSpPr/>
          <p:nvPr/>
        </p:nvGrpSpPr>
        <p:grpSpPr>
          <a:xfrm>
            <a:off x="3738033" y="3324118"/>
            <a:ext cx="3970867" cy="2242715"/>
            <a:chOff x="3771116" y="-12141972"/>
            <a:chExt cx="4290232" cy="3762980"/>
          </a:xfrm>
        </p:grpSpPr>
        <p:sp>
          <p:nvSpPr>
            <p:cNvPr id="125" name="Textfeld 124"/>
            <p:cNvSpPr txBox="1"/>
            <p:nvPr/>
          </p:nvSpPr>
          <p:spPr>
            <a:xfrm>
              <a:off x="3771116" y="-9618373"/>
              <a:ext cx="4290232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Sep. 1938: Hitler sagt in einer Reichstagsrede, dass er der Unterdrückung von „Volksgenossen“ in der CSR nicht länger zusehen werden  </a:t>
              </a:r>
            </a:p>
          </p:txBody>
        </p:sp>
        <p:cxnSp>
          <p:nvCxnSpPr>
            <p:cNvPr id="126" name="Gerade Verbindung mit Pfeil 125"/>
            <p:cNvCxnSpPr>
              <a:stCxn id="125" idx="0"/>
            </p:cNvCxnSpPr>
            <p:nvPr/>
          </p:nvCxnSpPr>
          <p:spPr>
            <a:xfrm rot="16200000" flipV="1">
              <a:off x="4315972" y="-11218634"/>
              <a:ext cx="2523599" cy="676923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31" name="Gruppierung 18"/>
          <p:cNvGrpSpPr/>
          <p:nvPr/>
        </p:nvGrpSpPr>
        <p:grpSpPr>
          <a:xfrm>
            <a:off x="5723466" y="5566835"/>
            <a:ext cx="3250484" cy="668193"/>
            <a:chOff x="2089346" y="-7521821"/>
            <a:chExt cx="1547733" cy="737645"/>
          </a:xfrm>
        </p:grpSpPr>
        <p:sp>
          <p:nvSpPr>
            <p:cNvPr id="132" name="Textfeld 131"/>
            <p:cNvSpPr txBox="1"/>
            <p:nvPr/>
          </p:nvSpPr>
          <p:spPr>
            <a:xfrm>
              <a:off x="2281182" y="-7361779"/>
              <a:ext cx="1355897" cy="577603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Nach Hitlers Reichstagsrede bricht ein sudetendeutscher Aufstand aus</a:t>
              </a:r>
            </a:p>
          </p:txBody>
        </p:sp>
        <p:cxnSp>
          <p:nvCxnSpPr>
            <p:cNvPr id="133" name="Gerade Verbindung mit Pfeil 244"/>
            <p:cNvCxnSpPr>
              <a:stCxn id="132" idx="1"/>
              <a:endCxn id="125" idx="2"/>
            </p:cNvCxnSpPr>
            <p:nvPr/>
          </p:nvCxnSpPr>
          <p:spPr>
            <a:xfrm rot="10800000">
              <a:off x="2089346" y="-7521821"/>
              <a:ext cx="191835" cy="448845"/>
            </a:xfrm>
            <a:prstGeom prst="bentConnector2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136" name="Bild 1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5260" y="1575700"/>
            <a:ext cx="948952" cy="948952"/>
          </a:xfrm>
          <a:prstGeom prst="rect">
            <a:avLst/>
          </a:prstGeom>
        </p:spPr>
      </p:pic>
      <p:grpSp>
        <p:nvGrpSpPr>
          <p:cNvPr id="139" name="Gruppierung 138"/>
          <p:cNvGrpSpPr/>
          <p:nvPr/>
        </p:nvGrpSpPr>
        <p:grpSpPr>
          <a:xfrm>
            <a:off x="7170350" y="2048000"/>
            <a:ext cx="1691455" cy="2092200"/>
            <a:chOff x="7170350" y="2048000"/>
            <a:chExt cx="1691455" cy="2092200"/>
          </a:xfrm>
        </p:grpSpPr>
        <p:pic>
          <p:nvPicPr>
            <p:cNvPr id="137" name="Bild 13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170350" y="2048000"/>
              <a:ext cx="1691455" cy="209220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38" name="Textfeld 137"/>
            <p:cNvSpPr txBox="1"/>
            <p:nvPr/>
          </p:nvSpPr>
          <p:spPr>
            <a:xfrm>
              <a:off x="7170350" y="3832423"/>
              <a:ext cx="1691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Herrmann Göring</a:t>
              </a:r>
            </a:p>
          </p:txBody>
        </p:sp>
      </p:grpSp>
      <p:grpSp>
        <p:nvGrpSpPr>
          <p:cNvPr id="140" name="Gruppierung 139"/>
          <p:cNvGrpSpPr/>
          <p:nvPr/>
        </p:nvGrpSpPr>
        <p:grpSpPr>
          <a:xfrm>
            <a:off x="961397" y="4220633"/>
            <a:ext cx="1265336" cy="1990574"/>
            <a:chOff x="7531099" y="1144882"/>
            <a:chExt cx="1265336" cy="1990574"/>
          </a:xfrm>
        </p:grpSpPr>
        <p:pic>
          <p:nvPicPr>
            <p:cNvPr id="141" name="Bild 14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531100" y="1144882"/>
              <a:ext cx="1265335" cy="198474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42" name="Textfeld 141"/>
            <p:cNvSpPr txBox="1"/>
            <p:nvPr/>
          </p:nvSpPr>
          <p:spPr>
            <a:xfrm>
              <a:off x="7531099" y="2827679"/>
              <a:ext cx="1265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Adolf Hitler</a:t>
              </a:r>
              <a:endParaRPr lang="de-DE" sz="1200" dirty="0" smtClean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4"/>
          <p:cNvGrpSpPr/>
          <p:nvPr/>
        </p:nvGrpSpPr>
        <p:grpSpPr>
          <a:xfrm>
            <a:off x="1402916" y="1098550"/>
            <a:ext cx="6645356" cy="4902849"/>
            <a:chOff x="1402916" y="1098550"/>
            <a:chExt cx="6645356" cy="4902849"/>
          </a:xfrm>
        </p:grpSpPr>
        <p:grpSp>
          <p:nvGrpSpPr>
            <p:cNvPr id="5" name="Gruppierung 110"/>
            <p:cNvGrpSpPr/>
            <p:nvPr/>
          </p:nvGrpSpPr>
          <p:grpSpPr>
            <a:xfrm>
              <a:off x="1402916" y="1098550"/>
              <a:ext cx="6645356" cy="4902849"/>
              <a:chOff x="1402916" y="1098550"/>
              <a:chExt cx="6645356" cy="4902849"/>
            </a:xfrm>
          </p:grpSpPr>
          <p:pic>
            <p:nvPicPr>
              <p:cNvPr id="10" name="Bild 9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02916" y="1105666"/>
                <a:ext cx="6645356" cy="4895733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11" name="Freihandform 10"/>
              <p:cNvSpPr/>
              <p:nvPr/>
            </p:nvSpPr>
            <p:spPr>
              <a:xfrm>
                <a:off x="4133850" y="2330450"/>
                <a:ext cx="177800" cy="31750"/>
              </a:xfrm>
              <a:custGeom>
                <a:avLst/>
                <a:gdLst>
                  <a:gd name="connsiteX0" fmla="*/ 0 w 177800"/>
                  <a:gd name="connsiteY0" fmla="*/ 0 h 31750"/>
                  <a:gd name="connsiteX1" fmla="*/ 133350 w 177800"/>
                  <a:gd name="connsiteY1" fmla="*/ 31750 h 31750"/>
                  <a:gd name="connsiteX2" fmla="*/ 177800 w 177800"/>
                  <a:gd name="connsiteY2" fmla="*/ 12700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" h="31750">
                    <a:moveTo>
                      <a:pt x="0" y="0"/>
                    </a:moveTo>
                    <a:lnTo>
                      <a:pt x="133350" y="31750"/>
                    </a:lnTo>
                    <a:lnTo>
                      <a:pt x="177800" y="1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3168650" y="3371850"/>
                <a:ext cx="495300" cy="215900"/>
              </a:xfrm>
              <a:custGeom>
                <a:avLst/>
                <a:gdLst>
                  <a:gd name="connsiteX0" fmla="*/ 0 w 495300"/>
                  <a:gd name="connsiteY0" fmla="*/ 38100 h 215900"/>
                  <a:gd name="connsiteX1" fmla="*/ 44450 w 495300"/>
                  <a:gd name="connsiteY1" fmla="*/ 44450 h 215900"/>
                  <a:gd name="connsiteX2" fmla="*/ 114300 w 495300"/>
                  <a:gd name="connsiteY2" fmla="*/ 88900 h 215900"/>
                  <a:gd name="connsiteX3" fmla="*/ 165100 w 495300"/>
                  <a:gd name="connsiteY3" fmla="*/ 31750 h 215900"/>
                  <a:gd name="connsiteX4" fmla="*/ 209550 w 495300"/>
                  <a:gd name="connsiteY4" fmla="*/ 0 h 215900"/>
                  <a:gd name="connsiteX5" fmla="*/ 266700 w 495300"/>
                  <a:gd name="connsiteY5" fmla="*/ 0 h 215900"/>
                  <a:gd name="connsiteX6" fmla="*/ 311150 w 495300"/>
                  <a:gd name="connsiteY6" fmla="*/ 19050 h 215900"/>
                  <a:gd name="connsiteX7" fmla="*/ 349250 w 495300"/>
                  <a:gd name="connsiteY7" fmla="*/ 76200 h 215900"/>
                  <a:gd name="connsiteX8" fmla="*/ 419100 w 495300"/>
                  <a:gd name="connsiteY8" fmla="*/ 57150 h 215900"/>
                  <a:gd name="connsiteX9" fmla="*/ 444500 w 495300"/>
                  <a:gd name="connsiteY9" fmla="*/ 107950 h 215900"/>
                  <a:gd name="connsiteX10" fmla="*/ 419100 w 495300"/>
                  <a:gd name="connsiteY10" fmla="*/ 190500 h 215900"/>
                  <a:gd name="connsiteX11" fmla="*/ 419100 w 495300"/>
                  <a:gd name="connsiteY11" fmla="*/ 190500 h 215900"/>
                  <a:gd name="connsiteX12" fmla="*/ 419100 w 495300"/>
                  <a:gd name="connsiteY12" fmla="*/ 190500 h 215900"/>
                  <a:gd name="connsiteX13" fmla="*/ 419100 w 495300"/>
                  <a:gd name="connsiteY13" fmla="*/ 190500 h 215900"/>
                  <a:gd name="connsiteX14" fmla="*/ 495300 w 495300"/>
                  <a:gd name="connsiteY14" fmla="*/ 2159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215900">
                    <a:moveTo>
                      <a:pt x="0" y="38100"/>
                    </a:moveTo>
                    <a:lnTo>
                      <a:pt x="44450" y="44450"/>
                    </a:lnTo>
                    <a:lnTo>
                      <a:pt x="114300" y="88900"/>
                    </a:lnTo>
                    <a:lnTo>
                      <a:pt x="165100" y="31750"/>
                    </a:lnTo>
                    <a:lnTo>
                      <a:pt x="209550" y="0"/>
                    </a:lnTo>
                    <a:lnTo>
                      <a:pt x="266700" y="0"/>
                    </a:lnTo>
                    <a:lnTo>
                      <a:pt x="311150" y="19050"/>
                    </a:lnTo>
                    <a:lnTo>
                      <a:pt x="349250" y="76200"/>
                    </a:lnTo>
                    <a:lnTo>
                      <a:pt x="419100" y="57150"/>
                    </a:lnTo>
                    <a:lnTo>
                      <a:pt x="444500" y="10795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19100" y="190500"/>
                    </a:lnTo>
                    <a:lnTo>
                      <a:pt x="49530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Freihandform 12"/>
              <p:cNvSpPr/>
              <p:nvPr/>
            </p:nvSpPr>
            <p:spPr>
              <a:xfrm>
                <a:off x="3602567" y="3746500"/>
                <a:ext cx="114300" cy="207433"/>
              </a:xfrm>
              <a:custGeom>
                <a:avLst/>
                <a:gdLst>
                  <a:gd name="connsiteX0" fmla="*/ 114300 w 114300"/>
                  <a:gd name="connsiteY0" fmla="*/ 207433 h 207433"/>
                  <a:gd name="connsiteX1" fmla="*/ 80433 w 114300"/>
                  <a:gd name="connsiteY1" fmla="*/ 190500 h 207433"/>
                  <a:gd name="connsiteX2" fmla="*/ 46566 w 114300"/>
                  <a:gd name="connsiteY2" fmla="*/ 207433 h 207433"/>
                  <a:gd name="connsiteX3" fmla="*/ 16933 w 114300"/>
                  <a:gd name="connsiteY3" fmla="*/ 177800 h 207433"/>
                  <a:gd name="connsiteX4" fmla="*/ 29633 w 114300"/>
                  <a:gd name="connsiteY4" fmla="*/ 143933 h 207433"/>
                  <a:gd name="connsiteX5" fmla="*/ 0 w 114300"/>
                  <a:gd name="connsiteY5" fmla="*/ 105833 h 207433"/>
                  <a:gd name="connsiteX6" fmla="*/ 0 w 114300"/>
                  <a:gd name="connsiteY6" fmla="*/ 80433 h 207433"/>
                  <a:gd name="connsiteX7" fmla="*/ 42333 w 114300"/>
                  <a:gd name="connsiteY7" fmla="*/ 0 h 207433"/>
                  <a:gd name="connsiteX8" fmla="*/ 80433 w 114300"/>
                  <a:gd name="connsiteY8" fmla="*/ 16933 h 20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207433">
                    <a:moveTo>
                      <a:pt x="114300" y="207433"/>
                    </a:moveTo>
                    <a:lnTo>
                      <a:pt x="80433" y="190500"/>
                    </a:lnTo>
                    <a:lnTo>
                      <a:pt x="46566" y="207433"/>
                    </a:lnTo>
                    <a:lnTo>
                      <a:pt x="16933" y="177800"/>
                    </a:lnTo>
                    <a:lnTo>
                      <a:pt x="29633" y="143933"/>
                    </a:lnTo>
                    <a:lnTo>
                      <a:pt x="0" y="105833"/>
                    </a:lnTo>
                    <a:lnTo>
                      <a:pt x="0" y="80433"/>
                    </a:lnTo>
                    <a:lnTo>
                      <a:pt x="42333" y="0"/>
                    </a:lnTo>
                    <a:lnTo>
                      <a:pt x="80433" y="169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3018367" y="3488267"/>
                <a:ext cx="605366" cy="457200"/>
              </a:xfrm>
              <a:custGeom>
                <a:avLst/>
                <a:gdLst>
                  <a:gd name="connsiteX0" fmla="*/ 0 w 605366"/>
                  <a:gd name="connsiteY0" fmla="*/ 0 h 457200"/>
                  <a:gd name="connsiteX1" fmla="*/ 12700 w 605366"/>
                  <a:gd name="connsiteY1" fmla="*/ 38100 h 457200"/>
                  <a:gd name="connsiteX2" fmla="*/ 12700 w 605366"/>
                  <a:gd name="connsiteY2" fmla="*/ 80433 h 457200"/>
                  <a:gd name="connsiteX3" fmla="*/ 76200 w 605366"/>
                  <a:gd name="connsiteY3" fmla="*/ 114300 h 457200"/>
                  <a:gd name="connsiteX4" fmla="*/ 97366 w 605366"/>
                  <a:gd name="connsiteY4" fmla="*/ 88900 h 457200"/>
                  <a:gd name="connsiteX5" fmla="*/ 122766 w 605366"/>
                  <a:gd name="connsiteY5" fmla="*/ 88900 h 457200"/>
                  <a:gd name="connsiteX6" fmla="*/ 143933 w 605366"/>
                  <a:gd name="connsiteY6" fmla="*/ 118533 h 457200"/>
                  <a:gd name="connsiteX7" fmla="*/ 143933 w 605366"/>
                  <a:gd name="connsiteY7" fmla="*/ 169333 h 457200"/>
                  <a:gd name="connsiteX8" fmla="*/ 203200 w 605366"/>
                  <a:gd name="connsiteY8" fmla="*/ 173566 h 457200"/>
                  <a:gd name="connsiteX9" fmla="*/ 220133 w 605366"/>
                  <a:gd name="connsiteY9" fmla="*/ 224366 h 457200"/>
                  <a:gd name="connsiteX10" fmla="*/ 279400 w 605366"/>
                  <a:gd name="connsiteY10" fmla="*/ 215900 h 457200"/>
                  <a:gd name="connsiteX11" fmla="*/ 309033 w 605366"/>
                  <a:gd name="connsiteY11" fmla="*/ 249766 h 457200"/>
                  <a:gd name="connsiteX12" fmla="*/ 296333 w 605366"/>
                  <a:gd name="connsiteY12" fmla="*/ 304800 h 457200"/>
                  <a:gd name="connsiteX13" fmla="*/ 309033 w 605366"/>
                  <a:gd name="connsiteY13" fmla="*/ 325966 h 457200"/>
                  <a:gd name="connsiteX14" fmla="*/ 368300 w 605366"/>
                  <a:gd name="connsiteY14" fmla="*/ 325966 h 457200"/>
                  <a:gd name="connsiteX15" fmla="*/ 406400 w 605366"/>
                  <a:gd name="connsiteY15" fmla="*/ 283633 h 457200"/>
                  <a:gd name="connsiteX16" fmla="*/ 427566 w 605366"/>
                  <a:gd name="connsiteY16" fmla="*/ 300566 h 457200"/>
                  <a:gd name="connsiteX17" fmla="*/ 427566 w 605366"/>
                  <a:gd name="connsiteY17" fmla="*/ 342900 h 457200"/>
                  <a:gd name="connsiteX18" fmla="*/ 427566 w 605366"/>
                  <a:gd name="connsiteY18" fmla="*/ 368300 h 457200"/>
                  <a:gd name="connsiteX19" fmla="*/ 469900 w 605366"/>
                  <a:gd name="connsiteY19" fmla="*/ 389466 h 457200"/>
                  <a:gd name="connsiteX20" fmla="*/ 508000 w 605366"/>
                  <a:gd name="connsiteY20" fmla="*/ 414866 h 457200"/>
                  <a:gd name="connsiteX21" fmla="*/ 546100 w 605366"/>
                  <a:gd name="connsiteY21" fmla="*/ 457200 h 457200"/>
                  <a:gd name="connsiteX22" fmla="*/ 605366 w 605366"/>
                  <a:gd name="connsiteY22" fmla="*/ 436033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366" h="457200">
                    <a:moveTo>
                      <a:pt x="0" y="0"/>
                    </a:moveTo>
                    <a:lnTo>
                      <a:pt x="12700" y="38100"/>
                    </a:lnTo>
                    <a:lnTo>
                      <a:pt x="12700" y="80433"/>
                    </a:lnTo>
                    <a:lnTo>
                      <a:pt x="76200" y="114300"/>
                    </a:lnTo>
                    <a:lnTo>
                      <a:pt x="97366" y="88900"/>
                    </a:lnTo>
                    <a:lnTo>
                      <a:pt x="122766" y="88900"/>
                    </a:lnTo>
                    <a:lnTo>
                      <a:pt x="143933" y="118533"/>
                    </a:lnTo>
                    <a:lnTo>
                      <a:pt x="143933" y="169333"/>
                    </a:lnTo>
                    <a:lnTo>
                      <a:pt x="203200" y="173566"/>
                    </a:lnTo>
                    <a:lnTo>
                      <a:pt x="220133" y="224366"/>
                    </a:lnTo>
                    <a:lnTo>
                      <a:pt x="279400" y="215900"/>
                    </a:lnTo>
                    <a:lnTo>
                      <a:pt x="309033" y="249766"/>
                    </a:lnTo>
                    <a:lnTo>
                      <a:pt x="296333" y="304800"/>
                    </a:lnTo>
                    <a:lnTo>
                      <a:pt x="309033" y="325966"/>
                    </a:lnTo>
                    <a:lnTo>
                      <a:pt x="368300" y="325966"/>
                    </a:lnTo>
                    <a:lnTo>
                      <a:pt x="406400" y="283633"/>
                    </a:lnTo>
                    <a:lnTo>
                      <a:pt x="427566" y="300566"/>
                    </a:lnTo>
                    <a:lnTo>
                      <a:pt x="427566" y="342900"/>
                    </a:lnTo>
                    <a:lnTo>
                      <a:pt x="427566" y="368300"/>
                    </a:lnTo>
                    <a:lnTo>
                      <a:pt x="469900" y="389466"/>
                    </a:lnTo>
                    <a:lnTo>
                      <a:pt x="508000" y="414866"/>
                    </a:lnTo>
                    <a:lnTo>
                      <a:pt x="546100" y="457200"/>
                    </a:lnTo>
                    <a:lnTo>
                      <a:pt x="605366" y="4360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2226733" y="5566833"/>
                <a:ext cx="893234" cy="254000"/>
              </a:xfrm>
              <a:custGeom>
                <a:avLst/>
                <a:gdLst>
                  <a:gd name="connsiteX0" fmla="*/ 893234 w 893234"/>
                  <a:gd name="connsiteY0" fmla="*/ 228600 h 254000"/>
                  <a:gd name="connsiteX1" fmla="*/ 850900 w 893234"/>
                  <a:gd name="connsiteY1" fmla="*/ 220134 h 254000"/>
                  <a:gd name="connsiteX2" fmla="*/ 808567 w 893234"/>
                  <a:gd name="connsiteY2" fmla="*/ 249767 h 254000"/>
                  <a:gd name="connsiteX3" fmla="*/ 757767 w 893234"/>
                  <a:gd name="connsiteY3" fmla="*/ 254000 h 254000"/>
                  <a:gd name="connsiteX4" fmla="*/ 715434 w 893234"/>
                  <a:gd name="connsiteY4" fmla="*/ 245534 h 254000"/>
                  <a:gd name="connsiteX5" fmla="*/ 681567 w 893234"/>
                  <a:gd name="connsiteY5" fmla="*/ 245534 h 254000"/>
                  <a:gd name="connsiteX6" fmla="*/ 647700 w 893234"/>
                  <a:gd name="connsiteY6" fmla="*/ 194734 h 254000"/>
                  <a:gd name="connsiteX7" fmla="*/ 588434 w 893234"/>
                  <a:gd name="connsiteY7" fmla="*/ 186267 h 254000"/>
                  <a:gd name="connsiteX8" fmla="*/ 563034 w 893234"/>
                  <a:gd name="connsiteY8" fmla="*/ 165100 h 254000"/>
                  <a:gd name="connsiteX9" fmla="*/ 537634 w 893234"/>
                  <a:gd name="connsiteY9" fmla="*/ 156634 h 254000"/>
                  <a:gd name="connsiteX10" fmla="*/ 448734 w 893234"/>
                  <a:gd name="connsiteY10" fmla="*/ 131234 h 254000"/>
                  <a:gd name="connsiteX11" fmla="*/ 444500 w 893234"/>
                  <a:gd name="connsiteY11" fmla="*/ 173567 h 254000"/>
                  <a:gd name="connsiteX12" fmla="*/ 381000 w 893234"/>
                  <a:gd name="connsiteY12" fmla="*/ 156634 h 254000"/>
                  <a:gd name="connsiteX13" fmla="*/ 317500 w 893234"/>
                  <a:gd name="connsiteY13" fmla="*/ 173567 h 254000"/>
                  <a:gd name="connsiteX14" fmla="*/ 262467 w 893234"/>
                  <a:gd name="connsiteY14" fmla="*/ 135467 h 254000"/>
                  <a:gd name="connsiteX15" fmla="*/ 220134 w 893234"/>
                  <a:gd name="connsiteY15" fmla="*/ 152400 h 254000"/>
                  <a:gd name="connsiteX16" fmla="*/ 186267 w 893234"/>
                  <a:gd name="connsiteY16" fmla="*/ 105834 h 254000"/>
                  <a:gd name="connsiteX17" fmla="*/ 67734 w 893234"/>
                  <a:gd name="connsiteY17" fmla="*/ 80434 h 254000"/>
                  <a:gd name="connsiteX18" fmla="*/ 71967 w 893234"/>
                  <a:gd name="connsiteY18" fmla="*/ 25400 h 254000"/>
                  <a:gd name="connsiteX19" fmla="*/ 38100 w 893234"/>
                  <a:gd name="connsiteY19" fmla="*/ 25400 h 254000"/>
                  <a:gd name="connsiteX20" fmla="*/ 0 w 893234"/>
                  <a:gd name="connsiteY20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3234" h="254000">
                    <a:moveTo>
                      <a:pt x="893234" y="228600"/>
                    </a:moveTo>
                    <a:lnTo>
                      <a:pt x="850900" y="220134"/>
                    </a:lnTo>
                    <a:lnTo>
                      <a:pt x="808567" y="249767"/>
                    </a:lnTo>
                    <a:lnTo>
                      <a:pt x="757767" y="254000"/>
                    </a:lnTo>
                    <a:lnTo>
                      <a:pt x="715434" y="245534"/>
                    </a:lnTo>
                    <a:lnTo>
                      <a:pt x="681567" y="245534"/>
                    </a:lnTo>
                    <a:lnTo>
                      <a:pt x="647700" y="194734"/>
                    </a:lnTo>
                    <a:lnTo>
                      <a:pt x="588434" y="186267"/>
                    </a:lnTo>
                    <a:lnTo>
                      <a:pt x="563034" y="165100"/>
                    </a:lnTo>
                    <a:lnTo>
                      <a:pt x="537634" y="156634"/>
                    </a:lnTo>
                    <a:lnTo>
                      <a:pt x="448734" y="131234"/>
                    </a:lnTo>
                    <a:lnTo>
                      <a:pt x="444500" y="173567"/>
                    </a:lnTo>
                    <a:lnTo>
                      <a:pt x="381000" y="156634"/>
                    </a:lnTo>
                    <a:lnTo>
                      <a:pt x="317500" y="173567"/>
                    </a:lnTo>
                    <a:lnTo>
                      <a:pt x="262467" y="135467"/>
                    </a:lnTo>
                    <a:lnTo>
                      <a:pt x="220134" y="152400"/>
                    </a:lnTo>
                    <a:lnTo>
                      <a:pt x="186267" y="105834"/>
                    </a:lnTo>
                    <a:lnTo>
                      <a:pt x="67734" y="80434"/>
                    </a:lnTo>
                    <a:lnTo>
                      <a:pt x="71967" y="25400"/>
                    </a:lnTo>
                    <a:lnTo>
                      <a:pt x="38100" y="254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>
                <a:off x="3636433" y="4466167"/>
                <a:ext cx="838200" cy="465666"/>
              </a:xfrm>
              <a:custGeom>
                <a:avLst/>
                <a:gdLst>
                  <a:gd name="connsiteX0" fmla="*/ 304800 w 838200"/>
                  <a:gd name="connsiteY0" fmla="*/ 8466 h 465666"/>
                  <a:gd name="connsiteX1" fmla="*/ 266700 w 838200"/>
                  <a:gd name="connsiteY1" fmla="*/ 42333 h 465666"/>
                  <a:gd name="connsiteX2" fmla="*/ 228600 w 838200"/>
                  <a:gd name="connsiteY2" fmla="*/ 42333 h 465666"/>
                  <a:gd name="connsiteX3" fmla="*/ 207434 w 838200"/>
                  <a:gd name="connsiteY3" fmla="*/ 21166 h 465666"/>
                  <a:gd name="connsiteX4" fmla="*/ 173567 w 838200"/>
                  <a:gd name="connsiteY4" fmla="*/ 71966 h 465666"/>
                  <a:gd name="connsiteX5" fmla="*/ 194734 w 838200"/>
                  <a:gd name="connsiteY5" fmla="*/ 84666 h 465666"/>
                  <a:gd name="connsiteX6" fmla="*/ 127000 w 838200"/>
                  <a:gd name="connsiteY6" fmla="*/ 165100 h 465666"/>
                  <a:gd name="connsiteX7" fmla="*/ 84667 w 838200"/>
                  <a:gd name="connsiteY7" fmla="*/ 190500 h 465666"/>
                  <a:gd name="connsiteX8" fmla="*/ 97367 w 838200"/>
                  <a:gd name="connsiteY8" fmla="*/ 237066 h 465666"/>
                  <a:gd name="connsiteX9" fmla="*/ 38100 w 838200"/>
                  <a:gd name="connsiteY9" fmla="*/ 279400 h 465666"/>
                  <a:gd name="connsiteX10" fmla="*/ 29634 w 838200"/>
                  <a:gd name="connsiteY10" fmla="*/ 309033 h 465666"/>
                  <a:gd name="connsiteX11" fmla="*/ 46567 w 838200"/>
                  <a:gd name="connsiteY11" fmla="*/ 338666 h 465666"/>
                  <a:gd name="connsiteX12" fmla="*/ 0 w 838200"/>
                  <a:gd name="connsiteY12" fmla="*/ 385233 h 465666"/>
                  <a:gd name="connsiteX13" fmla="*/ 80434 w 838200"/>
                  <a:gd name="connsiteY13" fmla="*/ 359833 h 465666"/>
                  <a:gd name="connsiteX14" fmla="*/ 84667 w 838200"/>
                  <a:gd name="connsiteY14" fmla="*/ 330200 h 465666"/>
                  <a:gd name="connsiteX15" fmla="*/ 131234 w 838200"/>
                  <a:gd name="connsiteY15" fmla="*/ 309033 h 465666"/>
                  <a:gd name="connsiteX16" fmla="*/ 160867 w 838200"/>
                  <a:gd name="connsiteY16" fmla="*/ 355600 h 465666"/>
                  <a:gd name="connsiteX17" fmla="*/ 182034 w 838200"/>
                  <a:gd name="connsiteY17" fmla="*/ 410633 h 465666"/>
                  <a:gd name="connsiteX18" fmla="*/ 211667 w 838200"/>
                  <a:gd name="connsiteY18" fmla="*/ 452966 h 465666"/>
                  <a:gd name="connsiteX19" fmla="*/ 232834 w 838200"/>
                  <a:gd name="connsiteY19" fmla="*/ 465666 h 465666"/>
                  <a:gd name="connsiteX20" fmla="*/ 313267 w 838200"/>
                  <a:gd name="connsiteY20" fmla="*/ 427566 h 465666"/>
                  <a:gd name="connsiteX21" fmla="*/ 372534 w 838200"/>
                  <a:gd name="connsiteY21" fmla="*/ 444500 h 465666"/>
                  <a:gd name="connsiteX22" fmla="*/ 410634 w 838200"/>
                  <a:gd name="connsiteY22" fmla="*/ 414866 h 465666"/>
                  <a:gd name="connsiteX23" fmla="*/ 423334 w 838200"/>
                  <a:gd name="connsiteY23" fmla="*/ 376766 h 465666"/>
                  <a:gd name="connsiteX24" fmla="*/ 436034 w 838200"/>
                  <a:gd name="connsiteY24" fmla="*/ 338666 h 465666"/>
                  <a:gd name="connsiteX25" fmla="*/ 486834 w 838200"/>
                  <a:gd name="connsiteY25" fmla="*/ 368300 h 465666"/>
                  <a:gd name="connsiteX26" fmla="*/ 533400 w 838200"/>
                  <a:gd name="connsiteY26" fmla="*/ 419100 h 465666"/>
                  <a:gd name="connsiteX27" fmla="*/ 558800 w 838200"/>
                  <a:gd name="connsiteY27" fmla="*/ 448733 h 465666"/>
                  <a:gd name="connsiteX28" fmla="*/ 592667 w 838200"/>
                  <a:gd name="connsiteY28" fmla="*/ 385233 h 465666"/>
                  <a:gd name="connsiteX29" fmla="*/ 618067 w 838200"/>
                  <a:gd name="connsiteY29" fmla="*/ 296333 h 465666"/>
                  <a:gd name="connsiteX30" fmla="*/ 647700 w 838200"/>
                  <a:gd name="connsiteY30" fmla="*/ 304800 h 465666"/>
                  <a:gd name="connsiteX31" fmla="*/ 677334 w 838200"/>
                  <a:gd name="connsiteY31" fmla="*/ 347133 h 465666"/>
                  <a:gd name="connsiteX32" fmla="*/ 740834 w 838200"/>
                  <a:gd name="connsiteY32" fmla="*/ 330200 h 465666"/>
                  <a:gd name="connsiteX33" fmla="*/ 770467 w 838200"/>
                  <a:gd name="connsiteY33" fmla="*/ 359833 h 465666"/>
                  <a:gd name="connsiteX34" fmla="*/ 770467 w 838200"/>
                  <a:gd name="connsiteY34" fmla="*/ 309033 h 465666"/>
                  <a:gd name="connsiteX35" fmla="*/ 766234 w 838200"/>
                  <a:gd name="connsiteY35" fmla="*/ 275166 h 465666"/>
                  <a:gd name="connsiteX36" fmla="*/ 800100 w 838200"/>
                  <a:gd name="connsiteY36" fmla="*/ 275166 h 465666"/>
                  <a:gd name="connsiteX37" fmla="*/ 838200 w 838200"/>
                  <a:gd name="connsiteY37" fmla="*/ 270933 h 465666"/>
                  <a:gd name="connsiteX38" fmla="*/ 829734 w 838200"/>
                  <a:gd name="connsiteY38" fmla="*/ 224366 h 465666"/>
                  <a:gd name="connsiteX39" fmla="*/ 829734 w 838200"/>
                  <a:gd name="connsiteY39" fmla="*/ 173566 h 465666"/>
                  <a:gd name="connsiteX40" fmla="*/ 787400 w 838200"/>
                  <a:gd name="connsiteY40" fmla="*/ 186266 h 465666"/>
                  <a:gd name="connsiteX41" fmla="*/ 753534 w 838200"/>
                  <a:gd name="connsiteY41" fmla="*/ 203200 h 465666"/>
                  <a:gd name="connsiteX42" fmla="*/ 715434 w 838200"/>
                  <a:gd name="connsiteY42" fmla="*/ 156633 h 465666"/>
                  <a:gd name="connsiteX43" fmla="*/ 668867 w 838200"/>
                  <a:gd name="connsiteY43" fmla="*/ 143933 h 465666"/>
                  <a:gd name="connsiteX44" fmla="*/ 664634 w 838200"/>
                  <a:gd name="connsiteY44" fmla="*/ 80433 h 465666"/>
                  <a:gd name="connsiteX45" fmla="*/ 685800 w 838200"/>
                  <a:gd name="connsiteY45" fmla="*/ 59266 h 465666"/>
                  <a:gd name="connsiteX46" fmla="*/ 651934 w 838200"/>
                  <a:gd name="connsiteY46" fmla="*/ 0 h 46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38200" h="465666">
                    <a:moveTo>
                      <a:pt x="304800" y="8466"/>
                    </a:moveTo>
                    <a:lnTo>
                      <a:pt x="266700" y="42333"/>
                    </a:lnTo>
                    <a:lnTo>
                      <a:pt x="228600" y="42333"/>
                    </a:lnTo>
                    <a:lnTo>
                      <a:pt x="207434" y="21166"/>
                    </a:lnTo>
                    <a:lnTo>
                      <a:pt x="173567" y="71966"/>
                    </a:lnTo>
                    <a:lnTo>
                      <a:pt x="194734" y="84666"/>
                    </a:lnTo>
                    <a:lnTo>
                      <a:pt x="127000" y="165100"/>
                    </a:lnTo>
                    <a:lnTo>
                      <a:pt x="84667" y="190500"/>
                    </a:lnTo>
                    <a:lnTo>
                      <a:pt x="97367" y="237066"/>
                    </a:lnTo>
                    <a:lnTo>
                      <a:pt x="38100" y="279400"/>
                    </a:lnTo>
                    <a:lnTo>
                      <a:pt x="29634" y="309033"/>
                    </a:lnTo>
                    <a:lnTo>
                      <a:pt x="46567" y="338666"/>
                    </a:lnTo>
                    <a:lnTo>
                      <a:pt x="0" y="385233"/>
                    </a:lnTo>
                    <a:lnTo>
                      <a:pt x="80434" y="359833"/>
                    </a:lnTo>
                    <a:lnTo>
                      <a:pt x="84667" y="330200"/>
                    </a:lnTo>
                    <a:lnTo>
                      <a:pt x="131234" y="309033"/>
                    </a:lnTo>
                    <a:lnTo>
                      <a:pt x="160867" y="355600"/>
                    </a:lnTo>
                    <a:lnTo>
                      <a:pt x="182034" y="410633"/>
                    </a:lnTo>
                    <a:lnTo>
                      <a:pt x="211667" y="452966"/>
                    </a:lnTo>
                    <a:lnTo>
                      <a:pt x="232834" y="465666"/>
                    </a:lnTo>
                    <a:lnTo>
                      <a:pt x="313267" y="427566"/>
                    </a:lnTo>
                    <a:lnTo>
                      <a:pt x="372534" y="444500"/>
                    </a:lnTo>
                    <a:lnTo>
                      <a:pt x="410634" y="414866"/>
                    </a:lnTo>
                    <a:lnTo>
                      <a:pt x="423334" y="376766"/>
                    </a:lnTo>
                    <a:lnTo>
                      <a:pt x="436034" y="338666"/>
                    </a:lnTo>
                    <a:lnTo>
                      <a:pt x="486834" y="368300"/>
                    </a:lnTo>
                    <a:lnTo>
                      <a:pt x="533400" y="419100"/>
                    </a:lnTo>
                    <a:lnTo>
                      <a:pt x="558800" y="448733"/>
                    </a:lnTo>
                    <a:lnTo>
                      <a:pt x="592667" y="385233"/>
                    </a:lnTo>
                    <a:lnTo>
                      <a:pt x="618067" y="296333"/>
                    </a:lnTo>
                    <a:lnTo>
                      <a:pt x="647700" y="304800"/>
                    </a:lnTo>
                    <a:lnTo>
                      <a:pt x="677334" y="347133"/>
                    </a:lnTo>
                    <a:lnTo>
                      <a:pt x="740834" y="330200"/>
                    </a:lnTo>
                    <a:lnTo>
                      <a:pt x="770467" y="359833"/>
                    </a:lnTo>
                    <a:lnTo>
                      <a:pt x="770467" y="309033"/>
                    </a:lnTo>
                    <a:lnTo>
                      <a:pt x="766234" y="275166"/>
                    </a:lnTo>
                    <a:lnTo>
                      <a:pt x="800100" y="275166"/>
                    </a:lnTo>
                    <a:lnTo>
                      <a:pt x="838200" y="270933"/>
                    </a:lnTo>
                    <a:lnTo>
                      <a:pt x="829734" y="224366"/>
                    </a:lnTo>
                    <a:lnTo>
                      <a:pt x="829734" y="173566"/>
                    </a:lnTo>
                    <a:lnTo>
                      <a:pt x="787400" y="186266"/>
                    </a:lnTo>
                    <a:lnTo>
                      <a:pt x="753534" y="203200"/>
                    </a:lnTo>
                    <a:lnTo>
                      <a:pt x="715434" y="156633"/>
                    </a:lnTo>
                    <a:lnTo>
                      <a:pt x="668867" y="143933"/>
                    </a:lnTo>
                    <a:lnTo>
                      <a:pt x="664634" y="80433"/>
                    </a:lnTo>
                    <a:lnTo>
                      <a:pt x="685800" y="59266"/>
                    </a:lnTo>
                    <a:lnTo>
                      <a:pt x="6519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3767667" y="4914900"/>
                <a:ext cx="203200" cy="563033"/>
              </a:xfrm>
              <a:custGeom>
                <a:avLst/>
                <a:gdLst>
                  <a:gd name="connsiteX0" fmla="*/ 165100 w 203200"/>
                  <a:gd name="connsiteY0" fmla="*/ 563033 h 563033"/>
                  <a:gd name="connsiteX1" fmla="*/ 156633 w 203200"/>
                  <a:gd name="connsiteY1" fmla="*/ 524933 h 563033"/>
                  <a:gd name="connsiteX2" fmla="*/ 203200 w 203200"/>
                  <a:gd name="connsiteY2" fmla="*/ 461433 h 563033"/>
                  <a:gd name="connsiteX3" fmla="*/ 182033 w 203200"/>
                  <a:gd name="connsiteY3" fmla="*/ 444500 h 563033"/>
                  <a:gd name="connsiteX4" fmla="*/ 135466 w 203200"/>
                  <a:gd name="connsiteY4" fmla="*/ 465667 h 563033"/>
                  <a:gd name="connsiteX5" fmla="*/ 50800 w 203200"/>
                  <a:gd name="connsiteY5" fmla="*/ 423333 h 563033"/>
                  <a:gd name="connsiteX6" fmla="*/ 50800 w 203200"/>
                  <a:gd name="connsiteY6" fmla="*/ 372533 h 563033"/>
                  <a:gd name="connsiteX7" fmla="*/ 42333 w 203200"/>
                  <a:gd name="connsiteY7" fmla="*/ 338667 h 563033"/>
                  <a:gd name="connsiteX8" fmla="*/ 84666 w 203200"/>
                  <a:gd name="connsiteY8" fmla="*/ 313267 h 563033"/>
                  <a:gd name="connsiteX9" fmla="*/ 71966 w 203200"/>
                  <a:gd name="connsiteY9" fmla="*/ 275167 h 563033"/>
                  <a:gd name="connsiteX10" fmla="*/ 8466 w 203200"/>
                  <a:gd name="connsiteY10" fmla="*/ 249767 h 563033"/>
                  <a:gd name="connsiteX11" fmla="*/ 0 w 203200"/>
                  <a:gd name="connsiteY11" fmla="*/ 203200 h 563033"/>
                  <a:gd name="connsiteX12" fmla="*/ 46566 w 203200"/>
                  <a:gd name="connsiteY12" fmla="*/ 194733 h 563033"/>
                  <a:gd name="connsiteX13" fmla="*/ 97366 w 203200"/>
                  <a:gd name="connsiteY13" fmla="*/ 182033 h 563033"/>
                  <a:gd name="connsiteX14" fmla="*/ 97366 w 203200"/>
                  <a:gd name="connsiteY14" fmla="*/ 127000 h 563033"/>
                  <a:gd name="connsiteX15" fmla="*/ 50800 w 203200"/>
                  <a:gd name="connsiteY15" fmla="*/ 97367 h 563033"/>
                  <a:gd name="connsiteX16" fmla="*/ 46566 w 203200"/>
                  <a:gd name="connsiteY16" fmla="*/ 63500 h 563033"/>
                  <a:gd name="connsiteX17" fmla="*/ 29633 w 203200"/>
                  <a:gd name="connsiteY17" fmla="*/ 29633 h 563033"/>
                  <a:gd name="connsiteX18" fmla="*/ 76200 w 203200"/>
                  <a:gd name="connsiteY18" fmla="*/ 0 h 5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200" h="563033">
                    <a:moveTo>
                      <a:pt x="165100" y="563033"/>
                    </a:moveTo>
                    <a:lnTo>
                      <a:pt x="156633" y="524933"/>
                    </a:lnTo>
                    <a:lnTo>
                      <a:pt x="203200" y="461433"/>
                    </a:lnTo>
                    <a:lnTo>
                      <a:pt x="182033" y="444500"/>
                    </a:lnTo>
                    <a:lnTo>
                      <a:pt x="135466" y="465667"/>
                    </a:lnTo>
                    <a:lnTo>
                      <a:pt x="50800" y="423333"/>
                    </a:lnTo>
                    <a:lnTo>
                      <a:pt x="50800" y="372533"/>
                    </a:lnTo>
                    <a:lnTo>
                      <a:pt x="42333" y="338667"/>
                    </a:lnTo>
                    <a:lnTo>
                      <a:pt x="84666" y="313267"/>
                    </a:lnTo>
                    <a:lnTo>
                      <a:pt x="71966" y="275167"/>
                    </a:lnTo>
                    <a:lnTo>
                      <a:pt x="8466" y="249767"/>
                    </a:lnTo>
                    <a:lnTo>
                      <a:pt x="0" y="203200"/>
                    </a:lnTo>
                    <a:lnTo>
                      <a:pt x="46566" y="194733"/>
                    </a:lnTo>
                    <a:lnTo>
                      <a:pt x="97366" y="182033"/>
                    </a:lnTo>
                    <a:lnTo>
                      <a:pt x="97366" y="127000"/>
                    </a:lnTo>
                    <a:lnTo>
                      <a:pt x="50800" y="97367"/>
                    </a:lnTo>
                    <a:lnTo>
                      <a:pt x="46566" y="63500"/>
                    </a:lnTo>
                    <a:lnTo>
                      <a:pt x="29633" y="29633"/>
                    </a:lnTo>
                    <a:lnTo>
                      <a:pt x="762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4470400" y="4068233"/>
                <a:ext cx="1210733" cy="719667"/>
              </a:xfrm>
              <a:custGeom>
                <a:avLst/>
                <a:gdLst>
                  <a:gd name="connsiteX0" fmla="*/ 0 w 1210733"/>
                  <a:gd name="connsiteY0" fmla="*/ 592667 h 719667"/>
                  <a:gd name="connsiteX1" fmla="*/ 50800 w 1210733"/>
                  <a:gd name="connsiteY1" fmla="*/ 609600 h 719667"/>
                  <a:gd name="connsiteX2" fmla="*/ 97367 w 1210733"/>
                  <a:gd name="connsiteY2" fmla="*/ 622300 h 719667"/>
                  <a:gd name="connsiteX3" fmla="*/ 131233 w 1210733"/>
                  <a:gd name="connsiteY3" fmla="*/ 563034 h 719667"/>
                  <a:gd name="connsiteX4" fmla="*/ 220133 w 1210733"/>
                  <a:gd name="connsiteY4" fmla="*/ 558800 h 719667"/>
                  <a:gd name="connsiteX5" fmla="*/ 283633 w 1210733"/>
                  <a:gd name="connsiteY5" fmla="*/ 546100 h 719667"/>
                  <a:gd name="connsiteX6" fmla="*/ 309033 w 1210733"/>
                  <a:gd name="connsiteY6" fmla="*/ 537634 h 719667"/>
                  <a:gd name="connsiteX7" fmla="*/ 309033 w 1210733"/>
                  <a:gd name="connsiteY7" fmla="*/ 596900 h 719667"/>
                  <a:gd name="connsiteX8" fmla="*/ 309033 w 1210733"/>
                  <a:gd name="connsiteY8" fmla="*/ 596900 h 719667"/>
                  <a:gd name="connsiteX9" fmla="*/ 385233 w 1210733"/>
                  <a:gd name="connsiteY9" fmla="*/ 660400 h 719667"/>
                  <a:gd name="connsiteX10" fmla="*/ 664633 w 1210733"/>
                  <a:gd name="connsiteY10" fmla="*/ 694267 h 719667"/>
                  <a:gd name="connsiteX11" fmla="*/ 681567 w 1210733"/>
                  <a:gd name="connsiteY11" fmla="*/ 711200 h 719667"/>
                  <a:gd name="connsiteX12" fmla="*/ 732367 w 1210733"/>
                  <a:gd name="connsiteY12" fmla="*/ 711200 h 719667"/>
                  <a:gd name="connsiteX13" fmla="*/ 757767 w 1210733"/>
                  <a:gd name="connsiteY13" fmla="*/ 719667 h 719667"/>
                  <a:gd name="connsiteX14" fmla="*/ 817033 w 1210733"/>
                  <a:gd name="connsiteY14" fmla="*/ 656167 h 719667"/>
                  <a:gd name="connsiteX15" fmla="*/ 901700 w 1210733"/>
                  <a:gd name="connsiteY15" fmla="*/ 647700 h 719667"/>
                  <a:gd name="connsiteX16" fmla="*/ 927100 w 1210733"/>
                  <a:gd name="connsiteY16" fmla="*/ 664634 h 719667"/>
                  <a:gd name="connsiteX17" fmla="*/ 948267 w 1210733"/>
                  <a:gd name="connsiteY17" fmla="*/ 635000 h 719667"/>
                  <a:gd name="connsiteX18" fmla="*/ 990600 w 1210733"/>
                  <a:gd name="connsiteY18" fmla="*/ 626534 h 719667"/>
                  <a:gd name="connsiteX19" fmla="*/ 1020233 w 1210733"/>
                  <a:gd name="connsiteY19" fmla="*/ 643467 h 719667"/>
                  <a:gd name="connsiteX20" fmla="*/ 1020233 w 1210733"/>
                  <a:gd name="connsiteY20" fmla="*/ 596900 h 719667"/>
                  <a:gd name="connsiteX21" fmla="*/ 1058333 w 1210733"/>
                  <a:gd name="connsiteY21" fmla="*/ 563034 h 719667"/>
                  <a:gd name="connsiteX22" fmla="*/ 1113367 w 1210733"/>
                  <a:gd name="connsiteY22" fmla="*/ 533400 h 719667"/>
                  <a:gd name="connsiteX23" fmla="*/ 1087967 w 1210733"/>
                  <a:gd name="connsiteY23" fmla="*/ 503767 h 719667"/>
                  <a:gd name="connsiteX24" fmla="*/ 1087967 w 1210733"/>
                  <a:gd name="connsiteY24" fmla="*/ 444500 h 719667"/>
                  <a:gd name="connsiteX25" fmla="*/ 1130300 w 1210733"/>
                  <a:gd name="connsiteY25" fmla="*/ 431800 h 719667"/>
                  <a:gd name="connsiteX26" fmla="*/ 1130300 w 1210733"/>
                  <a:gd name="connsiteY26" fmla="*/ 393700 h 719667"/>
                  <a:gd name="connsiteX27" fmla="*/ 1087967 w 1210733"/>
                  <a:gd name="connsiteY27" fmla="*/ 381000 h 719667"/>
                  <a:gd name="connsiteX28" fmla="*/ 1113367 w 1210733"/>
                  <a:gd name="connsiteY28" fmla="*/ 355600 h 719667"/>
                  <a:gd name="connsiteX29" fmla="*/ 1164167 w 1210733"/>
                  <a:gd name="connsiteY29" fmla="*/ 376767 h 719667"/>
                  <a:gd name="connsiteX30" fmla="*/ 1206500 w 1210733"/>
                  <a:gd name="connsiteY30" fmla="*/ 368300 h 719667"/>
                  <a:gd name="connsiteX31" fmla="*/ 1202267 w 1210733"/>
                  <a:gd name="connsiteY31" fmla="*/ 330200 h 719667"/>
                  <a:gd name="connsiteX32" fmla="*/ 1210733 w 1210733"/>
                  <a:gd name="connsiteY32" fmla="*/ 275167 h 719667"/>
                  <a:gd name="connsiteX33" fmla="*/ 1168400 w 1210733"/>
                  <a:gd name="connsiteY33" fmla="*/ 182034 h 719667"/>
                  <a:gd name="connsiteX34" fmla="*/ 1176867 w 1210733"/>
                  <a:gd name="connsiteY34" fmla="*/ 114300 h 719667"/>
                  <a:gd name="connsiteX35" fmla="*/ 1176867 w 1210733"/>
                  <a:gd name="connsiteY35" fmla="*/ 114300 h 719667"/>
                  <a:gd name="connsiteX36" fmla="*/ 1126067 w 1210733"/>
                  <a:gd name="connsiteY36" fmla="*/ 93134 h 719667"/>
                  <a:gd name="connsiteX37" fmla="*/ 1104900 w 1210733"/>
                  <a:gd name="connsiteY37" fmla="*/ 67734 h 719667"/>
                  <a:gd name="connsiteX38" fmla="*/ 1054100 w 1210733"/>
                  <a:gd name="connsiteY38" fmla="*/ 88900 h 719667"/>
                  <a:gd name="connsiteX39" fmla="*/ 969433 w 1210733"/>
                  <a:gd name="connsiteY39" fmla="*/ 50800 h 719667"/>
                  <a:gd name="connsiteX40" fmla="*/ 922867 w 1210733"/>
                  <a:gd name="connsiteY40" fmla="*/ 46567 h 719667"/>
                  <a:gd name="connsiteX41" fmla="*/ 855133 w 1210733"/>
                  <a:gd name="connsiteY41" fmla="*/ 0 h 719667"/>
                  <a:gd name="connsiteX42" fmla="*/ 800100 w 1210733"/>
                  <a:gd name="connsiteY42" fmla="*/ 63500 h 719667"/>
                  <a:gd name="connsiteX43" fmla="*/ 766233 w 1210733"/>
                  <a:gd name="connsiteY43" fmla="*/ 122767 h 719667"/>
                  <a:gd name="connsiteX44" fmla="*/ 715433 w 1210733"/>
                  <a:gd name="connsiteY44" fmla="*/ 118534 h 719667"/>
                  <a:gd name="connsiteX45" fmla="*/ 694267 w 1210733"/>
                  <a:gd name="connsiteY45" fmla="*/ 139700 h 719667"/>
                  <a:gd name="connsiteX46" fmla="*/ 613833 w 1210733"/>
                  <a:gd name="connsiteY46" fmla="*/ 93134 h 71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210733" h="719667">
                    <a:moveTo>
                      <a:pt x="0" y="592667"/>
                    </a:moveTo>
                    <a:lnTo>
                      <a:pt x="50800" y="609600"/>
                    </a:lnTo>
                    <a:lnTo>
                      <a:pt x="97367" y="622300"/>
                    </a:lnTo>
                    <a:lnTo>
                      <a:pt x="131233" y="563034"/>
                    </a:lnTo>
                    <a:lnTo>
                      <a:pt x="220133" y="558800"/>
                    </a:lnTo>
                    <a:lnTo>
                      <a:pt x="283633" y="546100"/>
                    </a:lnTo>
                    <a:lnTo>
                      <a:pt x="309033" y="537634"/>
                    </a:lnTo>
                    <a:lnTo>
                      <a:pt x="309033" y="596900"/>
                    </a:lnTo>
                    <a:lnTo>
                      <a:pt x="309033" y="596900"/>
                    </a:lnTo>
                    <a:lnTo>
                      <a:pt x="385233" y="660400"/>
                    </a:lnTo>
                    <a:lnTo>
                      <a:pt x="664633" y="694267"/>
                    </a:lnTo>
                    <a:lnTo>
                      <a:pt x="681567" y="711200"/>
                    </a:lnTo>
                    <a:lnTo>
                      <a:pt x="732367" y="711200"/>
                    </a:lnTo>
                    <a:lnTo>
                      <a:pt x="757767" y="719667"/>
                    </a:lnTo>
                    <a:lnTo>
                      <a:pt x="817033" y="656167"/>
                    </a:lnTo>
                    <a:lnTo>
                      <a:pt x="901700" y="647700"/>
                    </a:lnTo>
                    <a:lnTo>
                      <a:pt x="927100" y="664634"/>
                    </a:lnTo>
                    <a:lnTo>
                      <a:pt x="948267" y="635000"/>
                    </a:lnTo>
                    <a:lnTo>
                      <a:pt x="990600" y="626534"/>
                    </a:lnTo>
                    <a:cubicBezTo>
                      <a:pt x="1021381" y="648520"/>
                      <a:pt x="1020233" y="659839"/>
                      <a:pt x="1020233" y="643467"/>
                    </a:cubicBezTo>
                    <a:lnTo>
                      <a:pt x="1020233" y="596900"/>
                    </a:lnTo>
                    <a:lnTo>
                      <a:pt x="1058333" y="563034"/>
                    </a:lnTo>
                    <a:lnTo>
                      <a:pt x="1113367" y="533400"/>
                    </a:lnTo>
                    <a:lnTo>
                      <a:pt x="1087967" y="503767"/>
                    </a:lnTo>
                    <a:lnTo>
                      <a:pt x="1087967" y="444500"/>
                    </a:lnTo>
                    <a:lnTo>
                      <a:pt x="1130300" y="431800"/>
                    </a:lnTo>
                    <a:lnTo>
                      <a:pt x="1130300" y="393700"/>
                    </a:lnTo>
                    <a:lnTo>
                      <a:pt x="1087967" y="381000"/>
                    </a:lnTo>
                    <a:lnTo>
                      <a:pt x="1113367" y="355600"/>
                    </a:lnTo>
                    <a:lnTo>
                      <a:pt x="1164167" y="376767"/>
                    </a:lnTo>
                    <a:lnTo>
                      <a:pt x="1206500" y="368300"/>
                    </a:lnTo>
                    <a:lnTo>
                      <a:pt x="1202267" y="330200"/>
                    </a:lnTo>
                    <a:lnTo>
                      <a:pt x="1210733" y="275167"/>
                    </a:lnTo>
                    <a:lnTo>
                      <a:pt x="1168400" y="182034"/>
                    </a:lnTo>
                    <a:lnTo>
                      <a:pt x="1176867" y="114300"/>
                    </a:lnTo>
                    <a:lnTo>
                      <a:pt x="1176867" y="114300"/>
                    </a:lnTo>
                    <a:lnTo>
                      <a:pt x="1126067" y="93134"/>
                    </a:lnTo>
                    <a:lnTo>
                      <a:pt x="1104900" y="67734"/>
                    </a:lnTo>
                    <a:lnTo>
                      <a:pt x="1054100" y="88900"/>
                    </a:lnTo>
                    <a:lnTo>
                      <a:pt x="969433" y="50800"/>
                    </a:lnTo>
                    <a:lnTo>
                      <a:pt x="922867" y="46567"/>
                    </a:lnTo>
                    <a:lnTo>
                      <a:pt x="855133" y="0"/>
                    </a:lnTo>
                    <a:lnTo>
                      <a:pt x="800100" y="63500"/>
                    </a:lnTo>
                    <a:lnTo>
                      <a:pt x="766233" y="122767"/>
                    </a:lnTo>
                    <a:lnTo>
                      <a:pt x="715433" y="118534"/>
                    </a:lnTo>
                    <a:lnTo>
                      <a:pt x="694267" y="139700"/>
                    </a:lnTo>
                    <a:lnTo>
                      <a:pt x="613833" y="93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6680200" y="4068233"/>
                <a:ext cx="736600" cy="224367"/>
              </a:xfrm>
              <a:custGeom>
                <a:avLst/>
                <a:gdLst>
                  <a:gd name="connsiteX0" fmla="*/ 736600 w 736600"/>
                  <a:gd name="connsiteY0" fmla="*/ 224367 h 224367"/>
                  <a:gd name="connsiteX1" fmla="*/ 651933 w 736600"/>
                  <a:gd name="connsiteY1" fmla="*/ 165100 h 224367"/>
                  <a:gd name="connsiteX2" fmla="*/ 503767 w 736600"/>
                  <a:gd name="connsiteY2" fmla="*/ 143934 h 224367"/>
                  <a:gd name="connsiteX3" fmla="*/ 372533 w 736600"/>
                  <a:gd name="connsiteY3" fmla="*/ 71967 h 224367"/>
                  <a:gd name="connsiteX4" fmla="*/ 211667 w 736600"/>
                  <a:gd name="connsiteY4" fmla="*/ 59267 h 224367"/>
                  <a:gd name="connsiteX5" fmla="*/ 127000 w 736600"/>
                  <a:gd name="connsiteY5" fmla="*/ 12700 h 224367"/>
                  <a:gd name="connsiteX6" fmla="*/ 0 w 736600"/>
                  <a:gd name="connsiteY6" fmla="*/ 0 h 2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6600" h="224367">
                    <a:moveTo>
                      <a:pt x="736600" y="224367"/>
                    </a:moveTo>
                    <a:lnTo>
                      <a:pt x="651933" y="165100"/>
                    </a:lnTo>
                    <a:cubicBezTo>
                      <a:pt x="506018" y="147934"/>
                      <a:pt x="542159" y="182326"/>
                      <a:pt x="503767" y="143934"/>
                    </a:cubicBezTo>
                    <a:cubicBezTo>
                      <a:pt x="375539" y="71271"/>
                      <a:pt x="425425" y="71967"/>
                      <a:pt x="372533" y="71967"/>
                    </a:cubicBezTo>
                    <a:lnTo>
                      <a:pt x="211667" y="59267"/>
                    </a:lnTo>
                    <a:lnTo>
                      <a:pt x="12700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5897033" y="3805767"/>
                <a:ext cx="1519767" cy="491066"/>
              </a:xfrm>
              <a:custGeom>
                <a:avLst/>
                <a:gdLst>
                  <a:gd name="connsiteX0" fmla="*/ 1519767 w 1519767"/>
                  <a:gd name="connsiteY0" fmla="*/ 491066 h 491066"/>
                  <a:gd name="connsiteX1" fmla="*/ 1418167 w 1519767"/>
                  <a:gd name="connsiteY1" fmla="*/ 423333 h 491066"/>
                  <a:gd name="connsiteX2" fmla="*/ 1308100 w 1519767"/>
                  <a:gd name="connsiteY2" fmla="*/ 423333 h 491066"/>
                  <a:gd name="connsiteX3" fmla="*/ 1159934 w 1519767"/>
                  <a:gd name="connsiteY3" fmla="*/ 338666 h 491066"/>
                  <a:gd name="connsiteX4" fmla="*/ 986367 w 1519767"/>
                  <a:gd name="connsiteY4" fmla="*/ 321733 h 491066"/>
                  <a:gd name="connsiteX5" fmla="*/ 893234 w 1519767"/>
                  <a:gd name="connsiteY5" fmla="*/ 266700 h 491066"/>
                  <a:gd name="connsiteX6" fmla="*/ 778934 w 1519767"/>
                  <a:gd name="connsiteY6" fmla="*/ 266700 h 491066"/>
                  <a:gd name="connsiteX7" fmla="*/ 681567 w 1519767"/>
                  <a:gd name="connsiteY7" fmla="*/ 211666 h 491066"/>
                  <a:gd name="connsiteX8" fmla="*/ 651934 w 1519767"/>
                  <a:gd name="connsiteY8" fmla="*/ 160866 h 491066"/>
                  <a:gd name="connsiteX9" fmla="*/ 613834 w 1519767"/>
                  <a:gd name="connsiteY9" fmla="*/ 152400 h 491066"/>
                  <a:gd name="connsiteX10" fmla="*/ 508000 w 1519767"/>
                  <a:gd name="connsiteY10" fmla="*/ 160866 h 491066"/>
                  <a:gd name="connsiteX11" fmla="*/ 469900 w 1519767"/>
                  <a:gd name="connsiteY11" fmla="*/ 186266 h 491066"/>
                  <a:gd name="connsiteX12" fmla="*/ 427567 w 1519767"/>
                  <a:gd name="connsiteY12" fmla="*/ 156633 h 491066"/>
                  <a:gd name="connsiteX13" fmla="*/ 355600 w 1519767"/>
                  <a:gd name="connsiteY13" fmla="*/ 173566 h 491066"/>
                  <a:gd name="connsiteX14" fmla="*/ 325967 w 1519767"/>
                  <a:gd name="connsiteY14" fmla="*/ 211666 h 491066"/>
                  <a:gd name="connsiteX15" fmla="*/ 270934 w 1519767"/>
                  <a:gd name="connsiteY15" fmla="*/ 207433 h 491066"/>
                  <a:gd name="connsiteX16" fmla="*/ 241300 w 1519767"/>
                  <a:gd name="connsiteY16" fmla="*/ 139700 h 491066"/>
                  <a:gd name="connsiteX17" fmla="*/ 194734 w 1519767"/>
                  <a:gd name="connsiteY17" fmla="*/ 114300 h 491066"/>
                  <a:gd name="connsiteX18" fmla="*/ 152400 w 1519767"/>
                  <a:gd name="connsiteY18" fmla="*/ 152400 h 491066"/>
                  <a:gd name="connsiteX19" fmla="*/ 97367 w 1519767"/>
                  <a:gd name="connsiteY19" fmla="*/ 139700 h 491066"/>
                  <a:gd name="connsiteX20" fmla="*/ 67734 w 1519767"/>
                  <a:gd name="connsiteY20" fmla="*/ 59266 h 491066"/>
                  <a:gd name="connsiteX21" fmla="*/ 55034 w 1519767"/>
                  <a:gd name="connsiteY21" fmla="*/ 29633 h 491066"/>
                  <a:gd name="connsiteX22" fmla="*/ 0 w 1519767"/>
                  <a:gd name="connsiteY22" fmla="*/ 0 h 49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9767" h="491066">
                    <a:moveTo>
                      <a:pt x="1519767" y="491066"/>
                    </a:moveTo>
                    <a:cubicBezTo>
                      <a:pt x="1427500" y="420767"/>
                      <a:pt x="1468121" y="423333"/>
                      <a:pt x="1418167" y="423333"/>
                    </a:cubicBezTo>
                    <a:lnTo>
                      <a:pt x="1308100" y="423333"/>
                    </a:lnTo>
                    <a:lnTo>
                      <a:pt x="1159934" y="338666"/>
                    </a:lnTo>
                    <a:lnTo>
                      <a:pt x="986367" y="321733"/>
                    </a:lnTo>
                    <a:lnTo>
                      <a:pt x="893234" y="266700"/>
                    </a:lnTo>
                    <a:lnTo>
                      <a:pt x="778934" y="266700"/>
                    </a:lnTo>
                    <a:lnTo>
                      <a:pt x="681567" y="211666"/>
                    </a:lnTo>
                    <a:lnTo>
                      <a:pt x="651934" y="160866"/>
                    </a:lnTo>
                    <a:lnTo>
                      <a:pt x="613834" y="152400"/>
                    </a:lnTo>
                    <a:lnTo>
                      <a:pt x="508000" y="160866"/>
                    </a:lnTo>
                    <a:lnTo>
                      <a:pt x="469900" y="186266"/>
                    </a:lnTo>
                    <a:lnTo>
                      <a:pt x="427567" y="156633"/>
                    </a:lnTo>
                    <a:lnTo>
                      <a:pt x="355600" y="173566"/>
                    </a:lnTo>
                    <a:lnTo>
                      <a:pt x="325967" y="211666"/>
                    </a:lnTo>
                    <a:lnTo>
                      <a:pt x="270934" y="207433"/>
                    </a:lnTo>
                    <a:lnTo>
                      <a:pt x="241300" y="139700"/>
                    </a:lnTo>
                    <a:lnTo>
                      <a:pt x="194734" y="114300"/>
                    </a:lnTo>
                    <a:lnTo>
                      <a:pt x="152400" y="152400"/>
                    </a:lnTo>
                    <a:lnTo>
                      <a:pt x="97367" y="139700"/>
                    </a:lnTo>
                    <a:lnTo>
                      <a:pt x="67734" y="59266"/>
                    </a:lnTo>
                    <a:lnTo>
                      <a:pt x="55034" y="29633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Freihandform 20"/>
              <p:cNvSpPr/>
              <p:nvPr/>
            </p:nvSpPr>
            <p:spPr>
              <a:xfrm>
                <a:off x="5676900" y="4199467"/>
                <a:ext cx="1739900" cy="232833"/>
              </a:xfrm>
              <a:custGeom>
                <a:avLst/>
                <a:gdLst>
                  <a:gd name="connsiteX0" fmla="*/ 0 w 1739900"/>
                  <a:gd name="connsiteY0" fmla="*/ 152400 h 232833"/>
                  <a:gd name="connsiteX1" fmla="*/ 59267 w 1739900"/>
                  <a:gd name="connsiteY1" fmla="*/ 169333 h 232833"/>
                  <a:gd name="connsiteX2" fmla="*/ 114300 w 1739900"/>
                  <a:gd name="connsiteY2" fmla="*/ 228600 h 232833"/>
                  <a:gd name="connsiteX3" fmla="*/ 203200 w 1739900"/>
                  <a:gd name="connsiteY3" fmla="*/ 228600 h 232833"/>
                  <a:gd name="connsiteX4" fmla="*/ 304800 w 1739900"/>
                  <a:gd name="connsiteY4" fmla="*/ 215900 h 232833"/>
                  <a:gd name="connsiteX5" fmla="*/ 317500 w 1739900"/>
                  <a:gd name="connsiteY5" fmla="*/ 143933 h 232833"/>
                  <a:gd name="connsiteX6" fmla="*/ 436033 w 1739900"/>
                  <a:gd name="connsiteY6" fmla="*/ 127000 h 232833"/>
                  <a:gd name="connsiteX7" fmla="*/ 452967 w 1739900"/>
                  <a:gd name="connsiteY7" fmla="*/ 93133 h 232833"/>
                  <a:gd name="connsiteX8" fmla="*/ 516467 w 1739900"/>
                  <a:gd name="connsiteY8" fmla="*/ 122766 h 232833"/>
                  <a:gd name="connsiteX9" fmla="*/ 558800 w 1739900"/>
                  <a:gd name="connsiteY9" fmla="*/ 88900 h 232833"/>
                  <a:gd name="connsiteX10" fmla="*/ 592667 w 1739900"/>
                  <a:gd name="connsiteY10" fmla="*/ 84666 h 232833"/>
                  <a:gd name="connsiteX11" fmla="*/ 630767 w 1739900"/>
                  <a:gd name="connsiteY11" fmla="*/ 4233 h 232833"/>
                  <a:gd name="connsiteX12" fmla="*/ 685800 w 1739900"/>
                  <a:gd name="connsiteY12" fmla="*/ 4233 h 232833"/>
                  <a:gd name="connsiteX13" fmla="*/ 740833 w 1739900"/>
                  <a:gd name="connsiteY13" fmla="*/ 25400 h 232833"/>
                  <a:gd name="connsiteX14" fmla="*/ 795867 w 1739900"/>
                  <a:gd name="connsiteY14" fmla="*/ 0 h 232833"/>
                  <a:gd name="connsiteX15" fmla="*/ 859367 w 1739900"/>
                  <a:gd name="connsiteY15" fmla="*/ 63500 h 232833"/>
                  <a:gd name="connsiteX16" fmla="*/ 939800 w 1739900"/>
                  <a:gd name="connsiteY16" fmla="*/ 55033 h 232833"/>
                  <a:gd name="connsiteX17" fmla="*/ 973667 w 1739900"/>
                  <a:gd name="connsiteY17" fmla="*/ 105833 h 232833"/>
                  <a:gd name="connsiteX18" fmla="*/ 999067 w 1739900"/>
                  <a:gd name="connsiteY18" fmla="*/ 131233 h 232833"/>
                  <a:gd name="connsiteX19" fmla="*/ 1058333 w 1739900"/>
                  <a:gd name="connsiteY19" fmla="*/ 131233 h 232833"/>
                  <a:gd name="connsiteX20" fmla="*/ 1066800 w 1739900"/>
                  <a:gd name="connsiteY20" fmla="*/ 160866 h 232833"/>
                  <a:gd name="connsiteX21" fmla="*/ 1104900 w 1739900"/>
                  <a:gd name="connsiteY21" fmla="*/ 143933 h 232833"/>
                  <a:gd name="connsiteX22" fmla="*/ 1104900 w 1739900"/>
                  <a:gd name="connsiteY22" fmla="*/ 143933 h 232833"/>
                  <a:gd name="connsiteX23" fmla="*/ 1168400 w 1739900"/>
                  <a:gd name="connsiteY23" fmla="*/ 177800 h 232833"/>
                  <a:gd name="connsiteX24" fmla="*/ 1231900 w 1739900"/>
                  <a:gd name="connsiteY24" fmla="*/ 165100 h 232833"/>
                  <a:gd name="connsiteX25" fmla="*/ 1312333 w 1739900"/>
                  <a:gd name="connsiteY25" fmla="*/ 182033 h 232833"/>
                  <a:gd name="connsiteX26" fmla="*/ 1375833 w 1739900"/>
                  <a:gd name="connsiteY26" fmla="*/ 173566 h 232833"/>
                  <a:gd name="connsiteX27" fmla="*/ 1426633 w 1739900"/>
                  <a:gd name="connsiteY27" fmla="*/ 232833 h 232833"/>
                  <a:gd name="connsiteX28" fmla="*/ 1456267 w 1739900"/>
                  <a:gd name="connsiteY28" fmla="*/ 232833 h 232833"/>
                  <a:gd name="connsiteX29" fmla="*/ 1494367 w 1739900"/>
                  <a:gd name="connsiteY29" fmla="*/ 182033 h 232833"/>
                  <a:gd name="connsiteX30" fmla="*/ 1663700 w 1739900"/>
                  <a:gd name="connsiteY30" fmla="*/ 152400 h 232833"/>
                  <a:gd name="connsiteX31" fmla="*/ 1689100 w 1739900"/>
                  <a:gd name="connsiteY31" fmla="*/ 101600 h 232833"/>
                  <a:gd name="connsiteX32" fmla="*/ 1739900 w 1739900"/>
                  <a:gd name="connsiteY32" fmla="*/ 93133 h 2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739900" h="232833">
                    <a:moveTo>
                      <a:pt x="0" y="152400"/>
                    </a:moveTo>
                    <a:lnTo>
                      <a:pt x="59267" y="169333"/>
                    </a:lnTo>
                    <a:cubicBezTo>
                      <a:pt x="107577" y="230819"/>
                      <a:pt x="80709" y="228600"/>
                      <a:pt x="114300" y="228600"/>
                    </a:cubicBezTo>
                    <a:lnTo>
                      <a:pt x="203200" y="228600"/>
                    </a:lnTo>
                    <a:lnTo>
                      <a:pt x="304800" y="215900"/>
                    </a:lnTo>
                    <a:lnTo>
                      <a:pt x="317500" y="143933"/>
                    </a:lnTo>
                    <a:lnTo>
                      <a:pt x="436033" y="127000"/>
                    </a:lnTo>
                    <a:lnTo>
                      <a:pt x="452967" y="93133"/>
                    </a:lnTo>
                    <a:lnTo>
                      <a:pt x="516467" y="122766"/>
                    </a:lnTo>
                    <a:lnTo>
                      <a:pt x="558800" y="88900"/>
                    </a:lnTo>
                    <a:lnTo>
                      <a:pt x="592667" y="84666"/>
                    </a:lnTo>
                    <a:lnTo>
                      <a:pt x="630767" y="4233"/>
                    </a:lnTo>
                    <a:lnTo>
                      <a:pt x="685800" y="4233"/>
                    </a:lnTo>
                    <a:cubicBezTo>
                      <a:pt x="737902" y="25943"/>
                      <a:pt x="718256" y="25400"/>
                      <a:pt x="740833" y="25400"/>
                    </a:cubicBezTo>
                    <a:lnTo>
                      <a:pt x="795867" y="0"/>
                    </a:lnTo>
                    <a:lnTo>
                      <a:pt x="859367" y="63500"/>
                    </a:lnTo>
                    <a:lnTo>
                      <a:pt x="939800" y="55033"/>
                    </a:lnTo>
                    <a:lnTo>
                      <a:pt x="973667" y="105833"/>
                    </a:lnTo>
                    <a:lnTo>
                      <a:pt x="999067" y="131233"/>
                    </a:lnTo>
                    <a:lnTo>
                      <a:pt x="1058333" y="131233"/>
                    </a:lnTo>
                    <a:lnTo>
                      <a:pt x="1066800" y="160866"/>
                    </a:lnTo>
                    <a:lnTo>
                      <a:pt x="1104900" y="143933"/>
                    </a:lnTo>
                    <a:lnTo>
                      <a:pt x="1104900" y="143933"/>
                    </a:lnTo>
                    <a:lnTo>
                      <a:pt x="1168400" y="177800"/>
                    </a:lnTo>
                    <a:lnTo>
                      <a:pt x="1231900" y="165100"/>
                    </a:lnTo>
                    <a:cubicBezTo>
                      <a:pt x="1309477" y="182339"/>
                      <a:pt x="1282080" y="182033"/>
                      <a:pt x="1312333" y="182033"/>
                    </a:cubicBezTo>
                    <a:lnTo>
                      <a:pt x="1375833" y="173566"/>
                    </a:lnTo>
                    <a:lnTo>
                      <a:pt x="1426633" y="232833"/>
                    </a:lnTo>
                    <a:lnTo>
                      <a:pt x="1456267" y="232833"/>
                    </a:lnTo>
                    <a:lnTo>
                      <a:pt x="1494367" y="182033"/>
                    </a:lnTo>
                    <a:lnTo>
                      <a:pt x="1663700" y="152400"/>
                    </a:lnTo>
                    <a:lnTo>
                      <a:pt x="1689100" y="101600"/>
                    </a:lnTo>
                    <a:lnTo>
                      <a:pt x="1739900" y="931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5008033" y="4749800"/>
                <a:ext cx="88900" cy="254000"/>
              </a:xfrm>
              <a:custGeom>
                <a:avLst/>
                <a:gdLst>
                  <a:gd name="connsiteX0" fmla="*/ 42334 w 88900"/>
                  <a:gd name="connsiteY0" fmla="*/ 254000 h 254000"/>
                  <a:gd name="connsiteX1" fmla="*/ 88900 w 88900"/>
                  <a:gd name="connsiteY1" fmla="*/ 232833 h 254000"/>
                  <a:gd name="connsiteX2" fmla="*/ 29634 w 88900"/>
                  <a:gd name="connsiteY2" fmla="*/ 182033 h 254000"/>
                  <a:gd name="connsiteX3" fmla="*/ 16934 w 88900"/>
                  <a:gd name="connsiteY3" fmla="*/ 152400 h 254000"/>
                  <a:gd name="connsiteX4" fmla="*/ 21167 w 88900"/>
                  <a:gd name="connsiteY4" fmla="*/ 101600 h 254000"/>
                  <a:gd name="connsiteX5" fmla="*/ 0 w 88900"/>
                  <a:gd name="connsiteY5" fmla="*/ 80433 h 254000"/>
                  <a:gd name="connsiteX6" fmla="*/ 0 w 88900"/>
                  <a:gd name="connsiteY6" fmla="*/ 55033 h 254000"/>
                  <a:gd name="connsiteX7" fmla="*/ 55034 w 88900"/>
                  <a:gd name="connsiteY7" fmla="*/ 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00" h="254000">
                    <a:moveTo>
                      <a:pt x="42334" y="254000"/>
                    </a:moveTo>
                    <a:lnTo>
                      <a:pt x="88900" y="232833"/>
                    </a:lnTo>
                    <a:cubicBezTo>
                      <a:pt x="27337" y="188860"/>
                      <a:pt x="29634" y="214777"/>
                      <a:pt x="29634" y="182033"/>
                    </a:cubicBezTo>
                    <a:lnTo>
                      <a:pt x="16934" y="152400"/>
                    </a:lnTo>
                    <a:lnTo>
                      <a:pt x="21167" y="101600"/>
                    </a:lnTo>
                    <a:lnTo>
                      <a:pt x="0" y="80433"/>
                    </a:lnTo>
                    <a:lnTo>
                      <a:pt x="0" y="55033"/>
                    </a:lnTo>
                    <a:lnTo>
                      <a:pt x="55034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5499100" y="4356100"/>
                <a:ext cx="1240367" cy="601133"/>
              </a:xfrm>
              <a:custGeom>
                <a:avLst/>
                <a:gdLst>
                  <a:gd name="connsiteX0" fmla="*/ 0 w 1240367"/>
                  <a:gd name="connsiteY0" fmla="*/ 304800 h 601133"/>
                  <a:gd name="connsiteX1" fmla="*/ 50800 w 1240367"/>
                  <a:gd name="connsiteY1" fmla="*/ 313267 h 601133"/>
                  <a:gd name="connsiteX2" fmla="*/ 50800 w 1240367"/>
                  <a:gd name="connsiteY2" fmla="*/ 347133 h 601133"/>
                  <a:gd name="connsiteX3" fmla="*/ 76200 w 1240367"/>
                  <a:gd name="connsiteY3" fmla="*/ 406400 h 601133"/>
                  <a:gd name="connsiteX4" fmla="*/ 127000 w 1240367"/>
                  <a:gd name="connsiteY4" fmla="*/ 440267 h 601133"/>
                  <a:gd name="connsiteX5" fmla="*/ 156633 w 1240367"/>
                  <a:gd name="connsiteY5" fmla="*/ 478367 h 601133"/>
                  <a:gd name="connsiteX6" fmla="*/ 198967 w 1240367"/>
                  <a:gd name="connsiteY6" fmla="*/ 491067 h 601133"/>
                  <a:gd name="connsiteX7" fmla="*/ 232833 w 1240367"/>
                  <a:gd name="connsiteY7" fmla="*/ 558800 h 601133"/>
                  <a:gd name="connsiteX8" fmla="*/ 279400 w 1240367"/>
                  <a:gd name="connsiteY8" fmla="*/ 567267 h 601133"/>
                  <a:gd name="connsiteX9" fmla="*/ 309033 w 1240367"/>
                  <a:gd name="connsiteY9" fmla="*/ 596900 h 601133"/>
                  <a:gd name="connsiteX10" fmla="*/ 376767 w 1240367"/>
                  <a:gd name="connsiteY10" fmla="*/ 584200 h 601133"/>
                  <a:gd name="connsiteX11" fmla="*/ 414867 w 1240367"/>
                  <a:gd name="connsiteY11" fmla="*/ 601133 h 601133"/>
                  <a:gd name="connsiteX12" fmla="*/ 469900 w 1240367"/>
                  <a:gd name="connsiteY12" fmla="*/ 558800 h 601133"/>
                  <a:gd name="connsiteX13" fmla="*/ 495300 w 1240367"/>
                  <a:gd name="connsiteY13" fmla="*/ 558800 h 601133"/>
                  <a:gd name="connsiteX14" fmla="*/ 524933 w 1240367"/>
                  <a:gd name="connsiteY14" fmla="*/ 550333 h 601133"/>
                  <a:gd name="connsiteX15" fmla="*/ 550333 w 1240367"/>
                  <a:gd name="connsiteY15" fmla="*/ 529167 h 601133"/>
                  <a:gd name="connsiteX16" fmla="*/ 584200 w 1240367"/>
                  <a:gd name="connsiteY16" fmla="*/ 533400 h 601133"/>
                  <a:gd name="connsiteX17" fmla="*/ 622300 w 1240367"/>
                  <a:gd name="connsiteY17" fmla="*/ 486833 h 601133"/>
                  <a:gd name="connsiteX18" fmla="*/ 656167 w 1240367"/>
                  <a:gd name="connsiteY18" fmla="*/ 482600 h 601133"/>
                  <a:gd name="connsiteX19" fmla="*/ 681567 w 1240367"/>
                  <a:gd name="connsiteY19" fmla="*/ 495300 h 601133"/>
                  <a:gd name="connsiteX20" fmla="*/ 723900 w 1240367"/>
                  <a:gd name="connsiteY20" fmla="*/ 491067 h 601133"/>
                  <a:gd name="connsiteX21" fmla="*/ 770467 w 1240367"/>
                  <a:gd name="connsiteY21" fmla="*/ 503767 h 601133"/>
                  <a:gd name="connsiteX22" fmla="*/ 804333 w 1240367"/>
                  <a:gd name="connsiteY22" fmla="*/ 491067 h 601133"/>
                  <a:gd name="connsiteX23" fmla="*/ 833967 w 1240367"/>
                  <a:gd name="connsiteY23" fmla="*/ 503767 h 601133"/>
                  <a:gd name="connsiteX24" fmla="*/ 850900 w 1240367"/>
                  <a:gd name="connsiteY24" fmla="*/ 465667 h 601133"/>
                  <a:gd name="connsiteX25" fmla="*/ 897467 w 1240367"/>
                  <a:gd name="connsiteY25" fmla="*/ 465667 h 601133"/>
                  <a:gd name="connsiteX26" fmla="*/ 952500 w 1240367"/>
                  <a:gd name="connsiteY26" fmla="*/ 423333 h 601133"/>
                  <a:gd name="connsiteX27" fmla="*/ 952500 w 1240367"/>
                  <a:gd name="connsiteY27" fmla="*/ 355600 h 601133"/>
                  <a:gd name="connsiteX28" fmla="*/ 990600 w 1240367"/>
                  <a:gd name="connsiteY28" fmla="*/ 330200 h 601133"/>
                  <a:gd name="connsiteX29" fmla="*/ 1011767 w 1240367"/>
                  <a:gd name="connsiteY29" fmla="*/ 283633 h 601133"/>
                  <a:gd name="connsiteX30" fmla="*/ 1011767 w 1240367"/>
                  <a:gd name="connsiteY30" fmla="*/ 245533 h 601133"/>
                  <a:gd name="connsiteX31" fmla="*/ 1066800 w 1240367"/>
                  <a:gd name="connsiteY31" fmla="*/ 194733 h 601133"/>
                  <a:gd name="connsiteX32" fmla="*/ 1083733 w 1240367"/>
                  <a:gd name="connsiteY32" fmla="*/ 110067 h 601133"/>
                  <a:gd name="connsiteX33" fmla="*/ 1134533 w 1240367"/>
                  <a:gd name="connsiteY33" fmla="*/ 63500 h 601133"/>
                  <a:gd name="connsiteX34" fmla="*/ 1181100 w 1240367"/>
                  <a:gd name="connsiteY34" fmla="*/ 59267 h 601133"/>
                  <a:gd name="connsiteX35" fmla="*/ 1206500 w 1240367"/>
                  <a:gd name="connsiteY35" fmla="*/ 59267 h 601133"/>
                  <a:gd name="connsiteX36" fmla="*/ 1240367 w 1240367"/>
                  <a:gd name="connsiteY36" fmla="*/ 0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40367" h="601133">
                    <a:moveTo>
                      <a:pt x="0" y="304800"/>
                    </a:moveTo>
                    <a:lnTo>
                      <a:pt x="50800" y="313267"/>
                    </a:lnTo>
                    <a:lnTo>
                      <a:pt x="50800" y="347133"/>
                    </a:lnTo>
                    <a:lnTo>
                      <a:pt x="76200" y="406400"/>
                    </a:lnTo>
                    <a:lnTo>
                      <a:pt x="127000" y="440267"/>
                    </a:lnTo>
                    <a:cubicBezTo>
                      <a:pt x="153183" y="479541"/>
                      <a:pt x="137136" y="478367"/>
                      <a:pt x="156633" y="478367"/>
                    </a:cubicBezTo>
                    <a:cubicBezTo>
                      <a:pt x="200277" y="495824"/>
                      <a:pt x="198967" y="510498"/>
                      <a:pt x="198967" y="491067"/>
                    </a:cubicBezTo>
                    <a:lnTo>
                      <a:pt x="232833" y="558800"/>
                    </a:lnTo>
                    <a:lnTo>
                      <a:pt x="279400" y="567267"/>
                    </a:lnTo>
                    <a:lnTo>
                      <a:pt x="309033" y="596900"/>
                    </a:lnTo>
                    <a:lnTo>
                      <a:pt x="376767" y="584200"/>
                    </a:lnTo>
                    <a:lnTo>
                      <a:pt x="414867" y="601133"/>
                    </a:lnTo>
                    <a:lnTo>
                      <a:pt x="469900" y="558800"/>
                    </a:lnTo>
                    <a:lnTo>
                      <a:pt x="495300" y="558800"/>
                    </a:lnTo>
                    <a:lnTo>
                      <a:pt x="524933" y="550333"/>
                    </a:lnTo>
                    <a:lnTo>
                      <a:pt x="550333" y="529167"/>
                    </a:lnTo>
                    <a:lnTo>
                      <a:pt x="584200" y="533400"/>
                    </a:lnTo>
                    <a:lnTo>
                      <a:pt x="622300" y="486833"/>
                    </a:lnTo>
                    <a:lnTo>
                      <a:pt x="656167" y="482600"/>
                    </a:lnTo>
                    <a:lnTo>
                      <a:pt x="681567" y="495300"/>
                    </a:lnTo>
                    <a:lnTo>
                      <a:pt x="723900" y="491067"/>
                    </a:lnTo>
                    <a:lnTo>
                      <a:pt x="770467" y="503767"/>
                    </a:lnTo>
                    <a:lnTo>
                      <a:pt x="804333" y="491067"/>
                    </a:lnTo>
                    <a:lnTo>
                      <a:pt x="833967" y="503767"/>
                    </a:lnTo>
                    <a:lnTo>
                      <a:pt x="850900" y="465667"/>
                    </a:lnTo>
                    <a:lnTo>
                      <a:pt x="897467" y="465667"/>
                    </a:lnTo>
                    <a:lnTo>
                      <a:pt x="952500" y="423333"/>
                    </a:lnTo>
                    <a:lnTo>
                      <a:pt x="952500" y="355600"/>
                    </a:lnTo>
                    <a:lnTo>
                      <a:pt x="990600" y="330200"/>
                    </a:lnTo>
                    <a:lnTo>
                      <a:pt x="1011767" y="283633"/>
                    </a:lnTo>
                    <a:lnTo>
                      <a:pt x="1011767" y="245533"/>
                    </a:lnTo>
                    <a:lnTo>
                      <a:pt x="1066800" y="194733"/>
                    </a:lnTo>
                    <a:lnTo>
                      <a:pt x="1083733" y="110067"/>
                    </a:lnTo>
                    <a:lnTo>
                      <a:pt x="1134533" y="63500"/>
                    </a:lnTo>
                    <a:lnTo>
                      <a:pt x="1181100" y="59267"/>
                    </a:lnTo>
                    <a:lnTo>
                      <a:pt x="1206500" y="59267"/>
                    </a:lnTo>
                    <a:lnTo>
                      <a:pt x="12403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6248400" y="4851400"/>
                <a:ext cx="1515533" cy="647700"/>
              </a:xfrm>
              <a:custGeom>
                <a:avLst/>
                <a:gdLst>
                  <a:gd name="connsiteX0" fmla="*/ 1515533 w 1515533"/>
                  <a:gd name="connsiteY0" fmla="*/ 630767 h 647700"/>
                  <a:gd name="connsiteX1" fmla="*/ 1422400 w 1515533"/>
                  <a:gd name="connsiteY1" fmla="*/ 605367 h 647700"/>
                  <a:gd name="connsiteX2" fmla="*/ 1392767 w 1515533"/>
                  <a:gd name="connsiteY2" fmla="*/ 558800 h 647700"/>
                  <a:gd name="connsiteX3" fmla="*/ 1358900 w 1515533"/>
                  <a:gd name="connsiteY3" fmla="*/ 554567 h 647700"/>
                  <a:gd name="connsiteX4" fmla="*/ 1299633 w 1515533"/>
                  <a:gd name="connsiteY4" fmla="*/ 546100 h 647700"/>
                  <a:gd name="connsiteX5" fmla="*/ 1257300 w 1515533"/>
                  <a:gd name="connsiteY5" fmla="*/ 516467 h 647700"/>
                  <a:gd name="connsiteX6" fmla="*/ 1058333 w 1515533"/>
                  <a:gd name="connsiteY6" fmla="*/ 567267 h 647700"/>
                  <a:gd name="connsiteX7" fmla="*/ 1016000 w 1515533"/>
                  <a:gd name="connsiteY7" fmla="*/ 622300 h 647700"/>
                  <a:gd name="connsiteX8" fmla="*/ 931333 w 1515533"/>
                  <a:gd name="connsiteY8" fmla="*/ 647700 h 647700"/>
                  <a:gd name="connsiteX9" fmla="*/ 889000 w 1515533"/>
                  <a:gd name="connsiteY9" fmla="*/ 630767 h 647700"/>
                  <a:gd name="connsiteX10" fmla="*/ 825500 w 1515533"/>
                  <a:gd name="connsiteY10" fmla="*/ 635000 h 647700"/>
                  <a:gd name="connsiteX11" fmla="*/ 757767 w 1515533"/>
                  <a:gd name="connsiteY11" fmla="*/ 618067 h 647700"/>
                  <a:gd name="connsiteX12" fmla="*/ 715433 w 1515533"/>
                  <a:gd name="connsiteY12" fmla="*/ 639233 h 647700"/>
                  <a:gd name="connsiteX13" fmla="*/ 571500 w 1515533"/>
                  <a:gd name="connsiteY13" fmla="*/ 592667 h 647700"/>
                  <a:gd name="connsiteX14" fmla="*/ 508000 w 1515533"/>
                  <a:gd name="connsiteY14" fmla="*/ 605367 h 647700"/>
                  <a:gd name="connsiteX15" fmla="*/ 474133 w 1515533"/>
                  <a:gd name="connsiteY15" fmla="*/ 588433 h 647700"/>
                  <a:gd name="connsiteX16" fmla="*/ 474133 w 1515533"/>
                  <a:gd name="connsiteY16" fmla="*/ 563033 h 647700"/>
                  <a:gd name="connsiteX17" fmla="*/ 516467 w 1515533"/>
                  <a:gd name="connsiteY17" fmla="*/ 533400 h 647700"/>
                  <a:gd name="connsiteX18" fmla="*/ 440267 w 1515533"/>
                  <a:gd name="connsiteY18" fmla="*/ 495300 h 647700"/>
                  <a:gd name="connsiteX19" fmla="*/ 414867 w 1515533"/>
                  <a:gd name="connsiteY19" fmla="*/ 452967 h 647700"/>
                  <a:gd name="connsiteX20" fmla="*/ 419100 w 1515533"/>
                  <a:gd name="connsiteY20" fmla="*/ 419100 h 647700"/>
                  <a:gd name="connsiteX21" fmla="*/ 465667 w 1515533"/>
                  <a:gd name="connsiteY21" fmla="*/ 414867 h 647700"/>
                  <a:gd name="connsiteX22" fmla="*/ 402167 w 1515533"/>
                  <a:gd name="connsiteY22" fmla="*/ 372533 h 647700"/>
                  <a:gd name="connsiteX23" fmla="*/ 351367 w 1515533"/>
                  <a:gd name="connsiteY23" fmla="*/ 436033 h 647700"/>
                  <a:gd name="connsiteX24" fmla="*/ 309033 w 1515533"/>
                  <a:gd name="connsiteY24" fmla="*/ 393700 h 647700"/>
                  <a:gd name="connsiteX25" fmla="*/ 249767 w 1515533"/>
                  <a:gd name="connsiteY25" fmla="*/ 389467 h 647700"/>
                  <a:gd name="connsiteX26" fmla="*/ 228600 w 1515533"/>
                  <a:gd name="connsiteY26" fmla="*/ 359833 h 647700"/>
                  <a:gd name="connsiteX27" fmla="*/ 228600 w 1515533"/>
                  <a:gd name="connsiteY27" fmla="*/ 359833 h 647700"/>
                  <a:gd name="connsiteX28" fmla="*/ 245533 w 1515533"/>
                  <a:gd name="connsiteY28" fmla="*/ 330200 h 647700"/>
                  <a:gd name="connsiteX29" fmla="*/ 224367 w 1515533"/>
                  <a:gd name="connsiteY29" fmla="*/ 283633 h 647700"/>
                  <a:gd name="connsiteX30" fmla="*/ 224367 w 1515533"/>
                  <a:gd name="connsiteY30" fmla="*/ 232833 h 647700"/>
                  <a:gd name="connsiteX31" fmla="*/ 165100 w 1515533"/>
                  <a:gd name="connsiteY31" fmla="*/ 224367 h 647700"/>
                  <a:gd name="connsiteX32" fmla="*/ 122767 w 1515533"/>
                  <a:gd name="connsiteY32" fmla="*/ 203200 h 647700"/>
                  <a:gd name="connsiteX33" fmla="*/ 105833 w 1515533"/>
                  <a:gd name="connsiteY33" fmla="*/ 165100 h 647700"/>
                  <a:gd name="connsiteX34" fmla="*/ 101600 w 1515533"/>
                  <a:gd name="connsiteY34" fmla="*/ 88900 h 647700"/>
                  <a:gd name="connsiteX35" fmla="*/ 71967 w 1515533"/>
                  <a:gd name="connsiteY35" fmla="*/ 80433 h 647700"/>
                  <a:gd name="connsiteX36" fmla="*/ 50800 w 1515533"/>
                  <a:gd name="connsiteY36" fmla="*/ 67733 h 647700"/>
                  <a:gd name="connsiteX37" fmla="*/ 8467 w 1515533"/>
                  <a:gd name="connsiteY37" fmla="*/ 50800 h 647700"/>
                  <a:gd name="connsiteX38" fmla="*/ 0 w 1515533"/>
                  <a:gd name="connsiteY38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15533" h="647700">
                    <a:moveTo>
                      <a:pt x="1515533" y="630767"/>
                    </a:moveTo>
                    <a:lnTo>
                      <a:pt x="1422400" y="605367"/>
                    </a:lnTo>
                    <a:lnTo>
                      <a:pt x="1392767" y="558800"/>
                    </a:lnTo>
                    <a:lnTo>
                      <a:pt x="1358900" y="554567"/>
                    </a:lnTo>
                    <a:lnTo>
                      <a:pt x="1299633" y="546100"/>
                    </a:lnTo>
                    <a:lnTo>
                      <a:pt x="1257300" y="516467"/>
                    </a:lnTo>
                    <a:lnTo>
                      <a:pt x="1058333" y="567267"/>
                    </a:lnTo>
                    <a:lnTo>
                      <a:pt x="1016000" y="622300"/>
                    </a:lnTo>
                    <a:lnTo>
                      <a:pt x="931333" y="647700"/>
                    </a:lnTo>
                    <a:lnTo>
                      <a:pt x="889000" y="630767"/>
                    </a:lnTo>
                    <a:lnTo>
                      <a:pt x="825500" y="635000"/>
                    </a:lnTo>
                    <a:lnTo>
                      <a:pt x="757767" y="618067"/>
                    </a:lnTo>
                    <a:cubicBezTo>
                      <a:pt x="718433" y="639918"/>
                      <a:pt x="734195" y="639233"/>
                      <a:pt x="715433" y="639233"/>
                    </a:cubicBezTo>
                    <a:lnTo>
                      <a:pt x="571500" y="592667"/>
                    </a:lnTo>
                    <a:lnTo>
                      <a:pt x="508000" y="605367"/>
                    </a:lnTo>
                    <a:lnTo>
                      <a:pt x="474133" y="588433"/>
                    </a:lnTo>
                    <a:lnTo>
                      <a:pt x="474133" y="563033"/>
                    </a:lnTo>
                    <a:lnTo>
                      <a:pt x="516467" y="533400"/>
                    </a:lnTo>
                    <a:lnTo>
                      <a:pt x="440267" y="495300"/>
                    </a:lnTo>
                    <a:lnTo>
                      <a:pt x="414867" y="452967"/>
                    </a:lnTo>
                    <a:lnTo>
                      <a:pt x="419100" y="419100"/>
                    </a:lnTo>
                    <a:lnTo>
                      <a:pt x="465667" y="414867"/>
                    </a:lnTo>
                    <a:lnTo>
                      <a:pt x="402167" y="372533"/>
                    </a:lnTo>
                    <a:lnTo>
                      <a:pt x="351367" y="436033"/>
                    </a:lnTo>
                    <a:lnTo>
                      <a:pt x="309033" y="393700"/>
                    </a:lnTo>
                    <a:lnTo>
                      <a:pt x="249767" y="389467"/>
                    </a:lnTo>
                    <a:lnTo>
                      <a:pt x="228600" y="359833"/>
                    </a:lnTo>
                    <a:lnTo>
                      <a:pt x="228600" y="359833"/>
                    </a:lnTo>
                    <a:lnTo>
                      <a:pt x="245533" y="330200"/>
                    </a:lnTo>
                    <a:lnTo>
                      <a:pt x="224367" y="283633"/>
                    </a:lnTo>
                    <a:lnTo>
                      <a:pt x="224367" y="232833"/>
                    </a:lnTo>
                    <a:lnTo>
                      <a:pt x="165100" y="224367"/>
                    </a:lnTo>
                    <a:lnTo>
                      <a:pt x="122767" y="203200"/>
                    </a:lnTo>
                    <a:lnTo>
                      <a:pt x="105833" y="165100"/>
                    </a:lnTo>
                    <a:lnTo>
                      <a:pt x="101600" y="88900"/>
                    </a:lnTo>
                    <a:lnTo>
                      <a:pt x="71967" y="80433"/>
                    </a:lnTo>
                    <a:lnTo>
                      <a:pt x="50800" y="67733"/>
                    </a:lnTo>
                    <a:lnTo>
                      <a:pt x="8467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6087533" y="5761567"/>
                <a:ext cx="224367" cy="228600"/>
              </a:xfrm>
              <a:custGeom>
                <a:avLst/>
                <a:gdLst>
                  <a:gd name="connsiteX0" fmla="*/ 0 w 224367"/>
                  <a:gd name="connsiteY0" fmla="*/ 177800 h 228600"/>
                  <a:gd name="connsiteX1" fmla="*/ 12700 w 224367"/>
                  <a:gd name="connsiteY1" fmla="*/ 114300 h 228600"/>
                  <a:gd name="connsiteX2" fmla="*/ 12700 w 224367"/>
                  <a:gd name="connsiteY2" fmla="*/ 67733 h 228600"/>
                  <a:gd name="connsiteX3" fmla="*/ 55034 w 224367"/>
                  <a:gd name="connsiteY3" fmla="*/ 0 h 228600"/>
                  <a:gd name="connsiteX4" fmla="*/ 105834 w 224367"/>
                  <a:gd name="connsiteY4" fmla="*/ 25400 h 228600"/>
                  <a:gd name="connsiteX5" fmla="*/ 148167 w 224367"/>
                  <a:gd name="connsiteY5" fmla="*/ 33866 h 228600"/>
                  <a:gd name="connsiteX6" fmla="*/ 190500 w 224367"/>
                  <a:gd name="connsiteY6" fmla="*/ 76200 h 228600"/>
                  <a:gd name="connsiteX7" fmla="*/ 224367 w 224367"/>
                  <a:gd name="connsiteY7" fmla="*/ 122766 h 228600"/>
                  <a:gd name="connsiteX8" fmla="*/ 224367 w 224367"/>
                  <a:gd name="connsiteY8" fmla="*/ 122766 h 228600"/>
                  <a:gd name="connsiteX9" fmla="*/ 215900 w 224367"/>
                  <a:gd name="connsiteY9" fmla="*/ 190500 h 228600"/>
                  <a:gd name="connsiteX10" fmla="*/ 220134 w 224367"/>
                  <a:gd name="connsiteY10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367" h="228600">
                    <a:moveTo>
                      <a:pt x="0" y="177800"/>
                    </a:moveTo>
                    <a:lnTo>
                      <a:pt x="12700" y="114300"/>
                    </a:lnTo>
                    <a:lnTo>
                      <a:pt x="12700" y="67733"/>
                    </a:lnTo>
                    <a:lnTo>
                      <a:pt x="55034" y="0"/>
                    </a:lnTo>
                    <a:lnTo>
                      <a:pt x="105834" y="25400"/>
                    </a:lnTo>
                    <a:lnTo>
                      <a:pt x="148167" y="33866"/>
                    </a:lnTo>
                    <a:lnTo>
                      <a:pt x="190500" y="76200"/>
                    </a:lnTo>
                    <a:lnTo>
                      <a:pt x="224367" y="122766"/>
                    </a:lnTo>
                    <a:lnTo>
                      <a:pt x="224367" y="122766"/>
                    </a:lnTo>
                    <a:lnTo>
                      <a:pt x="215900" y="190500"/>
                    </a:lnTo>
                    <a:lnTo>
                      <a:pt x="220134" y="228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6629400" y="5350933"/>
                <a:ext cx="122767" cy="639234"/>
              </a:xfrm>
              <a:custGeom>
                <a:avLst/>
                <a:gdLst>
                  <a:gd name="connsiteX0" fmla="*/ 110067 w 122767"/>
                  <a:gd name="connsiteY0" fmla="*/ 639234 h 639234"/>
                  <a:gd name="connsiteX1" fmla="*/ 122767 w 122767"/>
                  <a:gd name="connsiteY1" fmla="*/ 605367 h 639234"/>
                  <a:gd name="connsiteX2" fmla="*/ 105833 w 122767"/>
                  <a:gd name="connsiteY2" fmla="*/ 546100 h 639234"/>
                  <a:gd name="connsiteX3" fmla="*/ 42333 w 122767"/>
                  <a:gd name="connsiteY3" fmla="*/ 529167 h 639234"/>
                  <a:gd name="connsiteX4" fmla="*/ 0 w 122767"/>
                  <a:gd name="connsiteY4" fmla="*/ 469900 h 639234"/>
                  <a:gd name="connsiteX5" fmla="*/ 38100 w 122767"/>
                  <a:gd name="connsiteY5" fmla="*/ 355600 h 639234"/>
                  <a:gd name="connsiteX6" fmla="*/ 84667 w 122767"/>
                  <a:gd name="connsiteY6" fmla="*/ 338667 h 639234"/>
                  <a:gd name="connsiteX7" fmla="*/ 122767 w 122767"/>
                  <a:gd name="connsiteY7" fmla="*/ 258234 h 639234"/>
                  <a:gd name="connsiteX8" fmla="*/ 29633 w 122767"/>
                  <a:gd name="connsiteY8" fmla="*/ 190500 h 639234"/>
                  <a:gd name="connsiteX9" fmla="*/ 4233 w 122767"/>
                  <a:gd name="connsiteY9" fmla="*/ 80434 h 639234"/>
                  <a:gd name="connsiteX10" fmla="*/ 16933 w 122767"/>
                  <a:gd name="connsiteY10" fmla="*/ 38100 h 639234"/>
                  <a:gd name="connsiteX11" fmla="*/ 55033 w 122767"/>
                  <a:gd name="connsiteY11" fmla="*/ 38100 h 639234"/>
                  <a:gd name="connsiteX12" fmla="*/ 63500 w 122767"/>
                  <a:gd name="connsiteY12" fmla="*/ 0 h 63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767" h="639234">
                    <a:moveTo>
                      <a:pt x="110067" y="639234"/>
                    </a:moveTo>
                    <a:lnTo>
                      <a:pt x="122767" y="605367"/>
                    </a:lnTo>
                    <a:lnTo>
                      <a:pt x="105833" y="546100"/>
                    </a:lnTo>
                    <a:lnTo>
                      <a:pt x="42333" y="529167"/>
                    </a:lnTo>
                    <a:lnTo>
                      <a:pt x="0" y="469900"/>
                    </a:lnTo>
                    <a:lnTo>
                      <a:pt x="38100" y="355600"/>
                    </a:lnTo>
                    <a:lnTo>
                      <a:pt x="84667" y="338667"/>
                    </a:lnTo>
                    <a:lnTo>
                      <a:pt x="122767" y="258234"/>
                    </a:lnTo>
                    <a:lnTo>
                      <a:pt x="29633" y="190500"/>
                    </a:lnTo>
                    <a:lnTo>
                      <a:pt x="4233" y="80434"/>
                    </a:lnTo>
                    <a:lnTo>
                      <a:pt x="16933" y="38100"/>
                    </a:lnTo>
                    <a:lnTo>
                      <a:pt x="55033" y="38100"/>
                    </a:lnTo>
                    <a:lnTo>
                      <a:pt x="635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7404100" y="4102100"/>
                <a:ext cx="635000" cy="241300"/>
              </a:xfrm>
              <a:custGeom>
                <a:avLst/>
                <a:gdLst>
                  <a:gd name="connsiteX0" fmla="*/ 0 w 635000"/>
                  <a:gd name="connsiteY0" fmla="*/ 177800 h 241300"/>
                  <a:gd name="connsiteX1" fmla="*/ 31750 w 635000"/>
                  <a:gd name="connsiteY1" fmla="*/ 139700 h 241300"/>
                  <a:gd name="connsiteX2" fmla="*/ 82550 w 635000"/>
                  <a:gd name="connsiteY2" fmla="*/ 139700 h 241300"/>
                  <a:gd name="connsiteX3" fmla="*/ 158750 w 635000"/>
                  <a:gd name="connsiteY3" fmla="*/ 146050 h 241300"/>
                  <a:gd name="connsiteX4" fmla="*/ 203200 w 635000"/>
                  <a:gd name="connsiteY4" fmla="*/ 88900 h 241300"/>
                  <a:gd name="connsiteX5" fmla="*/ 234950 w 635000"/>
                  <a:gd name="connsiteY5" fmla="*/ 0 h 241300"/>
                  <a:gd name="connsiteX6" fmla="*/ 285750 w 635000"/>
                  <a:gd name="connsiteY6" fmla="*/ 31750 h 241300"/>
                  <a:gd name="connsiteX7" fmla="*/ 393700 w 635000"/>
                  <a:gd name="connsiteY7" fmla="*/ 44450 h 241300"/>
                  <a:gd name="connsiteX8" fmla="*/ 482600 w 635000"/>
                  <a:gd name="connsiteY8" fmla="*/ 82550 h 241300"/>
                  <a:gd name="connsiteX9" fmla="*/ 552450 w 635000"/>
                  <a:gd name="connsiteY9" fmla="*/ 133350 h 241300"/>
                  <a:gd name="connsiteX10" fmla="*/ 635000 w 635000"/>
                  <a:gd name="connsiteY10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241300">
                    <a:moveTo>
                      <a:pt x="0" y="177800"/>
                    </a:moveTo>
                    <a:lnTo>
                      <a:pt x="31750" y="139700"/>
                    </a:lnTo>
                    <a:lnTo>
                      <a:pt x="82550" y="139700"/>
                    </a:lnTo>
                    <a:lnTo>
                      <a:pt x="158750" y="146050"/>
                    </a:lnTo>
                    <a:lnTo>
                      <a:pt x="203200" y="88900"/>
                    </a:lnTo>
                    <a:lnTo>
                      <a:pt x="234950" y="0"/>
                    </a:lnTo>
                    <a:lnTo>
                      <a:pt x="285750" y="31750"/>
                    </a:lnTo>
                    <a:lnTo>
                      <a:pt x="393700" y="44450"/>
                    </a:lnTo>
                    <a:lnTo>
                      <a:pt x="482600" y="82550"/>
                    </a:lnTo>
                    <a:lnTo>
                      <a:pt x="552450" y="133350"/>
                    </a:lnTo>
                    <a:lnTo>
                      <a:pt x="635000" y="2413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6394450" y="1282700"/>
                <a:ext cx="1314450" cy="806450"/>
              </a:xfrm>
              <a:custGeom>
                <a:avLst/>
                <a:gdLst>
                  <a:gd name="connsiteX0" fmla="*/ 596900 w 1314450"/>
                  <a:gd name="connsiteY0" fmla="*/ 69850 h 806450"/>
                  <a:gd name="connsiteX1" fmla="*/ 679450 w 1314450"/>
                  <a:gd name="connsiteY1" fmla="*/ 38100 h 806450"/>
                  <a:gd name="connsiteX2" fmla="*/ 755650 w 1314450"/>
                  <a:gd name="connsiteY2" fmla="*/ 0 h 806450"/>
                  <a:gd name="connsiteX3" fmla="*/ 850900 w 1314450"/>
                  <a:gd name="connsiteY3" fmla="*/ 63500 h 806450"/>
                  <a:gd name="connsiteX4" fmla="*/ 927100 w 1314450"/>
                  <a:gd name="connsiteY4" fmla="*/ 82550 h 806450"/>
                  <a:gd name="connsiteX5" fmla="*/ 927100 w 1314450"/>
                  <a:gd name="connsiteY5" fmla="*/ 82550 h 806450"/>
                  <a:gd name="connsiteX6" fmla="*/ 958850 w 1314450"/>
                  <a:gd name="connsiteY6" fmla="*/ 165100 h 806450"/>
                  <a:gd name="connsiteX7" fmla="*/ 1016000 w 1314450"/>
                  <a:gd name="connsiteY7" fmla="*/ 190500 h 806450"/>
                  <a:gd name="connsiteX8" fmla="*/ 1060450 w 1314450"/>
                  <a:gd name="connsiteY8" fmla="*/ 152400 h 806450"/>
                  <a:gd name="connsiteX9" fmla="*/ 1149350 w 1314450"/>
                  <a:gd name="connsiteY9" fmla="*/ 196850 h 806450"/>
                  <a:gd name="connsiteX10" fmla="*/ 1149350 w 1314450"/>
                  <a:gd name="connsiteY10" fmla="*/ 196850 h 806450"/>
                  <a:gd name="connsiteX11" fmla="*/ 1149350 w 1314450"/>
                  <a:gd name="connsiteY11" fmla="*/ 196850 h 806450"/>
                  <a:gd name="connsiteX12" fmla="*/ 1200150 w 1314450"/>
                  <a:gd name="connsiteY12" fmla="*/ 190500 h 806450"/>
                  <a:gd name="connsiteX13" fmla="*/ 1200150 w 1314450"/>
                  <a:gd name="connsiteY13" fmla="*/ 190500 h 806450"/>
                  <a:gd name="connsiteX14" fmla="*/ 1200150 w 1314450"/>
                  <a:gd name="connsiteY14" fmla="*/ 190500 h 806450"/>
                  <a:gd name="connsiteX15" fmla="*/ 1174750 w 1314450"/>
                  <a:gd name="connsiteY15" fmla="*/ 222250 h 806450"/>
                  <a:gd name="connsiteX16" fmla="*/ 1244600 w 1314450"/>
                  <a:gd name="connsiteY16" fmla="*/ 273050 h 806450"/>
                  <a:gd name="connsiteX17" fmla="*/ 1231900 w 1314450"/>
                  <a:gd name="connsiteY17" fmla="*/ 330200 h 806450"/>
                  <a:gd name="connsiteX18" fmla="*/ 1219200 w 1314450"/>
                  <a:gd name="connsiteY18" fmla="*/ 412750 h 806450"/>
                  <a:gd name="connsiteX19" fmla="*/ 1257300 w 1314450"/>
                  <a:gd name="connsiteY19" fmla="*/ 412750 h 806450"/>
                  <a:gd name="connsiteX20" fmla="*/ 1263650 w 1314450"/>
                  <a:gd name="connsiteY20" fmla="*/ 463550 h 806450"/>
                  <a:gd name="connsiteX21" fmla="*/ 1289050 w 1314450"/>
                  <a:gd name="connsiteY21" fmla="*/ 514350 h 806450"/>
                  <a:gd name="connsiteX22" fmla="*/ 1314450 w 1314450"/>
                  <a:gd name="connsiteY22" fmla="*/ 603250 h 806450"/>
                  <a:gd name="connsiteX23" fmla="*/ 1282700 w 1314450"/>
                  <a:gd name="connsiteY23" fmla="*/ 654050 h 806450"/>
                  <a:gd name="connsiteX24" fmla="*/ 1212850 w 1314450"/>
                  <a:gd name="connsiteY24" fmla="*/ 711200 h 806450"/>
                  <a:gd name="connsiteX25" fmla="*/ 1200150 w 1314450"/>
                  <a:gd name="connsiteY25" fmla="*/ 762000 h 806450"/>
                  <a:gd name="connsiteX26" fmla="*/ 1130300 w 1314450"/>
                  <a:gd name="connsiteY26" fmla="*/ 762000 h 806450"/>
                  <a:gd name="connsiteX27" fmla="*/ 1098550 w 1314450"/>
                  <a:gd name="connsiteY27" fmla="*/ 742950 h 806450"/>
                  <a:gd name="connsiteX28" fmla="*/ 1041400 w 1314450"/>
                  <a:gd name="connsiteY28" fmla="*/ 806450 h 806450"/>
                  <a:gd name="connsiteX29" fmla="*/ 977900 w 1314450"/>
                  <a:gd name="connsiteY29" fmla="*/ 793750 h 806450"/>
                  <a:gd name="connsiteX30" fmla="*/ 908050 w 1314450"/>
                  <a:gd name="connsiteY30" fmla="*/ 704850 h 806450"/>
                  <a:gd name="connsiteX31" fmla="*/ 825500 w 1314450"/>
                  <a:gd name="connsiteY31" fmla="*/ 647700 h 806450"/>
                  <a:gd name="connsiteX32" fmla="*/ 723900 w 1314450"/>
                  <a:gd name="connsiteY32" fmla="*/ 635000 h 806450"/>
                  <a:gd name="connsiteX33" fmla="*/ 685800 w 1314450"/>
                  <a:gd name="connsiteY33" fmla="*/ 552450 h 806450"/>
                  <a:gd name="connsiteX34" fmla="*/ 641350 w 1314450"/>
                  <a:gd name="connsiteY34" fmla="*/ 584200 h 806450"/>
                  <a:gd name="connsiteX35" fmla="*/ 615950 w 1314450"/>
                  <a:gd name="connsiteY35" fmla="*/ 615950 h 806450"/>
                  <a:gd name="connsiteX36" fmla="*/ 546100 w 1314450"/>
                  <a:gd name="connsiteY36" fmla="*/ 615950 h 806450"/>
                  <a:gd name="connsiteX37" fmla="*/ 482600 w 1314450"/>
                  <a:gd name="connsiteY37" fmla="*/ 577850 h 806450"/>
                  <a:gd name="connsiteX38" fmla="*/ 393700 w 1314450"/>
                  <a:gd name="connsiteY38" fmla="*/ 571500 h 806450"/>
                  <a:gd name="connsiteX39" fmla="*/ 393700 w 1314450"/>
                  <a:gd name="connsiteY39" fmla="*/ 571500 h 806450"/>
                  <a:gd name="connsiteX40" fmla="*/ 311150 w 1314450"/>
                  <a:gd name="connsiteY40" fmla="*/ 571500 h 806450"/>
                  <a:gd name="connsiteX41" fmla="*/ 215900 w 1314450"/>
                  <a:gd name="connsiteY41" fmla="*/ 558800 h 806450"/>
                  <a:gd name="connsiteX42" fmla="*/ 127000 w 1314450"/>
                  <a:gd name="connsiteY42" fmla="*/ 590550 h 806450"/>
                  <a:gd name="connsiteX43" fmla="*/ 31750 w 1314450"/>
                  <a:gd name="connsiteY43" fmla="*/ 641350 h 806450"/>
                  <a:gd name="connsiteX44" fmla="*/ 0 w 1314450"/>
                  <a:gd name="connsiteY44" fmla="*/ 679450 h 80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4450" h="806450">
                    <a:moveTo>
                      <a:pt x="596900" y="69850"/>
                    </a:moveTo>
                    <a:lnTo>
                      <a:pt x="679450" y="38100"/>
                    </a:lnTo>
                    <a:lnTo>
                      <a:pt x="755650" y="0"/>
                    </a:lnTo>
                    <a:lnTo>
                      <a:pt x="850900" y="63500"/>
                    </a:lnTo>
                    <a:lnTo>
                      <a:pt x="927100" y="82550"/>
                    </a:lnTo>
                    <a:lnTo>
                      <a:pt x="927100" y="82550"/>
                    </a:lnTo>
                    <a:lnTo>
                      <a:pt x="958850" y="165100"/>
                    </a:lnTo>
                    <a:lnTo>
                      <a:pt x="1016000" y="190500"/>
                    </a:lnTo>
                    <a:lnTo>
                      <a:pt x="1060450" y="15240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149350" y="19685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200150" y="190500"/>
                    </a:lnTo>
                    <a:lnTo>
                      <a:pt x="1174750" y="222250"/>
                    </a:lnTo>
                    <a:lnTo>
                      <a:pt x="1244600" y="273050"/>
                    </a:lnTo>
                    <a:lnTo>
                      <a:pt x="1231900" y="330200"/>
                    </a:lnTo>
                    <a:lnTo>
                      <a:pt x="1219200" y="412750"/>
                    </a:lnTo>
                    <a:lnTo>
                      <a:pt x="1257300" y="412750"/>
                    </a:lnTo>
                    <a:lnTo>
                      <a:pt x="1263650" y="463550"/>
                    </a:lnTo>
                    <a:lnTo>
                      <a:pt x="1289050" y="514350"/>
                    </a:lnTo>
                    <a:lnTo>
                      <a:pt x="1314450" y="603250"/>
                    </a:lnTo>
                    <a:lnTo>
                      <a:pt x="1282700" y="654050"/>
                    </a:lnTo>
                    <a:lnTo>
                      <a:pt x="1212850" y="711200"/>
                    </a:lnTo>
                    <a:lnTo>
                      <a:pt x="1200150" y="762000"/>
                    </a:lnTo>
                    <a:lnTo>
                      <a:pt x="1130300" y="762000"/>
                    </a:lnTo>
                    <a:lnTo>
                      <a:pt x="1098550" y="742950"/>
                    </a:lnTo>
                    <a:lnTo>
                      <a:pt x="1041400" y="806450"/>
                    </a:lnTo>
                    <a:lnTo>
                      <a:pt x="977900" y="793750"/>
                    </a:lnTo>
                    <a:lnTo>
                      <a:pt x="908050" y="704850"/>
                    </a:lnTo>
                    <a:lnTo>
                      <a:pt x="825500" y="647700"/>
                    </a:lnTo>
                    <a:lnTo>
                      <a:pt x="723900" y="635000"/>
                    </a:lnTo>
                    <a:lnTo>
                      <a:pt x="685800" y="552450"/>
                    </a:lnTo>
                    <a:lnTo>
                      <a:pt x="641350" y="584200"/>
                    </a:lnTo>
                    <a:lnTo>
                      <a:pt x="615950" y="615950"/>
                    </a:lnTo>
                    <a:lnTo>
                      <a:pt x="546100" y="615950"/>
                    </a:lnTo>
                    <a:lnTo>
                      <a:pt x="482600" y="577850"/>
                    </a:lnTo>
                    <a:lnTo>
                      <a:pt x="393700" y="571500"/>
                    </a:lnTo>
                    <a:lnTo>
                      <a:pt x="393700" y="571500"/>
                    </a:lnTo>
                    <a:lnTo>
                      <a:pt x="311150" y="571500"/>
                    </a:lnTo>
                    <a:lnTo>
                      <a:pt x="215900" y="558800"/>
                    </a:lnTo>
                    <a:lnTo>
                      <a:pt x="127000" y="590550"/>
                    </a:lnTo>
                    <a:lnTo>
                      <a:pt x="31750" y="641350"/>
                    </a:lnTo>
                    <a:lnTo>
                      <a:pt x="0" y="679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Freihandform 28"/>
              <p:cNvSpPr>
                <a:spLocks noChangeAspect="1"/>
              </p:cNvSpPr>
              <p:nvPr/>
            </p:nvSpPr>
            <p:spPr>
              <a:xfrm>
                <a:off x="5997576" y="2200275"/>
                <a:ext cx="730325" cy="653950"/>
              </a:xfrm>
              <a:custGeom>
                <a:avLst/>
                <a:gdLst>
                  <a:gd name="connsiteX0" fmla="*/ 546100 w 971550"/>
                  <a:gd name="connsiteY0" fmla="*/ 0 h 869950"/>
                  <a:gd name="connsiteX1" fmla="*/ 723900 w 971550"/>
                  <a:gd name="connsiteY1" fmla="*/ 69850 h 869950"/>
                  <a:gd name="connsiteX2" fmla="*/ 857250 w 971550"/>
                  <a:gd name="connsiteY2" fmla="*/ 50800 h 869950"/>
                  <a:gd name="connsiteX3" fmla="*/ 895350 w 971550"/>
                  <a:gd name="connsiteY3" fmla="*/ 95250 h 869950"/>
                  <a:gd name="connsiteX4" fmla="*/ 946150 w 971550"/>
                  <a:gd name="connsiteY4" fmla="*/ 139700 h 869950"/>
                  <a:gd name="connsiteX5" fmla="*/ 914400 w 971550"/>
                  <a:gd name="connsiteY5" fmla="*/ 203200 h 869950"/>
                  <a:gd name="connsiteX6" fmla="*/ 927100 w 971550"/>
                  <a:gd name="connsiteY6" fmla="*/ 323850 h 869950"/>
                  <a:gd name="connsiteX7" fmla="*/ 946150 w 971550"/>
                  <a:gd name="connsiteY7" fmla="*/ 355600 h 869950"/>
                  <a:gd name="connsiteX8" fmla="*/ 889000 w 971550"/>
                  <a:gd name="connsiteY8" fmla="*/ 406400 h 869950"/>
                  <a:gd name="connsiteX9" fmla="*/ 971550 w 971550"/>
                  <a:gd name="connsiteY9" fmla="*/ 527050 h 869950"/>
                  <a:gd name="connsiteX10" fmla="*/ 933450 w 971550"/>
                  <a:gd name="connsiteY10" fmla="*/ 603250 h 869950"/>
                  <a:gd name="connsiteX11" fmla="*/ 857250 w 971550"/>
                  <a:gd name="connsiteY11" fmla="*/ 647700 h 869950"/>
                  <a:gd name="connsiteX12" fmla="*/ 793750 w 971550"/>
                  <a:gd name="connsiteY12" fmla="*/ 711200 h 869950"/>
                  <a:gd name="connsiteX13" fmla="*/ 666750 w 971550"/>
                  <a:gd name="connsiteY13" fmla="*/ 736600 h 869950"/>
                  <a:gd name="connsiteX14" fmla="*/ 590550 w 971550"/>
                  <a:gd name="connsiteY14" fmla="*/ 787400 h 869950"/>
                  <a:gd name="connsiteX15" fmla="*/ 520700 w 971550"/>
                  <a:gd name="connsiteY15" fmla="*/ 812800 h 869950"/>
                  <a:gd name="connsiteX16" fmla="*/ 450850 w 971550"/>
                  <a:gd name="connsiteY16" fmla="*/ 812800 h 869950"/>
                  <a:gd name="connsiteX17" fmla="*/ 438150 w 971550"/>
                  <a:gd name="connsiteY17" fmla="*/ 869950 h 869950"/>
                  <a:gd name="connsiteX18" fmla="*/ 298450 w 971550"/>
                  <a:gd name="connsiteY18" fmla="*/ 806450 h 869950"/>
                  <a:gd name="connsiteX19" fmla="*/ 260350 w 971550"/>
                  <a:gd name="connsiteY19" fmla="*/ 711200 h 869950"/>
                  <a:gd name="connsiteX20" fmla="*/ 209550 w 971550"/>
                  <a:gd name="connsiteY20" fmla="*/ 749300 h 869950"/>
                  <a:gd name="connsiteX21" fmla="*/ 127000 w 971550"/>
                  <a:gd name="connsiteY21" fmla="*/ 742950 h 869950"/>
                  <a:gd name="connsiteX22" fmla="*/ 127000 w 971550"/>
                  <a:gd name="connsiteY22" fmla="*/ 742950 h 869950"/>
                  <a:gd name="connsiteX23" fmla="*/ 76200 w 971550"/>
                  <a:gd name="connsiteY23" fmla="*/ 749300 h 869950"/>
                  <a:gd name="connsiteX24" fmla="*/ 0 w 971550"/>
                  <a:gd name="connsiteY24" fmla="*/ 736600 h 869950"/>
                  <a:gd name="connsiteX25" fmla="*/ 31750 w 971550"/>
                  <a:gd name="connsiteY25" fmla="*/ 584200 h 869950"/>
                  <a:gd name="connsiteX26" fmla="*/ 101600 w 971550"/>
                  <a:gd name="connsiteY26" fmla="*/ 514350 h 869950"/>
                  <a:gd name="connsiteX27" fmla="*/ 114300 w 971550"/>
                  <a:gd name="connsiteY27" fmla="*/ 469900 h 869950"/>
                  <a:gd name="connsiteX28" fmla="*/ 76200 w 971550"/>
                  <a:gd name="connsiteY28" fmla="*/ 419100 h 86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1550" h="869950">
                    <a:moveTo>
                      <a:pt x="546100" y="0"/>
                    </a:moveTo>
                    <a:lnTo>
                      <a:pt x="723900" y="69850"/>
                    </a:lnTo>
                    <a:lnTo>
                      <a:pt x="857250" y="50800"/>
                    </a:lnTo>
                    <a:lnTo>
                      <a:pt x="895350" y="95250"/>
                    </a:lnTo>
                    <a:lnTo>
                      <a:pt x="946150" y="139700"/>
                    </a:lnTo>
                    <a:lnTo>
                      <a:pt x="914400" y="203200"/>
                    </a:lnTo>
                    <a:lnTo>
                      <a:pt x="927100" y="323850"/>
                    </a:lnTo>
                    <a:lnTo>
                      <a:pt x="946150" y="355600"/>
                    </a:lnTo>
                    <a:lnTo>
                      <a:pt x="889000" y="406400"/>
                    </a:lnTo>
                    <a:lnTo>
                      <a:pt x="971550" y="527050"/>
                    </a:lnTo>
                    <a:lnTo>
                      <a:pt x="933450" y="603250"/>
                    </a:lnTo>
                    <a:lnTo>
                      <a:pt x="857250" y="647700"/>
                    </a:lnTo>
                    <a:lnTo>
                      <a:pt x="793750" y="711200"/>
                    </a:lnTo>
                    <a:lnTo>
                      <a:pt x="666750" y="736600"/>
                    </a:lnTo>
                    <a:lnTo>
                      <a:pt x="590550" y="787400"/>
                    </a:lnTo>
                    <a:lnTo>
                      <a:pt x="520700" y="812800"/>
                    </a:lnTo>
                    <a:lnTo>
                      <a:pt x="450850" y="812800"/>
                    </a:lnTo>
                    <a:lnTo>
                      <a:pt x="438150" y="869950"/>
                    </a:lnTo>
                    <a:lnTo>
                      <a:pt x="298450" y="806450"/>
                    </a:lnTo>
                    <a:lnTo>
                      <a:pt x="260350" y="711200"/>
                    </a:lnTo>
                    <a:lnTo>
                      <a:pt x="209550" y="749300"/>
                    </a:lnTo>
                    <a:lnTo>
                      <a:pt x="127000" y="742950"/>
                    </a:lnTo>
                    <a:lnTo>
                      <a:pt x="127000" y="742950"/>
                    </a:lnTo>
                    <a:lnTo>
                      <a:pt x="76200" y="749300"/>
                    </a:lnTo>
                    <a:lnTo>
                      <a:pt x="0" y="736600"/>
                    </a:lnTo>
                    <a:lnTo>
                      <a:pt x="31750" y="584200"/>
                    </a:lnTo>
                    <a:lnTo>
                      <a:pt x="101600" y="514350"/>
                    </a:lnTo>
                    <a:lnTo>
                      <a:pt x="114300" y="469900"/>
                    </a:lnTo>
                    <a:lnTo>
                      <a:pt x="76200" y="419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705600" y="2076450"/>
                <a:ext cx="736600" cy="577850"/>
              </a:xfrm>
              <a:custGeom>
                <a:avLst/>
                <a:gdLst>
                  <a:gd name="connsiteX0" fmla="*/ 0 w 736600"/>
                  <a:gd name="connsiteY0" fmla="*/ 406400 h 577850"/>
                  <a:gd name="connsiteX1" fmla="*/ 69850 w 736600"/>
                  <a:gd name="connsiteY1" fmla="*/ 438150 h 577850"/>
                  <a:gd name="connsiteX2" fmla="*/ 139700 w 736600"/>
                  <a:gd name="connsiteY2" fmla="*/ 488950 h 577850"/>
                  <a:gd name="connsiteX3" fmla="*/ 158750 w 736600"/>
                  <a:gd name="connsiteY3" fmla="*/ 577850 h 577850"/>
                  <a:gd name="connsiteX4" fmla="*/ 234950 w 736600"/>
                  <a:gd name="connsiteY4" fmla="*/ 552450 h 577850"/>
                  <a:gd name="connsiteX5" fmla="*/ 311150 w 736600"/>
                  <a:gd name="connsiteY5" fmla="*/ 571500 h 577850"/>
                  <a:gd name="connsiteX6" fmla="*/ 361950 w 736600"/>
                  <a:gd name="connsiteY6" fmla="*/ 539750 h 577850"/>
                  <a:gd name="connsiteX7" fmla="*/ 361950 w 736600"/>
                  <a:gd name="connsiteY7" fmla="*/ 539750 h 577850"/>
                  <a:gd name="connsiteX8" fmla="*/ 387350 w 736600"/>
                  <a:gd name="connsiteY8" fmla="*/ 501650 h 577850"/>
                  <a:gd name="connsiteX9" fmla="*/ 438150 w 736600"/>
                  <a:gd name="connsiteY9" fmla="*/ 495300 h 577850"/>
                  <a:gd name="connsiteX10" fmla="*/ 508000 w 736600"/>
                  <a:gd name="connsiteY10" fmla="*/ 444500 h 577850"/>
                  <a:gd name="connsiteX11" fmla="*/ 539750 w 736600"/>
                  <a:gd name="connsiteY11" fmla="*/ 501650 h 577850"/>
                  <a:gd name="connsiteX12" fmla="*/ 565150 w 736600"/>
                  <a:gd name="connsiteY12" fmla="*/ 469900 h 577850"/>
                  <a:gd name="connsiteX13" fmla="*/ 533400 w 736600"/>
                  <a:gd name="connsiteY13" fmla="*/ 412750 h 577850"/>
                  <a:gd name="connsiteX14" fmla="*/ 558800 w 736600"/>
                  <a:gd name="connsiteY14" fmla="*/ 279400 h 577850"/>
                  <a:gd name="connsiteX15" fmla="*/ 628650 w 736600"/>
                  <a:gd name="connsiteY15" fmla="*/ 196850 h 577850"/>
                  <a:gd name="connsiteX16" fmla="*/ 736600 w 736600"/>
                  <a:gd name="connsiteY16" fmla="*/ 158750 h 577850"/>
                  <a:gd name="connsiteX17" fmla="*/ 736600 w 736600"/>
                  <a:gd name="connsiteY17" fmla="*/ 114300 h 577850"/>
                  <a:gd name="connsiteX18" fmla="*/ 685800 w 736600"/>
                  <a:gd name="connsiteY18" fmla="*/ 95250 h 577850"/>
                  <a:gd name="connsiteX19" fmla="*/ 717550 w 736600"/>
                  <a:gd name="connsiteY19" fmla="*/ 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6600" h="577850">
                    <a:moveTo>
                      <a:pt x="0" y="406400"/>
                    </a:moveTo>
                    <a:lnTo>
                      <a:pt x="69850" y="438150"/>
                    </a:lnTo>
                    <a:cubicBezTo>
                      <a:pt x="142832" y="504498"/>
                      <a:pt x="139700" y="533117"/>
                      <a:pt x="139700" y="488950"/>
                    </a:cubicBezTo>
                    <a:lnTo>
                      <a:pt x="158750" y="577850"/>
                    </a:lnTo>
                    <a:lnTo>
                      <a:pt x="234950" y="552450"/>
                    </a:lnTo>
                    <a:lnTo>
                      <a:pt x="311150" y="571500"/>
                    </a:lnTo>
                    <a:lnTo>
                      <a:pt x="361950" y="539750"/>
                    </a:lnTo>
                    <a:lnTo>
                      <a:pt x="361950" y="539750"/>
                    </a:lnTo>
                    <a:lnTo>
                      <a:pt x="387350" y="501650"/>
                    </a:lnTo>
                    <a:lnTo>
                      <a:pt x="438150" y="495300"/>
                    </a:lnTo>
                    <a:lnTo>
                      <a:pt x="508000" y="444500"/>
                    </a:lnTo>
                    <a:lnTo>
                      <a:pt x="539750" y="501650"/>
                    </a:lnTo>
                    <a:cubicBezTo>
                      <a:pt x="570830" y="486110"/>
                      <a:pt x="565150" y="498416"/>
                      <a:pt x="565150" y="469900"/>
                    </a:cubicBezTo>
                    <a:lnTo>
                      <a:pt x="533400" y="412750"/>
                    </a:lnTo>
                    <a:lnTo>
                      <a:pt x="558800" y="279400"/>
                    </a:lnTo>
                    <a:lnTo>
                      <a:pt x="628650" y="196850"/>
                    </a:lnTo>
                    <a:lnTo>
                      <a:pt x="736600" y="158750"/>
                    </a:lnTo>
                    <a:lnTo>
                      <a:pt x="736600" y="114300"/>
                    </a:lnTo>
                    <a:lnTo>
                      <a:pt x="685800" y="95250"/>
                    </a:lnTo>
                    <a:lnTo>
                      <a:pt x="7175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7442200" y="1930400"/>
                <a:ext cx="368300" cy="2209800"/>
              </a:xfrm>
              <a:custGeom>
                <a:avLst/>
                <a:gdLst>
                  <a:gd name="connsiteX0" fmla="*/ 254000 w 368300"/>
                  <a:gd name="connsiteY0" fmla="*/ 0 h 2209800"/>
                  <a:gd name="connsiteX1" fmla="*/ 298450 w 368300"/>
                  <a:gd name="connsiteY1" fmla="*/ 31750 h 2209800"/>
                  <a:gd name="connsiteX2" fmla="*/ 349250 w 368300"/>
                  <a:gd name="connsiteY2" fmla="*/ 19050 h 2209800"/>
                  <a:gd name="connsiteX3" fmla="*/ 368300 w 368300"/>
                  <a:gd name="connsiteY3" fmla="*/ 63500 h 2209800"/>
                  <a:gd name="connsiteX4" fmla="*/ 368300 w 368300"/>
                  <a:gd name="connsiteY4" fmla="*/ 63500 h 2209800"/>
                  <a:gd name="connsiteX5" fmla="*/ 355600 w 368300"/>
                  <a:gd name="connsiteY5" fmla="*/ 177800 h 2209800"/>
                  <a:gd name="connsiteX6" fmla="*/ 260350 w 368300"/>
                  <a:gd name="connsiteY6" fmla="*/ 260350 h 2209800"/>
                  <a:gd name="connsiteX7" fmla="*/ 222250 w 368300"/>
                  <a:gd name="connsiteY7" fmla="*/ 330200 h 2209800"/>
                  <a:gd name="connsiteX8" fmla="*/ 158750 w 368300"/>
                  <a:gd name="connsiteY8" fmla="*/ 412750 h 2209800"/>
                  <a:gd name="connsiteX9" fmla="*/ 127000 w 368300"/>
                  <a:gd name="connsiteY9" fmla="*/ 501650 h 2209800"/>
                  <a:gd name="connsiteX10" fmla="*/ 88900 w 368300"/>
                  <a:gd name="connsiteY10" fmla="*/ 558800 h 2209800"/>
                  <a:gd name="connsiteX11" fmla="*/ 57150 w 368300"/>
                  <a:gd name="connsiteY11" fmla="*/ 609600 h 2209800"/>
                  <a:gd name="connsiteX12" fmla="*/ 0 w 368300"/>
                  <a:gd name="connsiteY12" fmla="*/ 679450 h 2209800"/>
                  <a:gd name="connsiteX13" fmla="*/ 12700 w 368300"/>
                  <a:gd name="connsiteY13" fmla="*/ 749300 h 2209800"/>
                  <a:gd name="connsiteX14" fmla="*/ 50800 w 368300"/>
                  <a:gd name="connsiteY14" fmla="*/ 895350 h 2209800"/>
                  <a:gd name="connsiteX15" fmla="*/ 107950 w 368300"/>
                  <a:gd name="connsiteY15" fmla="*/ 920750 h 2209800"/>
                  <a:gd name="connsiteX16" fmla="*/ 120650 w 368300"/>
                  <a:gd name="connsiteY16" fmla="*/ 996950 h 2209800"/>
                  <a:gd name="connsiteX17" fmla="*/ 107950 w 368300"/>
                  <a:gd name="connsiteY17" fmla="*/ 1111250 h 2209800"/>
                  <a:gd name="connsiteX18" fmla="*/ 127000 w 368300"/>
                  <a:gd name="connsiteY18" fmla="*/ 1181100 h 2209800"/>
                  <a:gd name="connsiteX19" fmla="*/ 88900 w 368300"/>
                  <a:gd name="connsiteY19" fmla="*/ 1301750 h 2209800"/>
                  <a:gd name="connsiteX20" fmla="*/ 88900 w 368300"/>
                  <a:gd name="connsiteY20" fmla="*/ 1441450 h 2209800"/>
                  <a:gd name="connsiteX21" fmla="*/ 120650 w 368300"/>
                  <a:gd name="connsiteY21" fmla="*/ 1479550 h 2209800"/>
                  <a:gd name="connsiteX22" fmla="*/ 107950 w 368300"/>
                  <a:gd name="connsiteY22" fmla="*/ 1555750 h 2209800"/>
                  <a:gd name="connsiteX23" fmla="*/ 76200 w 368300"/>
                  <a:gd name="connsiteY23" fmla="*/ 1600200 h 2209800"/>
                  <a:gd name="connsiteX24" fmla="*/ 63500 w 368300"/>
                  <a:gd name="connsiteY24" fmla="*/ 1682750 h 2209800"/>
                  <a:gd name="connsiteX25" fmla="*/ 82550 w 368300"/>
                  <a:gd name="connsiteY25" fmla="*/ 1803400 h 2209800"/>
                  <a:gd name="connsiteX26" fmla="*/ 133350 w 368300"/>
                  <a:gd name="connsiteY26" fmla="*/ 1873250 h 2209800"/>
                  <a:gd name="connsiteX27" fmla="*/ 203200 w 368300"/>
                  <a:gd name="connsiteY27" fmla="*/ 1962150 h 2209800"/>
                  <a:gd name="connsiteX28" fmla="*/ 241300 w 368300"/>
                  <a:gd name="connsiteY28" fmla="*/ 2082800 h 2209800"/>
                  <a:gd name="connsiteX29" fmla="*/ 279400 w 368300"/>
                  <a:gd name="connsiteY29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8300" h="2209800">
                    <a:moveTo>
                      <a:pt x="254000" y="0"/>
                    </a:moveTo>
                    <a:lnTo>
                      <a:pt x="298450" y="31750"/>
                    </a:lnTo>
                    <a:lnTo>
                      <a:pt x="349250" y="19050"/>
                    </a:lnTo>
                    <a:lnTo>
                      <a:pt x="368300" y="63500"/>
                    </a:lnTo>
                    <a:lnTo>
                      <a:pt x="368300" y="63500"/>
                    </a:lnTo>
                    <a:lnTo>
                      <a:pt x="355600" y="177800"/>
                    </a:lnTo>
                    <a:lnTo>
                      <a:pt x="260350" y="260350"/>
                    </a:lnTo>
                    <a:lnTo>
                      <a:pt x="222250" y="330200"/>
                    </a:lnTo>
                    <a:lnTo>
                      <a:pt x="158750" y="412750"/>
                    </a:lnTo>
                    <a:lnTo>
                      <a:pt x="127000" y="501650"/>
                    </a:lnTo>
                    <a:lnTo>
                      <a:pt x="88900" y="558800"/>
                    </a:lnTo>
                    <a:lnTo>
                      <a:pt x="57150" y="609600"/>
                    </a:lnTo>
                    <a:lnTo>
                      <a:pt x="0" y="679450"/>
                    </a:lnTo>
                    <a:lnTo>
                      <a:pt x="12700" y="749300"/>
                    </a:lnTo>
                    <a:lnTo>
                      <a:pt x="50800" y="895350"/>
                    </a:lnTo>
                    <a:lnTo>
                      <a:pt x="107950" y="920750"/>
                    </a:lnTo>
                    <a:lnTo>
                      <a:pt x="120650" y="996950"/>
                    </a:lnTo>
                    <a:lnTo>
                      <a:pt x="107950" y="1111250"/>
                    </a:lnTo>
                    <a:lnTo>
                      <a:pt x="127000" y="1181100"/>
                    </a:lnTo>
                    <a:lnTo>
                      <a:pt x="88900" y="1301750"/>
                    </a:lnTo>
                    <a:lnTo>
                      <a:pt x="88900" y="1441450"/>
                    </a:lnTo>
                    <a:lnTo>
                      <a:pt x="120650" y="1479550"/>
                    </a:lnTo>
                    <a:lnTo>
                      <a:pt x="107950" y="1555750"/>
                    </a:lnTo>
                    <a:lnTo>
                      <a:pt x="76200" y="1600200"/>
                    </a:lnTo>
                    <a:cubicBezTo>
                      <a:pt x="62712" y="1708101"/>
                      <a:pt x="63500" y="1735930"/>
                      <a:pt x="63500" y="1682750"/>
                    </a:cubicBezTo>
                    <a:lnTo>
                      <a:pt x="82550" y="1803400"/>
                    </a:lnTo>
                    <a:lnTo>
                      <a:pt x="133350" y="1873250"/>
                    </a:lnTo>
                    <a:lnTo>
                      <a:pt x="203200" y="1962150"/>
                    </a:lnTo>
                    <a:lnTo>
                      <a:pt x="241300" y="2082800"/>
                    </a:lnTo>
                    <a:lnTo>
                      <a:pt x="279400" y="22098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7550150" y="1098550"/>
                <a:ext cx="82550" cy="361950"/>
              </a:xfrm>
              <a:custGeom>
                <a:avLst/>
                <a:gdLst>
                  <a:gd name="connsiteX0" fmla="*/ 0 w 82550"/>
                  <a:gd name="connsiteY0" fmla="*/ 361950 h 361950"/>
                  <a:gd name="connsiteX1" fmla="*/ 25400 w 82550"/>
                  <a:gd name="connsiteY1" fmla="*/ 266700 h 361950"/>
                  <a:gd name="connsiteX2" fmla="*/ 82550 w 82550"/>
                  <a:gd name="connsiteY2" fmla="*/ 247650 h 361950"/>
                  <a:gd name="connsiteX3" fmla="*/ 50800 w 82550"/>
                  <a:gd name="connsiteY3" fmla="*/ 203200 h 361950"/>
                  <a:gd name="connsiteX4" fmla="*/ 19050 w 82550"/>
                  <a:gd name="connsiteY4" fmla="*/ 101600 h 361950"/>
                  <a:gd name="connsiteX5" fmla="*/ 31750 w 82550"/>
                  <a:gd name="connsiteY5" fmla="*/ 63500 h 361950"/>
                  <a:gd name="connsiteX6" fmla="*/ 12700 w 82550"/>
                  <a:gd name="connsiteY6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" h="361950">
                    <a:moveTo>
                      <a:pt x="0" y="361950"/>
                    </a:moveTo>
                    <a:lnTo>
                      <a:pt x="25400" y="266700"/>
                    </a:lnTo>
                    <a:lnTo>
                      <a:pt x="82550" y="247650"/>
                    </a:lnTo>
                    <a:lnTo>
                      <a:pt x="50800" y="203200"/>
                    </a:lnTo>
                    <a:lnTo>
                      <a:pt x="19050" y="101600"/>
                    </a:lnTo>
                    <a:lnTo>
                      <a:pt x="31750" y="63500"/>
                    </a:lnTo>
                    <a:lnTo>
                      <a:pt x="127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6" name="Gruppierung 30"/>
              <p:cNvGrpSpPr/>
              <p:nvPr/>
            </p:nvGrpSpPr>
            <p:grpSpPr>
              <a:xfrm>
                <a:off x="4473771" y="30440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90" name="Oval 4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91" name="Textfeld 4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7" name="Gruppierung 33"/>
              <p:cNvGrpSpPr/>
              <p:nvPr/>
            </p:nvGrpSpPr>
            <p:grpSpPr>
              <a:xfrm>
                <a:off x="2026043" y="33476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9" name="Textfeld 8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3" name="Gruppierung 30"/>
              <p:cNvGrpSpPr/>
              <p:nvPr/>
            </p:nvGrpSpPr>
            <p:grpSpPr>
              <a:xfrm>
                <a:off x="2458705" y="40948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6" name="Oval 8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7" name="Textfeld 86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4" name="Gruppierung 30"/>
              <p:cNvGrpSpPr/>
              <p:nvPr/>
            </p:nvGrpSpPr>
            <p:grpSpPr>
              <a:xfrm>
                <a:off x="4159250" y="4041632"/>
                <a:ext cx="1043124" cy="315400"/>
                <a:chOff x="3627107" y="4436819"/>
                <a:chExt cx="1043124" cy="315400"/>
              </a:xfrm>
            </p:grpSpPr>
            <p:sp>
              <p:nvSpPr>
                <p:cNvPr id="84" name="Oval 8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5" name="Textfeld 84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München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5" name="Gruppierung 30"/>
              <p:cNvGrpSpPr/>
              <p:nvPr/>
            </p:nvGrpSpPr>
            <p:grpSpPr>
              <a:xfrm>
                <a:off x="5883276" y="311905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2" name="Oval 8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3" name="Textfeld 8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Warschau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6" name="Gruppierung 30"/>
              <p:cNvGrpSpPr/>
              <p:nvPr/>
            </p:nvGrpSpPr>
            <p:grpSpPr>
              <a:xfrm>
                <a:off x="4324350" y="2045900"/>
                <a:ext cx="1043124" cy="276999"/>
                <a:chOff x="3627107" y="4678119"/>
                <a:chExt cx="1043124" cy="276999"/>
              </a:xfrm>
            </p:grpSpPr>
            <p:sp>
              <p:nvSpPr>
                <p:cNvPr id="80" name="Oval 7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81" name="Textfeld 80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7" name="Gruppierung 30"/>
              <p:cNvGrpSpPr/>
              <p:nvPr/>
            </p:nvGrpSpPr>
            <p:grpSpPr>
              <a:xfrm>
                <a:off x="5015638" y="42587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9" name="Textfeld 7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8" name="Gruppierung 30"/>
              <p:cNvGrpSpPr/>
              <p:nvPr/>
            </p:nvGrpSpPr>
            <p:grpSpPr>
              <a:xfrm>
                <a:off x="6793638" y="50165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6" name="Oval 7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7" name="Textfeld 76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Bukarest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39" name="Gruppierung 30"/>
              <p:cNvGrpSpPr/>
              <p:nvPr/>
            </p:nvGrpSpPr>
            <p:grpSpPr>
              <a:xfrm>
                <a:off x="3628829" y="3739233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5" name="Textfeld 74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0" name="Gruppierung 30"/>
              <p:cNvGrpSpPr/>
              <p:nvPr/>
            </p:nvGrpSpPr>
            <p:grpSpPr>
              <a:xfrm>
                <a:off x="3859938" y="272655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Hamburg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1" name="Gruppierung 30"/>
              <p:cNvGrpSpPr/>
              <p:nvPr/>
            </p:nvGrpSpPr>
            <p:grpSpPr>
              <a:xfrm>
                <a:off x="6430238" y="1404400"/>
                <a:ext cx="1043124" cy="315400"/>
                <a:chOff x="3627107" y="4436819"/>
                <a:chExt cx="1043124" cy="315400"/>
              </a:xfrm>
            </p:grpSpPr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1" name="Textfeld 70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Riga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2" name="Gruppierung 30"/>
              <p:cNvGrpSpPr/>
              <p:nvPr/>
            </p:nvGrpSpPr>
            <p:grpSpPr>
              <a:xfrm>
                <a:off x="5510076" y="4460101"/>
                <a:ext cx="1043124" cy="276999"/>
                <a:chOff x="3627107" y="4678119"/>
                <a:chExt cx="1043124" cy="276999"/>
              </a:xfrm>
            </p:grpSpPr>
            <p:sp>
              <p:nvSpPr>
                <p:cNvPr id="68" name="Oval 67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3627107" y="46781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Budapest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grpSp>
            <p:nvGrpSpPr>
              <p:cNvPr id="43" name="Gruppierung 30"/>
              <p:cNvGrpSpPr/>
              <p:nvPr/>
            </p:nvGrpSpPr>
            <p:grpSpPr>
              <a:xfrm>
                <a:off x="4337014" y="5643033"/>
                <a:ext cx="1043124" cy="315400"/>
                <a:chOff x="3627107" y="4436819"/>
                <a:chExt cx="1043124" cy="315400"/>
              </a:xfrm>
            </p:grpSpPr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4110533" y="4680219"/>
                  <a:ext cx="72000" cy="72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3627107" y="4436819"/>
                  <a:ext cx="104312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Rom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46" name="Bild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7901" y="342175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47" name="Bild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2233" y="2593725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48" name="Bild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8131" y="4605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49" name="Bild 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4342" y="5003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0" name="Bild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8305" y="2936969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1" name="Bild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71952" y="1796001"/>
                <a:ext cx="190287" cy="144000"/>
              </a:xfrm>
              <a:prstGeom prst="rect">
                <a:avLst/>
              </a:prstGeom>
            </p:spPr>
          </p:pic>
          <p:pic>
            <p:nvPicPr>
              <p:cNvPr id="52" name="Bild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3638" y="1524900"/>
                <a:ext cx="230400" cy="144000"/>
              </a:xfrm>
              <a:prstGeom prst="rect">
                <a:avLst/>
              </a:prstGeom>
            </p:spPr>
          </p:pic>
          <p:pic>
            <p:nvPicPr>
              <p:cNvPr id="53" name="Bild 5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6400" y="5206933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4" name="Bild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5577" y="387760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5" name="Bild 5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59202" y="4346432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6" name="Bild 5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3638" y="47678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7" name="Bild 5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93638" y="2048000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58" name="Bild 5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8150" y="1611800"/>
                <a:ext cx="288000" cy="144000"/>
              </a:xfrm>
              <a:prstGeom prst="rect">
                <a:avLst/>
              </a:prstGeom>
            </p:spPr>
          </p:pic>
          <p:pic>
            <p:nvPicPr>
              <p:cNvPr id="59" name="Bild 5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9651" y="3078751"/>
                <a:ext cx="216000" cy="144000"/>
              </a:xfrm>
              <a:prstGeom prst="rect">
                <a:avLst/>
              </a:prstGeom>
            </p:spPr>
          </p:pic>
          <p:pic>
            <p:nvPicPr>
              <p:cNvPr id="60" name="Bild 5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5675" y="3525333"/>
                <a:ext cx="166154" cy="144000"/>
              </a:xfrm>
              <a:prstGeom prst="rect">
                <a:avLst/>
              </a:prstGeom>
            </p:spPr>
          </p:pic>
          <p:pic>
            <p:nvPicPr>
              <p:cNvPr id="61" name="Bild 6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34740" y="3336933"/>
                <a:ext cx="240000" cy="144000"/>
              </a:xfrm>
              <a:prstGeom prst="rect">
                <a:avLst/>
              </a:prstGeom>
            </p:spPr>
          </p:pic>
          <p:pic>
            <p:nvPicPr>
              <p:cNvPr id="62" name="Bild 6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6450" y="2487925"/>
                <a:ext cx="240000" cy="144000"/>
              </a:xfrm>
              <a:prstGeom prst="rect">
                <a:avLst/>
              </a:prstGeom>
            </p:spPr>
          </p:pic>
          <p:sp>
            <p:nvSpPr>
              <p:cNvPr id="63" name="Freihandform 62"/>
              <p:cNvSpPr/>
              <p:nvPr/>
            </p:nvSpPr>
            <p:spPr>
              <a:xfrm>
                <a:off x="4768850" y="2374900"/>
                <a:ext cx="1276350" cy="1790700"/>
              </a:xfrm>
              <a:custGeom>
                <a:avLst/>
                <a:gdLst>
                  <a:gd name="connsiteX0" fmla="*/ 1130300 w 1276350"/>
                  <a:gd name="connsiteY0" fmla="*/ 0 h 1790700"/>
                  <a:gd name="connsiteX1" fmla="*/ 1054100 w 1276350"/>
                  <a:gd name="connsiteY1" fmla="*/ 228600 h 1790700"/>
                  <a:gd name="connsiteX2" fmla="*/ 1016000 w 1276350"/>
                  <a:gd name="connsiteY2" fmla="*/ 266700 h 1790700"/>
                  <a:gd name="connsiteX3" fmla="*/ 1047750 w 1276350"/>
                  <a:gd name="connsiteY3" fmla="*/ 342900 h 1790700"/>
                  <a:gd name="connsiteX4" fmla="*/ 939800 w 1276350"/>
                  <a:gd name="connsiteY4" fmla="*/ 520700 h 1790700"/>
                  <a:gd name="connsiteX5" fmla="*/ 857250 w 1276350"/>
                  <a:gd name="connsiteY5" fmla="*/ 635000 h 1790700"/>
                  <a:gd name="connsiteX6" fmla="*/ 742950 w 1276350"/>
                  <a:gd name="connsiteY6" fmla="*/ 704850 h 1790700"/>
                  <a:gd name="connsiteX7" fmla="*/ 806450 w 1276350"/>
                  <a:gd name="connsiteY7" fmla="*/ 806450 h 1790700"/>
                  <a:gd name="connsiteX8" fmla="*/ 825500 w 1276350"/>
                  <a:gd name="connsiteY8" fmla="*/ 882650 h 1790700"/>
                  <a:gd name="connsiteX9" fmla="*/ 952500 w 1276350"/>
                  <a:gd name="connsiteY9" fmla="*/ 882650 h 1790700"/>
                  <a:gd name="connsiteX10" fmla="*/ 1047750 w 1276350"/>
                  <a:gd name="connsiteY10" fmla="*/ 1009650 h 1790700"/>
                  <a:gd name="connsiteX11" fmla="*/ 1073150 w 1276350"/>
                  <a:gd name="connsiteY11" fmla="*/ 1066800 h 1790700"/>
                  <a:gd name="connsiteX12" fmla="*/ 1181100 w 1276350"/>
                  <a:gd name="connsiteY12" fmla="*/ 1079500 h 1790700"/>
                  <a:gd name="connsiteX13" fmla="*/ 1276350 w 1276350"/>
                  <a:gd name="connsiteY13" fmla="*/ 1181100 h 1790700"/>
                  <a:gd name="connsiteX14" fmla="*/ 1276350 w 1276350"/>
                  <a:gd name="connsiteY14" fmla="*/ 1339850 h 1790700"/>
                  <a:gd name="connsiteX15" fmla="*/ 1181100 w 1276350"/>
                  <a:gd name="connsiteY15" fmla="*/ 1377950 h 1790700"/>
                  <a:gd name="connsiteX16" fmla="*/ 1130300 w 1276350"/>
                  <a:gd name="connsiteY16" fmla="*/ 1447800 h 1790700"/>
                  <a:gd name="connsiteX17" fmla="*/ 1066800 w 1276350"/>
                  <a:gd name="connsiteY17" fmla="*/ 1416050 h 1790700"/>
                  <a:gd name="connsiteX18" fmla="*/ 1016000 w 1276350"/>
                  <a:gd name="connsiteY18" fmla="*/ 1416050 h 1790700"/>
                  <a:gd name="connsiteX19" fmla="*/ 977900 w 1276350"/>
                  <a:gd name="connsiteY19" fmla="*/ 1346200 h 1790700"/>
                  <a:gd name="connsiteX20" fmla="*/ 869950 w 1276350"/>
                  <a:gd name="connsiteY20" fmla="*/ 1301750 h 1790700"/>
                  <a:gd name="connsiteX21" fmla="*/ 869950 w 1276350"/>
                  <a:gd name="connsiteY21" fmla="*/ 1358900 h 1790700"/>
                  <a:gd name="connsiteX22" fmla="*/ 819150 w 1276350"/>
                  <a:gd name="connsiteY22" fmla="*/ 1384300 h 1790700"/>
                  <a:gd name="connsiteX23" fmla="*/ 749300 w 1276350"/>
                  <a:gd name="connsiteY23" fmla="*/ 1295400 h 1790700"/>
                  <a:gd name="connsiteX24" fmla="*/ 793750 w 1276350"/>
                  <a:gd name="connsiteY24" fmla="*/ 1250950 h 1790700"/>
                  <a:gd name="connsiteX25" fmla="*/ 584200 w 1276350"/>
                  <a:gd name="connsiteY25" fmla="*/ 1200150 h 1790700"/>
                  <a:gd name="connsiteX26" fmla="*/ 539750 w 1276350"/>
                  <a:gd name="connsiteY26" fmla="*/ 1136650 h 1790700"/>
                  <a:gd name="connsiteX27" fmla="*/ 476250 w 1276350"/>
                  <a:gd name="connsiteY27" fmla="*/ 1181100 h 1790700"/>
                  <a:gd name="connsiteX28" fmla="*/ 393700 w 1276350"/>
                  <a:gd name="connsiteY28" fmla="*/ 1136650 h 1790700"/>
                  <a:gd name="connsiteX29" fmla="*/ 361950 w 1276350"/>
                  <a:gd name="connsiteY29" fmla="*/ 1206500 h 1790700"/>
                  <a:gd name="connsiteX30" fmla="*/ 247650 w 1276350"/>
                  <a:gd name="connsiteY30" fmla="*/ 1231900 h 1790700"/>
                  <a:gd name="connsiteX31" fmla="*/ 107950 w 1276350"/>
                  <a:gd name="connsiteY31" fmla="*/ 1327150 h 1790700"/>
                  <a:gd name="connsiteX32" fmla="*/ 69850 w 1276350"/>
                  <a:gd name="connsiteY32" fmla="*/ 1327150 h 1790700"/>
                  <a:gd name="connsiteX33" fmla="*/ 69850 w 1276350"/>
                  <a:gd name="connsiteY33" fmla="*/ 1327150 h 1790700"/>
                  <a:gd name="connsiteX34" fmla="*/ 44450 w 1276350"/>
                  <a:gd name="connsiteY34" fmla="*/ 1358900 h 1790700"/>
                  <a:gd name="connsiteX35" fmla="*/ 44450 w 1276350"/>
                  <a:gd name="connsiteY35" fmla="*/ 1358900 h 1790700"/>
                  <a:gd name="connsiteX36" fmla="*/ 0 w 1276350"/>
                  <a:gd name="connsiteY36" fmla="*/ 1346200 h 1790700"/>
                  <a:gd name="connsiteX37" fmla="*/ 76200 w 1276350"/>
                  <a:gd name="connsiteY37" fmla="*/ 1441450 h 1790700"/>
                  <a:gd name="connsiteX38" fmla="*/ 69850 w 1276350"/>
                  <a:gd name="connsiteY38" fmla="*/ 1555750 h 1790700"/>
                  <a:gd name="connsiteX39" fmla="*/ 317500 w 1276350"/>
                  <a:gd name="connsiteY39" fmla="*/ 179070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76350" h="1790700">
                    <a:moveTo>
                      <a:pt x="1130300" y="0"/>
                    </a:moveTo>
                    <a:lnTo>
                      <a:pt x="1054100" y="228600"/>
                    </a:lnTo>
                    <a:lnTo>
                      <a:pt x="1016000" y="266700"/>
                    </a:lnTo>
                    <a:lnTo>
                      <a:pt x="1047750" y="342900"/>
                    </a:lnTo>
                    <a:lnTo>
                      <a:pt x="939800" y="520700"/>
                    </a:lnTo>
                    <a:lnTo>
                      <a:pt x="857250" y="635000"/>
                    </a:lnTo>
                    <a:lnTo>
                      <a:pt x="742950" y="704850"/>
                    </a:lnTo>
                    <a:lnTo>
                      <a:pt x="806450" y="806450"/>
                    </a:lnTo>
                    <a:lnTo>
                      <a:pt x="825500" y="882650"/>
                    </a:lnTo>
                    <a:lnTo>
                      <a:pt x="952500" y="882650"/>
                    </a:lnTo>
                    <a:lnTo>
                      <a:pt x="1047750" y="1009650"/>
                    </a:lnTo>
                    <a:lnTo>
                      <a:pt x="1073150" y="1066800"/>
                    </a:lnTo>
                    <a:lnTo>
                      <a:pt x="1181100" y="1079500"/>
                    </a:lnTo>
                    <a:lnTo>
                      <a:pt x="1276350" y="1181100"/>
                    </a:lnTo>
                    <a:lnTo>
                      <a:pt x="1276350" y="1339850"/>
                    </a:lnTo>
                    <a:lnTo>
                      <a:pt x="1181100" y="1377950"/>
                    </a:lnTo>
                    <a:lnTo>
                      <a:pt x="1130300" y="1447800"/>
                    </a:lnTo>
                    <a:lnTo>
                      <a:pt x="1066800" y="1416050"/>
                    </a:lnTo>
                    <a:lnTo>
                      <a:pt x="1016000" y="1416050"/>
                    </a:lnTo>
                    <a:lnTo>
                      <a:pt x="977900" y="1346200"/>
                    </a:lnTo>
                    <a:lnTo>
                      <a:pt x="869950" y="1301750"/>
                    </a:lnTo>
                    <a:lnTo>
                      <a:pt x="869950" y="1358900"/>
                    </a:lnTo>
                    <a:lnTo>
                      <a:pt x="819150" y="1384300"/>
                    </a:lnTo>
                    <a:lnTo>
                      <a:pt x="749300" y="1295400"/>
                    </a:lnTo>
                    <a:lnTo>
                      <a:pt x="793750" y="1250950"/>
                    </a:lnTo>
                    <a:lnTo>
                      <a:pt x="584200" y="1200150"/>
                    </a:lnTo>
                    <a:lnTo>
                      <a:pt x="539750" y="1136650"/>
                    </a:lnTo>
                    <a:lnTo>
                      <a:pt x="476250" y="1181100"/>
                    </a:lnTo>
                    <a:lnTo>
                      <a:pt x="393700" y="1136650"/>
                    </a:lnTo>
                    <a:lnTo>
                      <a:pt x="361950" y="1206500"/>
                    </a:lnTo>
                    <a:lnTo>
                      <a:pt x="247650" y="1231900"/>
                    </a:lnTo>
                    <a:lnTo>
                      <a:pt x="107950" y="1327150"/>
                    </a:lnTo>
                    <a:lnTo>
                      <a:pt x="69850" y="1327150"/>
                    </a:lnTo>
                    <a:lnTo>
                      <a:pt x="69850" y="1327150"/>
                    </a:lnTo>
                    <a:lnTo>
                      <a:pt x="44450" y="1358900"/>
                    </a:lnTo>
                    <a:lnTo>
                      <a:pt x="44450" y="1358900"/>
                    </a:lnTo>
                    <a:lnTo>
                      <a:pt x="0" y="1346200"/>
                    </a:lnTo>
                    <a:lnTo>
                      <a:pt x="76200" y="1441450"/>
                    </a:lnTo>
                    <a:lnTo>
                      <a:pt x="69850" y="1555750"/>
                    </a:lnTo>
                    <a:lnTo>
                      <a:pt x="317500" y="1790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reihandform 63"/>
              <p:cNvSpPr/>
              <p:nvPr/>
            </p:nvSpPr>
            <p:spPr>
              <a:xfrm>
                <a:off x="3663950" y="2844800"/>
                <a:ext cx="635000" cy="1657350"/>
              </a:xfrm>
              <a:custGeom>
                <a:avLst/>
                <a:gdLst>
                  <a:gd name="connsiteX0" fmla="*/ 203200 w 635000"/>
                  <a:gd name="connsiteY0" fmla="*/ 0 h 1657350"/>
                  <a:gd name="connsiteX1" fmla="*/ 184150 w 635000"/>
                  <a:gd name="connsiteY1" fmla="*/ 107950 h 1657350"/>
                  <a:gd name="connsiteX2" fmla="*/ 184150 w 635000"/>
                  <a:gd name="connsiteY2" fmla="*/ 196850 h 1657350"/>
                  <a:gd name="connsiteX3" fmla="*/ 101600 w 635000"/>
                  <a:gd name="connsiteY3" fmla="*/ 209550 h 1657350"/>
                  <a:gd name="connsiteX4" fmla="*/ 203200 w 635000"/>
                  <a:gd name="connsiteY4" fmla="*/ 266700 h 1657350"/>
                  <a:gd name="connsiteX5" fmla="*/ 171450 w 635000"/>
                  <a:gd name="connsiteY5" fmla="*/ 381000 h 1657350"/>
                  <a:gd name="connsiteX6" fmla="*/ 0 w 635000"/>
                  <a:gd name="connsiteY6" fmla="*/ 419100 h 1657350"/>
                  <a:gd name="connsiteX7" fmla="*/ 0 w 635000"/>
                  <a:gd name="connsiteY7" fmla="*/ 463550 h 1657350"/>
                  <a:gd name="connsiteX8" fmla="*/ 31750 w 635000"/>
                  <a:gd name="connsiteY8" fmla="*/ 552450 h 1657350"/>
                  <a:gd name="connsiteX9" fmla="*/ 0 w 635000"/>
                  <a:gd name="connsiteY9" fmla="*/ 603250 h 1657350"/>
                  <a:gd name="connsiteX10" fmla="*/ 0 w 635000"/>
                  <a:gd name="connsiteY10" fmla="*/ 730250 h 1657350"/>
                  <a:gd name="connsiteX11" fmla="*/ 69850 w 635000"/>
                  <a:gd name="connsiteY11" fmla="*/ 857250 h 1657350"/>
                  <a:gd name="connsiteX12" fmla="*/ 25400 w 635000"/>
                  <a:gd name="connsiteY12" fmla="*/ 914400 h 1657350"/>
                  <a:gd name="connsiteX13" fmla="*/ 57150 w 635000"/>
                  <a:gd name="connsiteY13" fmla="*/ 990600 h 1657350"/>
                  <a:gd name="connsiteX14" fmla="*/ 63500 w 635000"/>
                  <a:gd name="connsiteY14" fmla="*/ 1098550 h 1657350"/>
                  <a:gd name="connsiteX15" fmla="*/ 101600 w 635000"/>
                  <a:gd name="connsiteY15" fmla="*/ 1168400 h 1657350"/>
                  <a:gd name="connsiteX16" fmla="*/ 234950 w 635000"/>
                  <a:gd name="connsiteY16" fmla="*/ 1187450 h 1657350"/>
                  <a:gd name="connsiteX17" fmla="*/ 381000 w 635000"/>
                  <a:gd name="connsiteY17" fmla="*/ 1250950 h 1657350"/>
                  <a:gd name="connsiteX18" fmla="*/ 279400 w 635000"/>
                  <a:gd name="connsiteY18" fmla="*/ 1466850 h 1657350"/>
                  <a:gd name="connsiteX19" fmla="*/ 285750 w 635000"/>
                  <a:gd name="connsiteY19" fmla="*/ 1619250 h 1657350"/>
                  <a:gd name="connsiteX20" fmla="*/ 317500 w 635000"/>
                  <a:gd name="connsiteY20" fmla="*/ 1657350 h 1657350"/>
                  <a:gd name="connsiteX21" fmla="*/ 412750 w 635000"/>
                  <a:gd name="connsiteY21" fmla="*/ 1638300 h 1657350"/>
                  <a:gd name="connsiteX22" fmla="*/ 476250 w 635000"/>
                  <a:gd name="connsiteY22" fmla="*/ 1581150 h 1657350"/>
                  <a:gd name="connsiteX23" fmla="*/ 514350 w 635000"/>
                  <a:gd name="connsiteY23" fmla="*/ 1612900 h 1657350"/>
                  <a:gd name="connsiteX24" fmla="*/ 577850 w 635000"/>
                  <a:gd name="connsiteY24" fmla="*/ 1619250 h 1657350"/>
                  <a:gd name="connsiteX25" fmla="*/ 635000 w 635000"/>
                  <a:gd name="connsiteY25" fmla="*/ 162560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000" h="1657350">
                    <a:moveTo>
                      <a:pt x="203200" y="0"/>
                    </a:moveTo>
                    <a:lnTo>
                      <a:pt x="184150" y="107950"/>
                    </a:lnTo>
                    <a:lnTo>
                      <a:pt x="184150" y="196850"/>
                    </a:lnTo>
                    <a:lnTo>
                      <a:pt x="101600" y="209550"/>
                    </a:lnTo>
                    <a:lnTo>
                      <a:pt x="203200" y="266700"/>
                    </a:lnTo>
                    <a:lnTo>
                      <a:pt x="171450" y="381000"/>
                    </a:lnTo>
                    <a:lnTo>
                      <a:pt x="0" y="419100"/>
                    </a:lnTo>
                    <a:lnTo>
                      <a:pt x="0" y="463550"/>
                    </a:lnTo>
                    <a:lnTo>
                      <a:pt x="31750" y="552450"/>
                    </a:lnTo>
                    <a:lnTo>
                      <a:pt x="0" y="603250"/>
                    </a:lnTo>
                    <a:lnTo>
                      <a:pt x="0" y="730250"/>
                    </a:lnTo>
                    <a:lnTo>
                      <a:pt x="69850" y="857250"/>
                    </a:lnTo>
                    <a:lnTo>
                      <a:pt x="25400" y="914400"/>
                    </a:lnTo>
                    <a:lnTo>
                      <a:pt x="57150" y="990600"/>
                    </a:lnTo>
                    <a:lnTo>
                      <a:pt x="63500" y="1098550"/>
                    </a:lnTo>
                    <a:lnTo>
                      <a:pt x="101600" y="1168400"/>
                    </a:lnTo>
                    <a:lnTo>
                      <a:pt x="234950" y="1187450"/>
                    </a:lnTo>
                    <a:lnTo>
                      <a:pt x="381000" y="1250950"/>
                    </a:lnTo>
                    <a:lnTo>
                      <a:pt x="279400" y="1466850"/>
                    </a:lnTo>
                    <a:lnTo>
                      <a:pt x="285750" y="1619250"/>
                    </a:lnTo>
                    <a:lnTo>
                      <a:pt x="317500" y="1657350"/>
                    </a:lnTo>
                    <a:lnTo>
                      <a:pt x="412750" y="1638300"/>
                    </a:lnTo>
                    <a:lnTo>
                      <a:pt x="476250" y="1581150"/>
                    </a:lnTo>
                    <a:lnTo>
                      <a:pt x="514350" y="1612900"/>
                    </a:lnTo>
                    <a:lnTo>
                      <a:pt x="577850" y="1619250"/>
                    </a:lnTo>
                    <a:lnTo>
                      <a:pt x="635000" y="1625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5" name="Bild 6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07998" y="4440482"/>
                <a:ext cx="240000" cy="144000"/>
              </a:xfrm>
              <a:prstGeom prst="rect">
                <a:avLst/>
              </a:prstGeom>
            </p:spPr>
          </p:pic>
        </p:grpSp>
        <p:grpSp>
          <p:nvGrpSpPr>
            <p:cNvPr id="44" name="Gruppierung 30"/>
            <p:cNvGrpSpPr/>
            <p:nvPr/>
          </p:nvGrpSpPr>
          <p:grpSpPr>
            <a:xfrm>
              <a:off x="4651176" y="3748901"/>
              <a:ext cx="1043124" cy="276999"/>
              <a:chOff x="3627107" y="4678119"/>
              <a:chExt cx="1043124" cy="276999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4110533" y="4680219"/>
                <a:ext cx="72000" cy="72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627107" y="4678119"/>
                <a:ext cx="104312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96" name="Gruppierung 18"/>
          <p:cNvGrpSpPr/>
          <p:nvPr/>
        </p:nvGrpSpPr>
        <p:grpSpPr>
          <a:xfrm>
            <a:off x="5247998" y="1440097"/>
            <a:ext cx="3316883" cy="2290175"/>
            <a:chOff x="321692" y="-11269375"/>
            <a:chExt cx="4079029" cy="3842612"/>
          </a:xfrm>
        </p:grpSpPr>
        <p:sp>
          <p:nvSpPr>
            <p:cNvPr id="119" name="Textfeld 118"/>
            <p:cNvSpPr txBox="1"/>
            <p:nvPr/>
          </p:nvSpPr>
          <p:spPr>
            <a:xfrm>
              <a:off x="1102941" y="-11269375"/>
              <a:ext cx="3297780" cy="1239381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Sep. Die CSR akzeptiert einen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anglo-französischen</a:t>
              </a:r>
              <a:r>
                <a:rPr lang="de-DE" sz="1400" dirty="0" smtClean="0">
                  <a:solidFill>
                    <a:srgbClr val="660032"/>
                  </a:solidFill>
                </a:rPr>
                <a:t> Plan zur Abtretung des Sudetenlandes</a:t>
              </a:r>
            </a:p>
          </p:txBody>
        </p:sp>
        <p:cxnSp>
          <p:nvCxnSpPr>
            <p:cNvPr id="120" name="Gerade Verbindung mit Pfeil 119"/>
            <p:cNvCxnSpPr>
              <a:stCxn id="119" idx="2"/>
            </p:cNvCxnSpPr>
            <p:nvPr/>
          </p:nvCxnSpPr>
          <p:spPr>
            <a:xfrm rot="5400000">
              <a:off x="235147" y="-9943449"/>
              <a:ext cx="2603231" cy="243014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98" name="Gruppierung 18"/>
          <p:cNvGrpSpPr/>
          <p:nvPr/>
        </p:nvGrpSpPr>
        <p:grpSpPr>
          <a:xfrm>
            <a:off x="241300" y="1922445"/>
            <a:ext cx="3618638" cy="1658765"/>
            <a:chOff x="3771116" y="-9831476"/>
            <a:chExt cx="5598894" cy="2783192"/>
          </a:xfrm>
        </p:grpSpPr>
        <p:sp>
          <p:nvSpPr>
            <p:cNvPr id="125" name="Textfeld 124"/>
            <p:cNvSpPr txBox="1"/>
            <p:nvPr/>
          </p:nvSpPr>
          <p:spPr>
            <a:xfrm>
              <a:off x="3771116" y="-9831476"/>
              <a:ext cx="5598894" cy="160086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22. – 24. Sep. 1938: Hitler lehnt bei einem Treffen mit Chamberlain in Godesberg den Teilungsplan für die CSR ab &amp; fordert die komplette Aufteilung der CSR</a:t>
              </a:r>
            </a:p>
          </p:txBody>
        </p:sp>
        <p:cxnSp>
          <p:nvCxnSpPr>
            <p:cNvPr id="126" name="Gerade Verbindung mit Pfeil 125"/>
            <p:cNvCxnSpPr>
              <a:endCxn id="125" idx="2"/>
            </p:cNvCxnSpPr>
            <p:nvPr/>
          </p:nvCxnSpPr>
          <p:spPr>
            <a:xfrm rot="10800000">
              <a:off x="6570565" y="-8230610"/>
              <a:ext cx="2741850" cy="1182326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28" name="Gruppierung 18"/>
          <p:cNvGrpSpPr/>
          <p:nvPr/>
        </p:nvGrpSpPr>
        <p:grpSpPr>
          <a:xfrm>
            <a:off x="2377669" y="862250"/>
            <a:ext cx="3336279" cy="3528356"/>
            <a:chOff x="-173847" y="-11290344"/>
            <a:chExt cx="4102881" cy="5920114"/>
          </a:xfrm>
        </p:grpSpPr>
        <p:sp>
          <p:nvSpPr>
            <p:cNvPr id="129" name="Textfeld 128"/>
            <p:cNvSpPr txBox="1"/>
            <p:nvPr/>
          </p:nvSpPr>
          <p:spPr>
            <a:xfrm>
              <a:off x="-173847" y="-11290344"/>
              <a:ext cx="4102881" cy="160086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15. Sep. 1938: Hitler fordert bei einem Treffen auf dem Berghof vom britischen Premier Chamberlain den Anschluss des Sudetenlandes an Deutschland</a:t>
              </a:r>
            </a:p>
          </p:txBody>
        </p:sp>
        <p:cxnSp>
          <p:nvCxnSpPr>
            <p:cNvPr id="130" name="Gerade Verbindung mit Pfeil 129"/>
            <p:cNvCxnSpPr>
              <a:endCxn id="129" idx="2"/>
            </p:cNvCxnSpPr>
            <p:nvPr/>
          </p:nvCxnSpPr>
          <p:spPr>
            <a:xfrm rot="16200000" flipV="1">
              <a:off x="234803" y="-8046686"/>
              <a:ext cx="4319249" cy="1033664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40" name="Gruppierung 18"/>
          <p:cNvGrpSpPr/>
          <p:nvPr/>
        </p:nvGrpSpPr>
        <p:grpSpPr>
          <a:xfrm>
            <a:off x="154482" y="3193151"/>
            <a:ext cx="3014168" cy="848479"/>
            <a:chOff x="3771116" y="-9618375"/>
            <a:chExt cx="6515609" cy="1423636"/>
          </a:xfrm>
        </p:grpSpPr>
        <p:sp>
          <p:nvSpPr>
            <p:cNvPr id="141" name="Textfeld 140"/>
            <p:cNvSpPr txBox="1"/>
            <p:nvPr/>
          </p:nvSpPr>
          <p:spPr>
            <a:xfrm>
              <a:off x="3771116" y="-9618375"/>
              <a:ext cx="5598894" cy="877895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26. Sep. 1938: Teilmobilmachung der französischen Streitkräfte</a:t>
              </a:r>
            </a:p>
          </p:txBody>
        </p:sp>
        <p:cxnSp>
          <p:nvCxnSpPr>
            <p:cNvPr id="142" name="Gerade Verbindung mit Pfeil 141"/>
            <p:cNvCxnSpPr>
              <a:endCxn id="141" idx="3"/>
            </p:cNvCxnSpPr>
            <p:nvPr/>
          </p:nvCxnSpPr>
          <p:spPr>
            <a:xfrm rot="16200000" flipV="1">
              <a:off x="9336021" y="-9145444"/>
              <a:ext cx="984694" cy="916715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49" name="Gruppierung 18"/>
          <p:cNvGrpSpPr/>
          <p:nvPr/>
        </p:nvGrpSpPr>
        <p:grpSpPr>
          <a:xfrm>
            <a:off x="4917878" y="3755675"/>
            <a:ext cx="3977207" cy="2523938"/>
            <a:chOff x="1176430" y="-12357352"/>
            <a:chExt cx="8463848" cy="4234836"/>
          </a:xfrm>
        </p:grpSpPr>
        <p:sp>
          <p:nvSpPr>
            <p:cNvPr id="150" name="Textfeld 149"/>
            <p:cNvSpPr txBox="1"/>
            <p:nvPr/>
          </p:nvSpPr>
          <p:spPr>
            <a:xfrm>
              <a:off x="3845740" y="-9000410"/>
              <a:ext cx="5794538" cy="87789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Okt. 1938: Die Wehrmacht marschiert in das Sudetenland ein</a:t>
              </a:r>
            </a:p>
          </p:txBody>
        </p:sp>
        <p:cxnSp>
          <p:nvCxnSpPr>
            <p:cNvPr id="151" name="Gerade Verbindung mit Pfeil 150"/>
            <p:cNvCxnSpPr>
              <a:stCxn id="150" idx="0"/>
            </p:cNvCxnSpPr>
            <p:nvPr/>
          </p:nvCxnSpPr>
          <p:spPr>
            <a:xfrm rot="16200000" flipV="1">
              <a:off x="2281249" y="-13462171"/>
              <a:ext cx="3356941" cy="5566580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pic>
        <p:nvPicPr>
          <p:cNvPr id="167" name="Bild 16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01367" y="3541664"/>
            <a:ext cx="2318841" cy="1466369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137" name="Gruppierung 18"/>
          <p:cNvGrpSpPr/>
          <p:nvPr/>
        </p:nvGrpSpPr>
        <p:grpSpPr>
          <a:xfrm>
            <a:off x="5457092" y="2652598"/>
            <a:ext cx="3546392" cy="1193843"/>
            <a:chOff x="540318" y="-9618373"/>
            <a:chExt cx="8829692" cy="2003112"/>
          </a:xfrm>
        </p:grpSpPr>
        <p:sp>
          <p:nvSpPr>
            <p:cNvPr id="138" name="Textfeld 137"/>
            <p:cNvSpPr txBox="1"/>
            <p:nvPr/>
          </p:nvSpPr>
          <p:spPr>
            <a:xfrm>
              <a:off x="3771116" y="-9618373"/>
              <a:ext cx="5598894" cy="160086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Sep. 1938: Allgemeine Mobilmachung der tschechoslowakischen Streitkräfte</a:t>
              </a:r>
            </a:p>
          </p:txBody>
        </p:sp>
        <p:cxnSp>
          <p:nvCxnSpPr>
            <p:cNvPr id="139" name="Gerade Verbindung mit Pfeil 138"/>
            <p:cNvCxnSpPr>
              <a:stCxn id="138" idx="1"/>
            </p:cNvCxnSpPr>
            <p:nvPr/>
          </p:nvCxnSpPr>
          <p:spPr>
            <a:xfrm rot="10800000" flipV="1">
              <a:off x="540318" y="-8817942"/>
              <a:ext cx="3230797" cy="1202681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  <p:grpSp>
        <p:nvGrpSpPr>
          <p:cNvPr id="179" name="Gruppierung 178"/>
          <p:cNvGrpSpPr/>
          <p:nvPr/>
        </p:nvGrpSpPr>
        <p:grpSpPr>
          <a:xfrm>
            <a:off x="241300" y="3865399"/>
            <a:ext cx="881750" cy="1224900"/>
            <a:chOff x="241300" y="3979699"/>
            <a:chExt cx="881750" cy="1224900"/>
          </a:xfrm>
        </p:grpSpPr>
        <p:pic>
          <p:nvPicPr>
            <p:cNvPr id="177" name="Bild 17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1300" y="3979699"/>
              <a:ext cx="881750" cy="122465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74" name="Textfeld 173"/>
            <p:cNvSpPr txBox="1"/>
            <p:nvPr/>
          </p:nvSpPr>
          <p:spPr>
            <a:xfrm>
              <a:off x="241301" y="4927600"/>
              <a:ext cx="881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FFFFFF"/>
                  </a:solidFill>
                </a:rPr>
                <a:t>Daladier</a:t>
              </a:r>
              <a:endParaRPr lang="de-DE" sz="12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81" name="Gruppierung 180"/>
          <p:cNvGrpSpPr/>
          <p:nvPr/>
        </p:nvGrpSpPr>
        <p:grpSpPr>
          <a:xfrm>
            <a:off x="723480" y="5140221"/>
            <a:ext cx="855241" cy="1139391"/>
            <a:chOff x="723480" y="5140221"/>
            <a:chExt cx="855241" cy="1139391"/>
          </a:xfrm>
        </p:grpSpPr>
        <p:pic>
          <p:nvPicPr>
            <p:cNvPr id="178" name="Bild 17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23480" y="5140221"/>
              <a:ext cx="855240" cy="1139391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73" name="Textfeld 172"/>
            <p:cNvSpPr txBox="1"/>
            <p:nvPr/>
          </p:nvSpPr>
          <p:spPr>
            <a:xfrm>
              <a:off x="727821" y="6002613"/>
              <a:ext cx="850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FFFFF"/>
                  </a:solidFill>
                </a:rPr>
                <a:t>Mussolini</a:t>
              </a:r>
              <a:endParaRPr lang="de-DE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0" name="Gruppierung 179"/>
          <p:cNvGrpSpPr/>
          <p:nvPr/>
        </p:nvGrpSpPr>
        <p:grpSpPr>
          <a:xfrm>
            <a:off x="1189533" y="3839633"/>
            <a:ext cx="986400" cy="1255966"/>
            <a:chOff x="1189533" y="3953933"/>
            <a:chExt cx="986400" cy="1255966"/>
          </a:xfrm>
        </p:grpSpPr>
        <p:pic>
          <p:nvPicPr>
            <p:cNvPr id="176" name="Bild 17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78100" y="3953933"/>
              <a:ext cx="887600" cy="125300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175" name="Textfeld 174"/>
            <p:cNvSpPr txBox="1"/>
            <p:nvPr/>
          </p:nvSpPr>
          <p:spPr>
            <a:xfrm>
              <a:off x="1189533" y="4932900"/>
              <a:ext cx="98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FFFFFF"/>
                  </a:solidFill>
                </a:rPr>
                <a:t>Chamberlain</a:t>
              </a:r>
            </a:p>
          </p:txBody>
        </p:sp>
      </p:grpSp>
      <p:grpSp>
        <p:nvGrpSpPr>
          <p:cNvPr id="146" name="Gruppierung 18"/>
          <p:cNvGrpSpPr/>
          <p:nvPr/>
        </p:nvGrpSpPr>
        <p:grpSpPr>
          <a:xfrm>
            <a:off x="1943100" y="4427782"/>
            <a:ext cx="4062948" cy="1672208"/>
            <a:chOff x="2726846" y="-10567508"/>
            <a:chExt cx="8646315" cy="2805737"/>
          </a:xfrm>
        </p:grpSpPr>
        <p:sp>
          <p:nvSpPr>
            <p:cNvPr id="147" name="Textfeld 146"/>
            <p:cNvSpPr txBox="1"/>
            <p:nvPr/>
          </p:nvSpPr>
          <p:spPr>
            <a:xfrm>
              <a:off x="2726846" y="-9362633"/>
              <a:ext cx="8646315" cy="16008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29. – 30. Sep. 1938: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Daladier</a:t>
              </a:r>
              <a:r>
                <a:rPr lang="de-DE" sz="1400" dirty="0" smtClean="0">
                  <a:solidFill>
                    <a:srgbClr val="660032"/>
                  </a:solidFill>
                </a:rPr>
                <a:t> (Frankreich), Chamberlain (UK), Mussolini (Italien) &amp; Hitler (Deutschland) einigen sich im Münchner Abkommen auf die deutsche Annexion des Sudetenlandes</a:t>
              </a:r>
            </a:p>
          </p:txBody>
        </p:sp>
        <p:cxnSp>
          <p:nvCxnSpPr>
            <p:cNvPr id="148" name="Gerade Verbindung mit Pfeil 147"/>
            <p:cNvCxnSpPr>
              <a:endCxn id="147" idx="0"/>
            </p:cNvCxnSpPr>
            <p:nvPr/>
          </p:nvCxnSpPr>
          <p:spPr>
            <a:xfrm rot="5400000">
              <a:off x="7126961" y="-10644466"/>
              <a:ext cx="1204874" cy="1358789"/>
            </a:xfrm>
            <a:prstGeom prst="straightConnector1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4595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Polen &amp; Ungarn annektieren Gebiete tschechoslowakische Gebiete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5397500" y="1533831"/>
            <a:ext cx="3289300" cy="2000427"/>
            <a:chOff x="5143500" y="1432230"/>
            <a:chExt cx="3543300" cy="2104720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500" y="1432230"/>
              <a:ext cx="3543300" cy="210472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5143500" y="3213127"/>
              <a:ext cx="3543300" cy="3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Deutscher Einmarsch in Prag, März 1939</a:t>
              </a:r>
              <a:endParaRPr lang="de-DE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Inhaltsplatzhalter 2"/>
          <p:cNvSpPr txBox="1">
            <a:spLocks/>
          </p:cNvSpPr>
          <p:nvPr/>
        </p:nvSpPr>
        <p:spPr>
          <a:xfrm>
            <a:off x="457199" y="1432230"/>
            <a:ext cx="5092701" cy="466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März 1939 löst sich die Tschechoslowakei auf, die Slowakei wird unter deutscher Hegemonie unabhängig &amp; die Tschechei wird als Protektorat Böhmen &amp; Mähren in das Deutsche Reich eingegliedert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Plan des Militärischen Widerstands, Hitler mit der Septemberverschwörung am 28. Sep. zu beseitigen, scheitert, da die Münchner Konferenz (29./30. Sep.) Hitler als Friedensstifter erscheinen lässt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737979" y="3704960"/>
            <a:ext cx="4948821" cy="249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immanenter Krieg wurde im Jahre 1938 noch einmal abgewendet, jedoch sollte der Zweite Weltkrieg mit dem Überfall auf Polen am 01. Sep. 1939 beginnen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fehlgeschlagene Friedenspolitik von Chamberlain &amp;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Daladier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führt zu der heute weit  verbreiteten Auffassung: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Appeasement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704960"/>
            <a:ext cx="3280780" cy="249049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5672230"/>
            <a:ext cx="328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Chamberlain erklärt bei seiner Rückkehr nach Großbritannien „Peace </a:t>
            </a:r>
            <a:r>
              <a:rPr lang="de-DE" sz="1400" dirty="0" err="1" smtClean="0">
                <a:solidFill>
                  <a:srgbClr val="FFFFFF"/>
                </a:solidFill>
              </a:rPr>
              <a:t>for</a:t>
            </a:r>
            <a:r>
              <a:rPr lang="de-DE" sz="1400" dirty="0" smtClean="0">
                <a:solidFill>
                  <a:srgbClr val="FFFFFF"/>
                </a:solidFill>
              </a:rPr>
              <a:t> </a:t>
            </a:r>
            <a:r>
              <a:rPr lang="de-DE" sz="1400" dirty="0" err="1" smtClean="0">
                <a:solidFill>
                  <a:srgbClr val="FFFFFF"/>
                </a:solidFill>
              </a:rPr>
              <a:t>our</a:t>
            </a:r>
            <a:r>
              <a:rPr lang="de-DE" sz="1400" dirty="0" smtClean="0">
                <a:solidFill>
                  <a:srgbClr val="FFFFFF"/>
                </a:solidFill>
              </a:rPr>
              <a:t> time“</a:t>
            </a:r>
            <a:endParaRPr lang="de-DE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Macintosh PowerPoint</Application>
  <PresentationFormat>Bildschirmpräsentation (4:3)</PresentationFormat>
  <Paragraphs>162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Die Sudetenkrise &amp; das Münchner Abkommen 1938</vt:lpstr>
      <vt:lpstr>Überblick</vt:lpstr>
      <vt:lpstr>Hintergrund &amp; Vorgeschichte</vt:lpstr>
      <vt:lpstr>Verlauf</vt:lpstr>
      <vt:lpstr>Verlauf</vt:lpstr>
      <vt:lpstr>Verlauf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525</cp:revision>
  <cp:lastPrinted>2015-03-25T14:34:47Z</cp:lastPrinted>
  <dcterms:created xsi:type="dcterms:W3CDTF">2015-06-07T18:57:05Z</dcterms:created>
  <dcterms:modified xsi:type="dcterms:W3CDTF">2015-06-07T19:10:24Z</dcterms:modified>
</cp:coreProperties>
</file>