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506" r:id="rId3"/>
    <p:sldId id="663" r:id="rId4"/>
    <p:sldId id="665" r:id="rId5"/>
    <p:sldId id="666" r:id="rId6"/>
    <p:sldId id="667" r:id="rId7"/>
    <p:sldId id="668" r:id="rId8"/>
    <p:sldId id="669" r:id="rId9"/>
    <p:sldId id="655" r:id="rId10"/>
    <p:sldId id="259" r:id="rId1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Novemberrevolution &amp; Gründung der Weimarer Republik</a:t>
            </a:r>
            <a:br>
              <a:rPr lang="de-DE" dirty="0" smtClean="0"/>
            </a:br>
            <a:r>
              <a:rPr lang="de-DE" dirty="0" smtClean="0"/>
              <a:t>1918 / 1919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4139818"/>
            <a:ext cx="4203701" cy="2209521"/>
          </a:xfrm>
        </p:spPr>
        <p:txBody>
          <a:bodyPr>
            <a:normAutofit lnSpcReduction="10000"/>
          </a:bodyPr>
          <a:lstStyle/>
          <a:p>
            <a:r>
              <a:rPr lang="de-DE" sz="1600" dirty="0" smtClean="0"/>
              <a:t>Datum</a:t>
            </a:r>
            <a:r>
              <a:rPr lang="de-DE" dirty="0" smtClean="0"/>
              <a:t>:</a:t>
            </a:r>
          </a:p>
          <a:p>
            <a:pPr lvl="1"/>
            <a:r>
              <a:rPr lang="de-DE" sz="1514" dirty="0" smtClean="0"/>
              <a:t>01. Nov. 1918 – 11. Aug. 1919</a:t>
            </a:r>
          </a:p>
          <a:p>
            <a:r>
              <a:rPr lang="de-DE" sz="1600" dirty="0" smtClean="0"/>
              <a:t>Ort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Deutschland</a:t>
            </a:r>
          </a:p>
          <a:p>
            <a:pPr lvl="0">
              <a:defRPr/>
            </a:pPr>
            <a:r>
              <a:rPr lang="de-DE" dirty="0" smtClean="0"/>
              <a:t>Beginn:</a:t>
            </a:r>
          </a:p>
          <a:p>
            <a:pPr lvl="1">
              <a:defRPr/>
            </a:pPr>
            <a:r>
              <a:rPr lang="de-DE" dirty="0" smtClean="0"/>
              <a:t>Kieler Matrosenaufstand beginnt</a:t>
            </a:r>
          </a:p>
          <a:p>
            <a:pPr lvl="0">
              <a:defRPr/>
            </a:pPr>
            <a:r>
              <a:rPr lang="de-DE" dirty="0" smtClean="0"/>
              <a:t>Ende:</a:t>
            </a:r>
          </a:p>
          <a:p>
            <a:pPr lvl="1">
              <a:defRPr/>
            </a:pPr>
            <a:r>
              <a:rPr lang="de-DE" dirty="0" smtClean="0"/>
              <a:t>Weimarer Verfassung wird verabschiedet</a:t>
            </a:r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4945900" y="950496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616933" y="1289050"/>
            <a:ext cx="1658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Friedrich Ebert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(1871 – 1925)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636675" y="4139819"/>
            <a:ext cx="2062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Philipp Scheidemann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(1865 - 1939)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901" y="4118293"/>
            <a:ext cx="1690774" cy="2125351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00" y="1326674"/>
            <a:ext cx="1671033" cy="266461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00" y="950496"/>
            <a:ext cx="4288710" cy="3167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8229600" cy="24736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Deutschland ist ein Kaiserreich, in dem der politische Einfluss von Parlament &amp; Parteien beschränkt ist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Deutschland steht im Ersten Weltkrieg unter Druck &amp; die militärische Niederlage droht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Die Versorgungslage in Deutschland wird während des Ersten Weltkriegs zunehmend schlechter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Wesentliche Gruppierungen während der Novemberrevolution: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44029"/>
            <a:ext cx="1212550" cy="179637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0" y="2544679"/>
            <a:ext cx="1092200" cy="109220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600" y="4330699"/>
            <a:ext cx="1092200" cy="1092200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1669750" y="2989178"/>
            <a:ext cx="5924850" cy="300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SPD: Die Sozialdemokratie ist die treibende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demokratisch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-parlamentarische Kraft, hat sich aber auf Grund des Ersten Weltkriegs mit dem System arrangiert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USPD: Sozialistische Abspaltung der SPD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Spartakusbund (&amp; KPD, gegr. 01. Jan. 1919): Linker marxistischer Flügel der USPD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Beamte &amp; Militär: Überwiegend antiparlamentarisch &amp; kaisertreu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01" y="5260621"/>
            <a:ext cx="1439332" cy="959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Kieler Matrosenaufstand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1402916" y="1105666"/>
            <a:ext cx="6645356" cy="4895733"/>
            <a:chOff x="1402916" y="1105666"/>
            <a:chExt cx="6645356" cy="4895733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" name="Freihandform 6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9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0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1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2" name="Gruppierung 30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3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4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7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9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0" name="Gruppierung 29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32" name="Bild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4805" y="2949669"/>
              <a:ext cx="288000" cy="144000"/>
            </a:xfrm>
            <a:prstGeom prst="rect">
              <a:avLst/>
            </a:prstGeom>
          </p:spPr>
        </p:pic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8452" y="1796001"/>
              <a:ext cx="190287" cy="144000"/>
            </a:xfrm>
            <a:prstGeom prst="rect">
              <a:avLst/>
            </a:prstGeom>
          </p:spPr>
        </p:pic>
        <p:pic>
          <p:nvPicPr>
            <p:cNvPr id="35" name="Bild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8033" y="1609399"/>
              <a:ext cx="230400" cy="144000"/>
            </a:xfrm>
            <a:prstGeom prst="rect">
              <a:avLst/>
            </a:prstGeom>
          </p:spPr>
        </p:pic>
        <p:sp>
          <p:nvSpPr>
            <p:cNvPr id="36" name="Freihandform 35"/>
            <p:cNvSpPr/>
            <p:nvPr/>
          </p:nvSpPr>
          <p:spPr>
            <a:xfrm>
              <a:off x="3606800" y="2203450"/>
              <a:ext cx="3130550" cy="2317750"/>
            </a:xfrm>
            <a:custGeom>
              <a:avLst/>
              <a:gdLst>
                <a:gd name="connsiteX0" fmla="*/ 2781300 w 3130550"/>
                <a:gd name="connsiteY0" fmla="*/ 0 h 2317750"/>
                <a:gd name="connsiteX1" fmla="*/ 2952750 w 3130550"/>
                <a:gd name="connsiteY1" fmla="*/ 63500 h 2317750"/>
                <a:gd name="connsiteX2" fmla="*/ 3003550 w 3130550"/>
                <a:gd name="connsiteY2" fmla="*/ 95250 h 2317750"/>
                <a:gd name="connsiteX3" fmla="*/ 3079750 w 3130550"/>
                <a:gd name="connsiteY3" fmla="*/ 88900 h 2317750"/>
                <a:gd name="connsiteX4" fmla="*/ 3124200 w 3130550"/>
                <a:gd name="connsiteY4" fmla="*/ 152400 h 2317750"/>
                <a:gd name="connsiteX5" fmla="*/ 3086100 w 3130550"/>
                <a:gd name="connsiteY5" fmla="*/ 222250 h 2317750"/>
                <a:gd name="connsiteX6" fmla="*/ 3111500 w 3130550"/>
                <a:gd name="connsiteY6" fmla="*/ 298450 h 2317750"/>
                <a:gd name="connsiteX7" fmla="*/ 3060700 w 3130550"/>
                <a:gd name="connsiteY7" fmla="*/ 311150 h 2317750"/>
                <a:gd name="connsiteX8" fmla="*/ 3130550 w 3130550"/>
                <a:gd name="connsiteY8" fmla="*/ 400050 h 2317750"/>
                <a:gd name="connsiteX9" fmla="*/ 2990850 w 3130550"/>
                <a:gd name="connsiteY9" fmla="*/ 527050 h 2317750"/>
                <a:gd name="connsiteX10" fmla="*/ 2882900 w 3130550"/>
                <a:gd name="connsiteY10" fmla="*/ 558800 h 2317750"/>
                <a:gd name="connsiteX11" fmla="*/ 2794000 w 3130550"/>
                <a:gd name="connsiteY11" fmla="*/ 622300 h 2317750"/>
                <a:gd name="connsiteX12" fmla="*/ 2711450 w 3130550"/>
                <a:gd name="connsiteY12" fmla="*/ 628650 h 2317750"/>
                <a:gd name="connsiteX13" fmla="*/ 2628900 w 3130550"/>
                <a:gd name="connsiteY13" fmla="*/ 730250 h 2317750"/>
                <a:gd name="connsiteX14" fmla="*/ 2533650 w 3130550"/>
                <a:gd name="connsiteY14" fmla="*/ 831850 h 2317750"/>
                <a:gd name="connsiteX15" fmla="*/ 2444750 w 3130550"/>
                <a:gd name="connsiteY15" fmla="*/ 946150 h 2317750"/>
                <a:gd name="connsiteX16" fmla="*/ 2387600 w 3130550"/>
                <a:gd name="connsiteY16" fmla="*/ 971550 h 2317750"/>
                <a:gd name="connsiteX17" fmla="*/ 2387600 w 3130550"/>
                <a:gd name="connsiteY17" fmla="*/ 1149350 h 2317750"/>
                <a:gd name="connsiteX18" fmla="*/ 2451100 w 3130550"/>
                <a:gd name="connsiteY18" fmla="*/ 1339850 h 2317750"/>
                <a:gd name="connsiteX19" fmla="*/ 2444750 w 3130550"/>
                <a:gd name="connsiteY19" fmla="*/ 1504950 h 2317750"/>
                <a:gd name="connsiteX20" fmla="*/ 2292350 w 3130550"/>
                <a:gd name="connsiteY20" fmla="*/ 1612900 h 2317750"/>
                <a:gd name="connsiteX21" fmla="*/ 2209800 w 3130550"/>
                <a:gd name="connsiteY21" fmla="*/ 1581150 h 2317750"/>
                <a:gd name="connsiteX22" fmla="*/ 2146300 w 3130550"/>
                <a:gd name="connsiteY22" fmla="*/ 1536700 h 2317750"/>
                <a:gd name="connsiteX23" fmla="*/ 2051050 w 3130550"/>
                <a:gd name="connsiteY23" fmla="*/ 1473200 h 2317750"/>
                <a:gd name="connsiteX24" fmla="*/ 2032000 w 3130550"/>
                <a:gd name="connsiteY24" fmla="*/ 1549400 h 2317750"/>
                <a:gd name="connsiteX25" fmla="*/ 1968500 w 3130550"/>
                <a:gd name="connsiteY25" fmla="*/ 1543050 h 2317750"/>
                <a:gd name="connsiteX26" fmla="*/ 1924050 w 3130550"/>
                <a:gd name="connsiteY26" fmla="*/ 1473200 h 2317750"/>
                <a:gd name="connsiteX27" fmla="*/ 1955800 w 3130550"/>
                <a:gd name="connsiteY27" fmla="*/ 1428750 h 2317750"/>
                <a:gd name="connsiteX28" fmla="*/ 1752600 w 3130550"/>
                <a:gd name="connsiteY28" fmla="*/ 1365250 h 2317750"/>
                <a:gd name="connsiteX29" fmla="*/ 1708150 w 3130550"/>
                <a:gd name="connsiteY29" fmla="*/ 1301750 h 2317750"/>
                <a:gd name="connsiteX30" fmla="*/ 1644650 w 3130550"/>
                <a:gd name="connsiteY30" fmla="*/ 1358900 h 2317750"/>
                <a:gd name="connsiteX31" fmla="*/ 1555750 w 3130550"/>
                <a:gd name="connsiteY31" fmla="*/ 1308100 h 2317750"/>
                <a:gd name="connsiteX32" fmla="*/ 1504950 w 3130550"/>
                <a:gd name="connsiteY32" fmla="*/ 1384300 h 2317750"/>
                <a:gd name="connsiteX33" fmla="*/ 1377950 w 3130550"/>
                <a:gd name="connsiteY33" fmla="*/ 1422400 h 2317750"/>
                <a:gd name="connsiteX34" fmla="*/ 1282700 w 3130550"/>
                <a:gd name="connsiteY34" fmla="*/ 1485900 h 2317750"/>
                <a:gd name="connsiteX35" fmla="*/ 1231900 w 3130550"/>
                <a:gd name="connsiteY35" fmla="*/ 1485900 h 2317750"/>
                <a:gd name="connsiteX36" fmla="*/ 1193800 w 3130550"/>
                <a:gd name="connsiteY36" fmla="*/ 1524000 h 2317750"/>
                <a:gd name="connsiteX37" fmla="*/ 1155700 w 3130550"/>
                <a:gd name="connsiteY37" fmla="*/ 1524000 h 2317750"/>
                <a:gd name="connsiteX38" fmla="*/ 1219200 w 3130550"/>
                <a:gd name="connsiteY38" fmla="*/ 1631950 h 2317750"/>
                <a:gd name="connsiteX39" fmla="*/ 1250950 w 3130550"/>
                <a:gd name="connsiteY39" fmla="*/ 1758950 h 2317750"/>
                <a:gd name="connsiteX40" fmla="*/ 1492250 w 3130550"/>
                <a:gd name="connsiteY40" fmla="*/ 1955800 h 2317750"/>
                <a:gd name="connsiteX41" fmla="*/ 1479550 w 3130550"/>
                <a:gd name="connsiteY41" fmla="*/ 2006600 h 2317750"/>
                <a:gd name="connsiteX42" fmla="*/ 1390650 w 3130550"/>
                <a:gd name="connsiteY42" fmla="*/ 2006600 h 2317750"/>
                <a:gd name="connsiteX43" fmla="*/ 1390650 w 3130550"/>
                <a:gd name="connsiteY43" fmla="*/ 2063750 h 2317750"/>
                <a:gd name="connsiteX44" fmla="*/ 1308100 w 3130550"/>
                <a:gd name="connsiteY44" fmla="*/ 2108200 h 2317750"/>
                <a:gd name="connsiteX45" fmla="*/ 1333500 w 3130550"/>
                <a:gd name="connsiteY45" fmla="*/ 2273300 h 2317750"/>
                <a:gd name="connsiteX46" fmla="*/ 1257300 w 3130550"/>
                <a:gd name="connsiteY46" fmla="*/ 2273300 h 2317750"/>
                <a:gd name="connsiteX47" fmla="*/ 1168400 w 3130550"/>
                <a:gd name="connsiteY47" fmla="*/ 2228850 h 2317750"/>
                <a:gd name="connsiteX48" fmla="*/ 1028700 w 3130550"/>
                <a:gd name="connsiteY48" fmla="*/ 2305050 h 2317750"/>
                <a:gd name="connsiteX49" fmla="*/ 920750 w 3130550"/>
                <a:gd name="connsiteY49" fmla="*/ 2279650 h 2317750"/>
                <a:gd name="connsiteX50" fmla="*/ 857250 w 3130550"/>
                <a:gd name="connsiteY50" fmla="*/ 2279650 h 2317750"/>
                <a:gd name="connsiteX51" fmla="*/ 812800 w 3130550"/>
                <a:gd name="connsiteY51" fmla="*/ 2317750 h 2317750"/>
                <a:gd name="connsiteX52" fmla="*/ 742950 w 3130550"/>
                <a:gd name="connsiteY52" fmla="*/ 2254250 h 2317750"/>
                <a:gd name="connsiteX53" fmla="*/ 692150 w 3130550"/>
                <a:gd name="connsiteY53" fmla="*/ 2273300 h 2317750"/>
                <a:gd name="connsiteX54" fmla="*/ 622300 w 3130550"/>
                <a:gd name="connsiteY54" fmla="*/ 2260600 h 2317750"/>
                <a:gd name="connsiteX55" fmla="*/ 584200 w 3130550"/>
                <a:gd name="connsiteY55" fmla="*/ 2260600 h 2317750"/>
                <a:gd name="connsiteX56" fmla="*/ 520700 w 3130550"/>
                <a:gd name="connsiteY56" fmla="*/ 2235200 h 2317750"/>
                <a:gd name="connsiteX57" fmla="*/ 450850 w 3130550"/>
                <a:gd name="connsiteY57" fmla="*/ 2279650 h 2317750"/>
                <a:gd name="connsiteX58" fmla="*/ 361950 w 3130550"/>
                <a:gd name="connsiteY58" fmla="*/ 2273300 h 2317750"/>
                <a:gd name="connsiteX59" fmla="*/ 361950 w 3130550"/>
                <a:gd name="connsiteY59" fmla="*/ 2273300 h 2317750"/>
                <a:gd name="connsiteX60" fmla="*/ 298450 w 3130550"/>
                <a:gd name="connsiteY60" fmla="*/ 2298700 h 2317750"/>
                <a:gd name="connsiteX61" fmla="*/ 247650 w 3130550"/>
                <a:gd name="connsiteY61" fmla="*/ 2298700 h 2317750"/>
                <a:gd name="connsiteX62" fmla="*/ 171450 w 3130550"/>
                <a:gd name="connsiteY62" fmla="*/ 2209800 h 2317750"/>
                <a:gd name="connsiteX63" fmla="*/ 165100 w 3130550"/>
                <a:gd name="connsiteY63" fmla="*/ 2146300 h 2317750"/>
                <a:gd name="connsiteX64" fmla="*/ 247650 w 3130550"/>
                <a:gd name="connsiteY64" fmla="*/ 2025650 h 2317750"/>
                <a:gd name="connsiteX65" fmla="*/ 184150 w 3130550"/>
                <a:gd name="connsiteY65" fmla="*/ 1968500 h 2317750"/>
                <a:gd name="connsiteX66" fmla="*/ 88900 w 3130550"/>
                <a:gd name="connsiteY66" fmla="*/ 1936750 h 2317750"/>
                <a:gd name="connsiteX67" fmla="*/ 0 w 3130550"/>
                <a:gd name="connsiteY67" fmla="*/ 1841500 h 2317750"/>
                <a:gd name="connsiteX68" fmla="*/ 0 w 3130550"/>
                <a:gd name="connsiteY68" fmla="*/ 1727200 h 2317750"/>
                <a:gd name="connsiteX69" fmla="*/ 69850 w 3130550"/>
                <a:gd name="connsiteY69" fmla="*/ 1739900 h 2317750"/>
                <a:gd name="connsiteX70" fmla="*/ 133350 w 3130550"/>
                <a:gd name="connsiteY70" fmla="*/ 1739900 h 2317750"/>
                <a:gd name="connsiteX71" fmla="*/ 127000 w 3130550"/>
                <a:gd name="connsiteY71" fmla="*/ 1631950 h 2317750"/>
                <a:gd name="connsiteX72" fmla="*/ 88900 w 3130550"/>
                <a:gd name="connsiteY72" fmla="*/ 1568450 h 2317750"/>
                <a:gd name="connsiteX73" fmla="*/ 139700 w 3130550"/>
                <a:gd name="connsiteY73" fmla="*/ 1498600 h 2317750"/>
                <a:gd name="connsiteX74" fmla="*/ 50800 w 3130550"/>
                <a:gd name="connsiteY74" fmla="*/ 1384300 h 2317750"/>
                <a:gd name="connsiteX75" fmla="*/ 50800 w 3130550"/>
                <a:gd name="connsiteY75" fmla="*/ 1276350 h 2317750"/>
                <a:gd name="connsiteX76" fmla="*/ 95250 w 3130550"/>
                <a:gd name="connsiteY76" fmla="*/ 1181100 h 2317750"/>
                <a:gd name="connsiteX77" fmla="*/ 50800 w 3130550"/>
                <a:gd name="connsiteY77" fmla="*/ 1085850 h 2317750"/>
                <a:gd name="connsiteX78" fmla="*/ 228600 w 3130550"/>
                <a:gd name="connsiteY78" fmla="*/ 1028700 h 2317750"/>
                <a:gd name="connsiteX79" fmla="*/ 247650 w 3130550"/>
                <a:gd name="connsiteY79" fmla="*/ 927100 h 2317750"/>
                <a:gd name="connsiteX80" fmla="*/ 171450 w 3130550"/>
                <a:gd name="connsiteY80" fmla="*/ 850900 h 2317750"/>
                <a:gd name="connsiteX81" fmla="*/ 260350 w 3130550"/>
                <a:gd name="connsiteY81" fmla="*/ 831850 h 2317750"/>
                <a:gd name="connsiteX82" fmla="*/ 254000 w 3130550"/>
                <a:gd name="connsiteY82" fmla="*/ 711200 h 2317750"/>
                <a:gd name="connsiteX83" fmla="*/ 279400 w 3130550"/>
                <a:gd name="connsiteY83" fmla="*/ 628650 h 231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130550" h="2317750">
                  <a:moveTo>
                    <a:pt x="2781300" y="0"/>
                  </a:moveTo>
                  <a:lnTo>
                    <a:pt x="2952750" y="63500"/>
                  </a:lnTo>
                  <a:lnTo>
                    <a:pt x="3003550" y="95250"/>
                  </a:lnTo>
                  <a:lnTo>
                    <a:pt x="3079750" y="88900"/>
                  </a:lnTo>
                  <a:lnTo>
                    <a:pt x="3124200" y="152400"/>
                  </a:lnTo>
                  <a:lnTo>
                    <a:pt x="3086100" y="222250"/>
                  </a:lnTo>
                  <a:lnTo>
                    <a:pt x="3111500" y="298450"/>
                  </a:lnTo>
                  <a:lnTo>
                    <a:pt x="3060700" y="311150"/>
                  </a:lnTo>
                  <a:lnTo>
                    <a:pt x="3130550" y="400050"/>
                  </a:lnTo>
                  <a:lnTo>
                    <a:pt x="2990850" y="527050"/>
                  </a:lnTo>
                  <a:lnTo>
                    <a:pt x="2882900" y="558800"/>
                  </a:lnTo>
                  <a:lnTo>
                    <a:pt x="2794000" y="622300"/>
                  </a:lnTo>
                  <a:lnTo>
                    <a:pt x="2711450" y="628650"/>
                  </a:lnTo>
                  <a:lnTo>
                    <a:pt x="2628900" y="730250"/>
                  </a:lnTo>
                  <a:lnTo>
                    <a:pt x="2533650" y="831850"/>
                  </a:lnTo>
                  <a:lnTo>
                    <a:pt x="2444750" y="946150"/>
                  </a:lnTo>
                  <a:lnTo>
                    <a:pt x="2387600" y="971550"/>
                  </a:lnTo>
                  <a:lnTo>
                    <a:pt x="2387600" y="1149350"/>
                  </a:lnTo>
                  <a:lnTo>
                    <a:pt x="2451100" y="1339850"/>
                  </a:lnTo>
                  <a:lnTo>
                    <a:pt x="2444750" y="1504950"/>
                  </a:lnTo>
                  <a:lnTo>
                    <a:pt x="2292350" y="1612900"/>
                  </a:lnTo>
                  <a:lnTo>
                    <a:pt x="2209800" y="1581150"/>
                  </a:lnTo>
                  <a:lnTo>
                    <a:pt x="2146300" y="1536700"/>
                  </a:lnTo>
                  <a:lnTo>
                    <a:pt x="2051050" y="1473200"/>
                  </a:lnTo>
                  <a:lnTo>
                    <a:pt x="2032000" y="1549400"/>
                  </a:lnTo>
                  <a:lnTo>
                    <a:pt x="1968500" y="1543050"/>
                  </a:lnTo>
                  <a:lnTo>
                    <a:pt x="1924050" y="1473200"/>
                  </a:lnTo>
                  <a:lnTo>
                    <a:pt x="1955800" y="1428750"/>
                  </a:lnTo>
                  <a:lnTo>
                    <a:pt x="1752600" y="1365250"/>
                  </a:lnTo>
                  <a:lnTo>
                    <a:pt x="1708150" y="1301750"/>
                  </a:lnTo>
                  <a:lnTo>
                    <a:pt x="1644650" y="1358900"/>
                  </a:lnTo>
                  <a:lnTo>
                    <a:pt x="1555750" y="1308100"/>
                  </a:lnTo>
                  <a:lnTo>
                    <a:pt x="1504950" y="1384300"/>
                  </a:lnTo>
                  <a:lnTo>
                    <a:pt x="1377950" y="1422400"/>
                  </a:lnTo>
                  <a:lnTo>
                    <a:pt x="1282700" y="1485900"/>
                  </a:lnTo>
                  <a:lnTo>
                    <a:pt x="1231900" y="1485900"/>
                  </a:lnTo>
                  <a:lnTo>
                    <a:pt x="1193800" y="1524000"/>
                  </a:lnTo>
                  <a:lnTo>
                    <a:pt x="1155700" y="1524000"/>
                  </a:lnTo>
                  <a:lnTo>
                    <a:pt x="1219200" y="1631950"/>
                  </a:lnTo>
                  <a:lnTo>
                    <a:pt x="1250950" y="1758950"/>
                  </a:lnTo>
                  <a:lnTo>
                    <a:pt x="1492250" y="1955800"/>
                  </a:lnTo>
                  <a:lnTo>
                    <a:pt x="1479550" y="2006600"/>
                  </a:lnTo>
                  <a:lnTo>
                    <a:pt x="1390650" y="2006600"/>
                  </a:lnTo>
                  <a:lnTo>
                    <a:pt x="1390650" y="2063750"/>
                  </a:lnTo>
                  <a:lnTo>
                    <a:pt x="1308100" y="2108200"/>
                  </a:lnTo>
                  <a:lnTo>
                    <a:pt x="1333500" y="2273300"/>
                  </a:lnTo>
                  <a:lnTo>
                    <a:pt x="1257300" y="2273300"/>
                  </a:lnTo>
                  <a:lnTo>
                    <a:pt x="1168400" y="2228850"/>
                  </a:lnTo>
                  <a:lnTo>
                    <a:pt x="1028700" y="2305050"/>
                  </a:lnTo>
                  <a:lnTo>
                    <a:pt x="920750" y="2279650"/>
                  </a:lnTo>
                  <a:lnTo>
                    <a:pt x="857250" y="2279650"/>
                  </a:lnTo>
                  <a:lnTo>
                    <a:pt x="812800" y="2317750"/>
                  </a:lnTo>
                  <a:lnTo>
                    <a:pt x="742950" y="2254250"/>
                  </a:lnTo>
                  <a:lnTo>
                    <a:pt x="692150" y="2273300"/>
                  </a:lnTo>
                  <a:lnTo>
                    <a:pt x="622300" y="2260600"/>
                  </a:lnTo>
                  <a:lnTo>
                    <a:pt x="584200" y="2260600"/>
                  </a:lnTo>
                  <a:lnTo>
                    <a:pt x="520700" y="2235200"/>
                  </a:lnTo>
                  <a:lnTo>
                    <a:pt x="450850" y="2279650"/>
                  </a:lnTo>
                  <a:lnTo>
                    <a:pt x="361950" y="2273300"/>
                  </a:lnTo>
                  <a:lnTo>
                    <a:pt x="361950" y="2273300"/>
                  </a:lnTo>
                  <a:lnTo>
                    <a:pt x="298450" y="2298700"/>
                  </a:lnTo>
                  <a:lnTo>
                    <a:pt x="247650" y="2298700"/>
                  </a:lnTo>
                  <a:lnTo>
                    <a:pt x="171450" y="2209800"/>
                  </a:lnTo>
                  <a:lnTo>
                    <a:pt x="165100" y="2146300"/>
                  </a:lnTo>
                  <a:lnTo>
                    <a:pt x="247650" y="2025650"/>
                  </a:lnTo>
                  <a:lnTo>
                    <a:pt x="184150" y="1968500"/>
                  </a:lnTo>
                  <a:lnTo>
                    <a:pt x="88900" y="1936750"/>
                  </a:lnTo>
                  <a:lnTo>
                    <a:pt x="0" y="1841500"/>
                  </a:lnTo>
                  <a:lnTo>
                    <a:pt x="0" y="1727200"/>
                  </a:lnTo>
                  <a:lnTo>
                    <a:pt x="69850" y="1739900"/>
                  </a:lnTo>
                  <a:lnTo>
                    <a:pt x="133350" y="1739900"/>
                  </a:lnTo>
                  <a:lnTo>
                    <a:pt x="127000" y="1631950"/>
                  </a:lnTo>
                  <a:lnTo>
                    <a:pt x="88900" y="1568450"/>
                  </a:lnTo>
                  <a:lnTo>
                    <a:pt x="139700" y="1498600"/>
                  </a:lnTo>
                  <a:lnTo>
                    <a:pt x="50800" y="1384300"/>
                  </a:lnTo>
                  <a:lnTo>
                    <a:pt x="50800" y="1276350"/>
                  </a:lnTo>
                  <a:lnTo>
                    <a:pt x="95250" y="1181100"/>
                  </a:lnTo>
                  <a:lnTo>
                    <a:pt x="50800" y="1085850"/>
                  </a:lnTo>
                  <a:lnTo>
                    <a:pt x="228600" y="1028700"/>
                  </a:lnTo>
                  <a:lnTo>
                    <a:pt x="247650" y="927100"/>
                  </a:lnTo>
                  <a:lnTo>
                    <a:pt x="171450" y="850900"/>
                  </a:lnTo>
                  <a:lnTo>
                    <a:pt x="260350" y="831850"/>
                  </a:lnTo>
                  <a:lnTo>
                    <a:pt x="254000" y="711200"/>
                  </a:lnTo>
                  <a:lnTo>
                    <a:pt x="279400" y="6286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5911850" y="3651250"/>
              <a:ext cx="1504950" cy="2114550"/>
            </a:xfrm>
            <a:custGeom>
              <a:avLst/>
              <a:gdLst>
                <a:gd name="connsiteX0" fmla="*/ 133350 w 1504950"/>
                <a:gd name="connsiteY0" fmla="*/ 50800 h 2114550"/>
                <a:gd name="connsiteX1" fmla="*/ 311150 w 1504950"/>
                <a:gd name="connsiteY1" fmla="*/ 57150 h 2114550"/>
                <a:gd name="connsiteX2" fmla="*/ 444500 w 1504950"/>
                <a:gd name="connsiteY2" fmla="*/ 31750 h 2114550"/>
                <a:gd name="connsiteX3" fmla="*/ 628650 w 1504950"/>
                <a:gd name="connsiteY3" fmla="*/ 50800 h 2114550"/>
                <a:gd name="connsiteX4" fmla="*/ 889000 w 1504950"/>
                <a:gd name="connsiteY4" fmla="*/ 0 h 2114550"/>
                <a:gd name="connsiteX5" fmla="*/ 984250 w 1504950"/>
                <a:gd name="connsiteY5" fmla="*/ 44450 h 2114550"/>
                <a:gd name="connsiteX6" fmla="*/ 1060450 w 1504950"/>
                <a:gd name="connsiteY6" fmla="*/ 133350 h 2114550"/>
                <a:gd name="connsiteX7" fmla="*/ 1143000 w 1504950"/>
                <a:gd name="connsiteY7" fmla="*/ 203200 h 2114550"/>
                <a:gd name="connsiteX8" fmla="*/ 1371600 w 1504950"/>
                <a:gd name="connsiteY8" fmla="*/ 412750 h 2114550"/>
                <a:gd name="connsiteX9" fmla="*/ 1428750 w 1504950"/>
                <a:gd name="connsiteY9" fmla="*/ 533400 h 2114550"/>
                <a:gd name="connsiteX10" fmla="*/ 1492250 w 1504950"/>
                <a:gd name="connsiteY10" fmla="*/ 622300 h 2114550"/>
                <a:gd name="connsiteX11" fmla="*/ 1504950 w 1504950"/>
                <a:gd name="connsiteY11" fmla="*/ 819150 h 2114550"/>
                <a:gd name="connsiteX12" fmla="*/ 1504950 w 1504950"/>
                <a:gd name="connsiteY12" fmla="*/ 901700 h 2114550"/>
                <a:gd name="connsiteX13" fmla="*/ 1365250 w 1504950"/>
                <a:gd name="connsiteY13" fmla="*/ 838200 h 2114550"/>
                <a:gd name="connsiteX14" fmla="*/ 1466850 w 1504950"/>
                <a:gd name="connsiteY14" fmla="*/ 965200 h 2114550"/>
                <a:gd name="connsiteX15" fmla="*/ 1479550 w 1504950"/>
                <a:gd name="connsiteY15" fmla="*/ 1111250 h 2114550"/>
                <a:gd name="connsiteX16" fmla="*/ 1447800 w 1504950"/>
                <a:gd name="connsiteY16" fmla="*/ 1187450 h 2114550"/>
                <a:gd name="connsiteX17" fmla="*/ 1276350 w 1504950"/>
                <a:gd name="connsiteY17" fmla="*/ 1257300 h 2114550"/>
                <a:gd name="connsiteX18" fmla="*/ 1212850 w 1504950"/>
                <a:gd name="connsiteY18" fmla="*/ 1231900 h 2114550"/>
                <a:gd name="connsiteX19" fmla="*/ 1181100 w 1504950"/>
                <a:gd name="connsiteY19" fmla="*/ 1250950 h 2114550"/>
                <a:gd name="connsiteX20" fmla="*/ 1130300 w 1504950"/>
                <a:gd name="connsiteY20" fmla="*/ 1308100 h 2114550"/>
                <a:gd name="connsiteX21" fmla="*/ 914400 w 1504950"/>
                <a:gd name="connsiteY21" fmla="*/ 1390650 h 2114550"/>
                <a:gd name="connsiteX22" fmla="*/ 768350 w 1504950"/>
                <a:gd name="connsiteY22" fmla="*/ 1358900 h 2114550"/>
                <a:gd name="connsiteX23" fmla="*/ 673100 w 1504950"/>
                <a:gd name="connsiteY23" fmla="*/ 1377950 h 2114550"/>
                <a:gd name="connsiteX24" fmla="*/ 552450 w 1504950"/>
                <a:gd name="connsiteY24" fmla="*/ 1295400 h 2114550"/>
                <a:gd name="connsiteX25" fmla="*/ 457200 w 1504950"/>
                <a:gd name="connsiteY25" fmla="*/ 1327150 h 2114550"/>
                <a:gd name="connsiteX26" fmla="*/ 311150 w 1504950"/>
                <a:gd name="connsiteY26" fmla="*/ 1346200 h 2114550"/>
                <a:gd name="connsiteX27" fmla="*/ 165100 w 1504950"/>
                <a:gd name="connsiteY27" fmla="*/ 1416050 h 2114550"/>
                <a:gd name="connsiteX28" fmla="*/ 171450 w 1504950"/>
                <a:gd name="connsiteY28" fmla="*/ 1524000 h 2114550"/>
                <a:gd name="connsiteX29" fmla="*/ 171450 w 1504950"/>
                <a:gd name="connsiteY29" fmla="*/ 1663700 h 2114550"/>
                <a:gd name="connsiteX30" fmla="*/ 228600 w 1504950"/>
                <a:gd name="connsiteY30" fmla="*/ 1727200 h 2114550"/>
                <a:gd name="connsiteX31" fmla="*/ 165100 w 1504950"/>
                <a:gd name="connsiteY31" fmla="*/ 1746250 h 2114550"/>
                <a:gd name="connsiteX32" fmla="*/ 209550 w 1504950"/>
                <a:gd name="connsiteY32" fmla="*/ 1854200 h 2114550"/>
                <a:gd name="connsiteX33" fmla="*/ 88900 w 1504950"/>
                <a:gd name="connsiteY33" fmla="*/ 1917700 h 2114550"/>
                <a:gd name="connsiteX34" fmla="*/ 31750 w 1504950"/>
                <a:gd name="connsiteY34" fmla="*/ 1987550 h 2114550"/>
                <a:gd name="connsiteX35" fmla="*/ 0 w 1504950"/>
                <a:gd name="connsiteY35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04950" h="2114550">
                  <a:moveTo>
                    <a:pt x="133350" y="50800"/>
                  </a:moveTo>
                  <a:lnTo>
                    <a:pt x="311150" y="57150"/>
                  </a:lnTo>
                  <a:lnTo>
                    <a:pt x="444500" y="31750"/>
                  </a:lnTo>
                  <a:lnTo>
                    <a:pt x="628650" y="50800"/>
                  </a:lnTo>
                  <a:lnTo>
                    <a:pt x="889000" y="0"/>
                  </a:lnTo>
                  <a:lnTo>
                    <a:pt x="984250" y="44450"/>
                  </a:lnTo>
                  <a:lnTo>
                    <a:pt x="1060450" y="133350"/>
                  </a:lnTo>
                  <a:lnTo>
                    <a:pt x="1143000" y="203200"/>
                  </a:lnTo>
                  <a:lnTo>
                    <a:pt x="1371600" y="412750"/>
                  </a:lnTo>
                  <a:lnTo>
                    <a:pt x="1428750" y="533400"/>
                  </a:lnTo>
                  <a:lnTo>
                    <a:pt x="1492250" y="622300"/>
                  </a:lnTo>
                  <a:lnTo>
                    <a:pt x="1504950" y="819150"/>
                  </a:lnTo>
                  <a:lnTo>
                    <a:pt x="1504950" y="901700"/>
                  </a:lnTo>
                  <a:lnTo>
                    <a:pt x="1365250" y="838200"/>
                  </a:lnTo>
                  <a:lnTo>
                    <a:pt x="1466850" y="965200"/>
                  </a:lnTo>
                  <a:lnTo>
                    <a:pt x="1479550" y="1111250"/>
                  </a:lnTo>
                  <a:lnTo>
                    <a:pt x="1447800" y="1187450"/>
                  </a:lnTo>
                  <a:lnTo>
                    <a:pt x="1276350" y="1257300"/>
                  </a:lnTo>
                  <a:lnTo>
                    <a:pt x="1212850" y="1231900"/>
                  </a:lnTo>
                  <a:lnTo>
                    <a:pt x="1181100" y="1250950"/>
                  </a:lnTo>
                  <a:lnTo>
                    <a:pt x="1130300" y="1308100"/>
                  </a:lnTo>
                  <a:lnTo>
                    <a:pt x="914400" y="1390650"/>
                  </a:lnTo>
                  <a:lnTo>
                    <a:pt x="768350" y="1358900"/>
                  </a:lnTo>
                  <a:lnTo>
                    <a:pt x="673100" y="1377950"/>
                  </a:lnTo>
                  <a:lnTo>
                    <a:pt x="552450" y="1295400"/>
                  </a:lnTo>
                  <a:lnTo>
                    <a:pt x="457200" y="1327150"/>
                  </a:lnTo>
                  <a:lnTo>
                    <a:pt x="311150" y="1346200"/>
                  </a:lnTo>
                  <a:lnTo>
                    <a:pt x="165100" y="1416050"/>
                  </a:lnTo>
                  <a:lnTo>
                    <a:pt x="171450" y="1524000"/>
                  </a:lnTo>
                  <a:lnTo>
                    <a:pt x="171450" y="1663700"/>
                  </a:lnTo>
                  <a:lnTo>
                    <a:pt x="228600" y="1727200"/>
                  </a:lnTo>
                  <a:lnTo>
                    <a:pt x="165100" y="1746250"/>
                  </a:lnTo>
                  <a:lnTo>
                    <a:pt x="209550" y="1854200"/>
                  </a:lnTo>
                  <a:lnTo>
                    <a:pt x="88900" y="1917700"/>
                  </a:lnTo>
                  <a:lnTo>
                    <a:pt x="31750" y="1987550"/>
                  </a:lnTo>
                  <a:lnTo>
                    <a:pt x="0" y="21145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ihandform 37"/>
            <p:cNvSpPr/>
            <p:nvPr/>
          </p:nvSpPr>
          <p:spPr>
            <a:xfrm>
              <a:off x="4411133" y="4732867"/>
              <a:ext cx="639234" cy="207433"/>
            </a:xfrm>
            <a:custGeom>
              <a:avLst/>
              <a:gdLst>
                <a:gd name="connsiteX0" fmla="*/ 618067 w 639234"/>
                <a:gd name="connsiteY0" fmla="*/ 207433 h 207433"/>
                <a:gd name="connsiteX1" fmla="*/ 618067 w 639234"/>
                <a:gd name="connsiteY1" fmla="*/ 148166 h 207433"/>
                <a:gd name="connsiteX2" fmla="*/ 601134 w 639234"/>
                <a:gd name="connsiteY2" fmla="*/ 76200 h 207433"/>
                <a:gd name="connsiteX3" fmla="*/ 639234 w 639234"/>
                <a:gd name="connsiteY3" fmla="*/ 12700 h 207433"/>
                <a:gd name="connsiteX4" fmla="*/ 448734 w 639234"/>
                <a:gd name="connsiteY4" fmla="*/ 0 h 207433"/>
                <a:gd name="connsiteX5" fmla="*/ 393700 w 639234"/>
                <a:gd name="connsiteY5" fmla="*/ 33866 h 207433"/>
                <a:gd name="connsiteX6" fmla="*/ 338667 w 639234"/>
                <a:gd name="connsiteY6" fmla="*/ 42333 h 207433"/>
                <a:gd name="connsiteX7" fmla="*/ 313267 w 639234"/>
                <a:gd name="connsiteY7" fmla="*/ 122766 h 207433"/>
                <a:gd name="connsiteX8" fmla="*/ 237067 w 639234"/>
                <a:gd name="connsiteY8" fmla="*/ 139700 h 207433"/>
                <a:gd name="connsiteX9" fmla="*/ 160867 w 639234"/>
                <a:gd name="connsiteY9" fmla="*/ 198966 h 207433"/>
                <a:gd name="connsiteX10" fmla="*/ 71967 w 639234"/>
                <a:gd name="connsiteY10" fmla="*/ 190500 h 207433"/>
                <a:gd name="connsiteX11" fmla="*/ 50800 w 639234"/>
                <a:gd name="connsiteY11" fmla="*/ 110066 h 207433"/>
                <a:gd name="connsiteX12" fmla="*/ 0 w 639234"/>
                <a:gd name="connsiteY12" fmla="*/ 804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234" h="207433">
                  <a:moveTo>
                    <a:pt x="618067" y="207433"/>
                  </a:moveTo>
                  <a:lnTo>
                    <a:pt x="618067" y="148166"/>
                  </a:lnTo>
                  <a:lnTo>
                    <a:pt x="601134" y="76200"/>
                  </a:lnTo>
                  <a:lnTo>
                    <a:pt x="639234" y="12700"/>
                  </a:lnTo>
                  <a:lnTo>
                    <a:pt x="448734" y="0"/>
                  </a:lnTo>
                  <a:lnTo>
                    <a:pt x="393700" y="33866"/>
                  </a:lnTo>
                  <a:lnTo>
                    <a:pt x="338667" y="42333"/>
                  </a:lnTo>
                  <a:lnTo>
                    <a:pt x="313267" y="122766"/>
                  </a:lnTo>
                  <a:lnTo>
                    <a:pt x="237067" y="139700"/>
                  </a:lnTo>
                  <a:lnTo>
                    <a:pt x="160867" y="198966"/>
                  </a:lnTo>
                  <a:lnTo>
                    <a:pt x="71967" y="190500"/>
                  </a:lnTo>
                  <a:lnTo>
                    <a:pt x="50800" y="110066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reihandform 38"/>
            <p:cNvSpPr/>
            <p:nvPr/>
          </p:nvSpPr>
          <p:spPr>
            <a:xfrm>
              <a:off x="3657600" y="4466167"/>
              <a:ext cx="817033" cy="461433"/>
            </a:xfrm>
            <a:custGeom>
              <a:avLst/>
              <a:gdLst>
                <a:gd name="connsiteX0" fmla="*/ 173567 w 817033"/>
                <a:gd name="connsiteY0" fmla="*/ 21166 h 461433"/>
                <a:gd name="connsiteX1" fmla="*/ 148167 w 817033"/>
                <a:gd name="connsiteY1" fmla="*/ 76200 h 461433"/>
                <a:gd name="connsiteX2" fmla="*/ 182033 w 817033"/>
                <a:gd name="connsiteY2" fmla="*/ 76200 h 461433"/>
                <a:gd name="connsiteX3" fmla="*/ 156633 w 817033"/>
                <a:gd name="connsiteY3" fmla="*/ 118533 h 461433"/>
                <a:gd name="connsiteX4" fmla="*/ 80433 w 817033"/>
                <a:gd name="connsiteY4" fmla="*/ 177800 h 461433"/>
                <a:gd name="connsiteX5" fmla="*/ 80433 w 817033"/>
                <a:gd name="connsiteY5" fmla="*/ 228600 h 461433"/>
                <a:gd name="connsiteX6" fmla="*/ 16933 w 817033"/>
                <a:gd name="connsiteY6" fmla="*/ 275166 h 461433"/>
                <a:gd name="connsiteX7" fmla="*/ 16933 w 817033"/>
                <a:gd name="connsiteY7" fmla="*/ 304800 h 461433"/>
                <a:gd name="connsiteX8" fmla="*/ 29633 w 817033"/>
                <a:gd name="connsiteY8" fmla="*/ 342900 h 461433"/>
                <a:gd name="connsiteX9" fmla="*/ 0 w 817033"/>
                <a:gd name="connsiteY9" fmla="*/ 385233 h 461433"/>
                <a:gd name="connsiteX10" fmla="*/ 59267 w 817033"/>
                <a:gd name="connsiteY10" fmla="*/ 385233 h 461433"/>
                <a:gd name="connsiteX11" fmla="*/ 71967 w 817033"/>
                <a:gd name="connsiteY11" fmla="*/ 334433 h 461433"/>
                <a:gd name="connsiteX12" fmla="*/ 127000 w 817033"/>
                <a:gd name="connsiteY12" fmla="*/ 334433 h 461433"/>
                <a:gd name="connsiteX13" fmla="*/ 160867 w 817033"/>
                <a:gd name="connsiteY13" fmla="*/ 355600 h 461433"/>
                <a:gd name="connsiteX14" fmla="*/ 160867 w 817033"/>
                <a:gd name="connsiteY14" fmla="*/ 414866 h 461433"/>
                <a:gd name="connsiteX15" fmla="*/ 190500 w 817033"/>
                <a:gd name="connsiteY15" fmla="*/ 461433 h 461433"/>
                <a:gd name="connsiteX16" fmla="*/ 283633 w 817033"/>
                <a:gd name="connsiteY16" fmla="*/ 436033 h 461433"/>
                <a:gd name="connsiteX17" fmla="*/ 325967 w 817033"/>
                <a:gd name="connsiteY17" fmla="*/ 448733 h 461433"/>
                <a:gd name="connsiteX18" fmla="*/ 364067 w 817033"/>
                <a:gd name="connsiteY18" fmla="*/ 423333 h 461433"/>
                <a:gd name="connsiteX19" fmla="*/ 389467 w 817033"/>
                <a:gd name="connsiteY19" fmla="*/ 372533 h 461433"/>
                <a:gd name="connsiteX20" fmla="*/ 419100 w 817033"/>
                <a:gd name="connsiteY20" fmla="*/ 351366 h 461433"/>
                <a:gd name="connsiteX21" fmla="*/ 478367 w 817033"/>
                <a:gd name="connsiteY21" fmla="*/ 402166 h 461433"/>
                <a:gd name="connsiteX22" fmla="*/ 478367 w 817033"/>
                <a:gd name="connsiteY22" fmla="*/ 402166 h 461433"/>
                <a:gd name="connsiteX23" fmla="*/ 508000 w 817033"/>
                <a:gd name="connsiteY23" fmla="*/ 444500 h 461433"/>
                <a:gd name="connsiteX24" fmla="*/ 537633 w 817033"/>
                <a:gd name="connsiteY24" fmla="*/ 452966 h 461433"/>
                <a:gd name="connsiteX25" fmla="*/ 546100 w 817033"/>
                <a:gd name="connsiteY25" fmla="*/ 389466 h 461433"/>
                <a:gd name="connsiteX26" fmla="*/ 579967 w 817033"/>
                <a:gd name="connsiteY26" fmla="*/ 338666 h 461433"/>
                <a:gd name="connsiteX27" fmla="*/ 605367 w 817033"/>
                <a:gd name="connsiteY27" fmla="*/ 304800 h 461433"/>
                <a:gd name="connsiteX28" fmla="*/ 643467 w 817033"/>
                <a:gd name="connsiteY28" fmla="*/ 347133 h 461433"/>
                <a:gd name="connsiteX29" fmla="*/ 715433 w 817033"/>
                <a:gd name="connsiteY29" fmla="*/ 325966 h 461433"/>
                <a:gd name="connsiteX30" fmla="*/ 740833 w 817033"/>
                <a:gd name="connsiteY30" fmla="*/ 368300 h 461433"/>
                <a:gd name="connsiteX31" fmla="*/ 740833 w 817033"/>
                <a:gd name="connsiteY31" fmla="*/ 368300 h 461433"/>
                <a:gd name="connsiteX32" fmla="*/ 745067 w 817033"/>
                <a:gd name="connsiteY32" fmla="*/ 309033 h 461433"/>
                <a:gd name="connsiteX33" fmla="*/ 736600 w 817033"/>
                <a:gd name="connsiteY33" fmla="*/ 262466 h 461433"/>
                <a:gd name="connsiteX34" fmla="*/ 787400 w 817033"/>
                <a:gd name="connsiteY34" fmla="*/ 279400 h 461433"/>
                <a:gd name="connsiteX35" fmla="*/ 817033 w 817033"/>
                <a:gd name="connsiteY35" fmla="*/ 279400 h 461433"/>
                <a:gd name="connsiteX36" fmla="*/ 800100 w 817033"/>
                <a:gd name="connsiteY36" fmla="*/ 241300 h 461433"/>
                <a:gd name="connsiteX37" fmla="*/ 812800 w 817033"/>
                <a:gd name="connsiteY37" fmla="*/ 190500 h 461433"/>
                <a:gd name="connsiteX38" fmla="*/ 787400 w 817033"/>
                <a:gd name="connsiteY38" fmla="*/ 173566 h 461433"/>
                <a:gd name="connsiteX39" fmla="*/ 745067 w 817033"/>
                <a:gd name="connsiteY39" fmla="*/ 194733 h 461433"/>
                <a:gd name="connsiteX40" fmla="*/ 690033 w 817033"/>
                <a:gd name="connsiteY40" fmla="*/ 165100 h 461433"/>
                <a:gd name="connsiteX41" fmla="*/ 651933 w 817033"/>
                <a:gd name="connsiteY41" fmla="*/ 143933 h 461433"/>
                <a:gd name="connsiteX42" fmla="*/ 647700 w 817033"/>
                <a:gd name="connsiteY42" fmla="*/ 80433 h 461433"/>
                <a:gd name="connsiteX43" fmla="*/ 647700 w 817033"/>
                <a:gd name="connsiteY43" fmla="*/ 80433 h 461433"/>
                <a:gd name="connsiteX44" fmla="*/ 635000 w 817033"/>
                <a:gd name="connsiteY44" fmla="*/ 0 h 46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17033" h="461433">
                  <a:moveTo>
                    <a:pt x="173567" y="21166"/>
                  </a:moveTo>
                  <a:lnTo>
                    <a:pt x="148167" y="76200"/>
                  </a:lnTo>
                  <a:lnTo>
                    <a:pt x="182033" y="76200"/>
                  </a:lnTo>
                  <a:lnTo>
                    <a:pt x="156633" y="118533"/>
                  </a:lnTo>
                  <a:lnTo>
                    <a:pt x="80433" y="177800"/>
                  </a:lnTo>
                  <a:lnTo>
                    <a:pt x="80433" y="228600"/>
                  </a:lnTo>
                  <a:lnTo>
                    <a:pt x="16933" y="275166"/>
                  </a:lnTo>
                  <a:lnTo>
                    <a:pt x="16933" y="304800"/>
                  </a:lnTo>
                  <a:lnTo>
                    <a:pt x="29633" y="342900"/>
                  </a:lnTo>
                  <a:lnTo>
                    <a:pt x="0" y="385233"/>
                  </a:lnTo>
                  <a:lnTo>
                    <a:pt x="59267" y="385233"/>
                  </a:lnTo>
                  <a:lnTo>
                    <a:pt x="71967" y="334433"/>
                  </a:lnTo>
                  <a:lnTo>
                    <a:pt x="127000" y="334433"/>
                  </a:lnTo>
                  <a:lnTo>
                    <a:pt x="160867" y="355600"/>
                  </a:lnTo>
                  <a:lnTo>
                    <a:pt x="160867" y="414866"/>
                  </a:lnTo>
                  <a:lnTo>
                    <a:pt x="190500" y="461433"/>
                  </a:lnTo>
                  <a:lnTo>
                    <a:pt x="283633" y="436033"/>
                  </a:lnTo>
                  <a:lnTo>
                    <a:pt x="325967" y="448733"/>
                  </a:lnTo>
                  <a:lnTo>
                    <a:pt x="364067" y="423333"/>
                  </a:lnTo>
                  <a:lnTo>
                    <a:pt x="389467" y="372533"/>
                  </a:lnTo>
                  <a:lnTo>
                    <a:pt x="419100" y="351366"/>
                  </a:lnTo>
                  <a:cubicBezTo>
                    <a:pt x="483702" y="403047"/>
                    <a:pt x="509707" y="402166"/>
                    <a:pt x="478367" y="402166"/>
                  </a:cubicBezTo>
                  <a:lnTo>
                    <a:pt x="478367" y="402166"/>
                  </a:lnTo>
                  <a:lnTo>
                    <a:pt x="508000" y="444500"/>
                  </a:lnTo>
                  <a:lnTo>
                    <a:pt x="537633" y="452966"/>
                  </a:lnTo>
                  <a:lnTo>
                    <a:pt x="546100" y="389466"/>
                  </a:lnTo>
                  <a:lnTo>
                    <a:pt x="579967" y="338666"/>
                  </a:lnTo>
                  <a:lnTo>
                    <a:pt x="605367" y="304800"/>
                  </a:lnTo>
                  <a:lnTo>
                    <a:pt x="643467" y="347133"/>
                  </a:lnTo>
                  <a:lnTo>
                    <a:pt x="715433" y="325966"/>
                  </a:lnTo>
                  <a:lnTo>
                    <a:pt x="740833" y="368300"/>
                  </a:lnTo>
                  <a:lnTo>
                    <a:pt x="740833" y="368300"/>
                  </a:lnTo>
                  <a:lnTo>
                    <a:pt x="745067" y="309033"/>
                  </a:lnTo>
                  <a:lnTo>
                    <a:pt x="736600" y="262466"/>
                  </a:lnTo>
                  <a:lnTo>
                    <a:pt x="787400" y="279400"/>
                  </a:lnTo>
                  <a:lnTo>
                    <a:pt x="817033" y="279400"/>
                  </a:lnTo>
                  <a:lnTo>
                    <a:pt x="800100" y="241300"/>
                  </a:lnTo>
                  <a:lnTo>
                    <a:pt x="812800" y="190500"/>
                  </a:lnTo>
                  <a:lnTo>
                    <a:pt x="787400" y="173566"/>
                  </a:lnTo>
                  <a:lnTo>
                    <a:pt x="745067" y="194733"/>
                  </a:lnTo>
                  <a:lnTo>
                    <a:pt x="690033" y="165100"/>
                  </a:lnTo>
                  <a:lnTo>
                    <a:pt x="651933" y="143933"/>
                  </a:lnTo>
                  <a:lnTo>
                    <a:pt x="647700" y="80433"/>
                  </a:lnTo>
                  <a:lnTo>
                    <a:pt x="647700" y="80433"/>
                  </a:lnTo>
                  <a:lnTo>
                    <a:pt x="6350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Bild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6007" y="3155950"/>
              <a:ext cx="324000" cy="216000"/>
            </a:xfrm>
            <a:prstGeom prst="rect">
              <a:avLst/>
            </a:prstGeom>
          </p:spPr>
        </p:pic>
        <p:pic>
          <p:nvPicPr>
            <p:cNvPr id="41" name="Bild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86350" y="4014333"/>
              <a:ext cx="216000" cy="144000"/>
            </a:xfrm>
            <a:prstGeom prst="rect">
              <a:avLst/>
            </a:prstGeom>
          </p:spPr>
        </p:pic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8800" y="3080969"/>
              <a:ext cx="288000" cy="144000"/>
            </a:xfrm>
            <a:prstGeom prst="rect">
              <a:avLst/>
            </a:prstGeom>
          </p:spPr>
        </p:pic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71" name="Gruppierung 18"/>
          <p:cNvGrpSpPr/>
          <p:nvPr/>
        </p:nvGrpSpPr>
        <p:grpSpPr>
          <a:xfrm>
            <a:off x="89209" y="909136"/>
            <a:ext cx="3909280" cy="1756982"/>
            <a:chOff x="3346194" y="-10173222"/>
            <a:chExt cx="2972475" cy="2947977"/>
          </a:xfrm>
        </p:grpSpPr>
        <p:sp>
          <p:nvSpPr>
            <p:cNvPr id="72" name="Textfeld 71"/>
            <p:cNvSpPr txBox="1"/>
            <p:nvPr/>
          </p:nvSpPr>
          <p:spPr>
            <a:xfrm>
              <a:off x="3346194" y="-10173222"/>
              <a:ext cx="2671430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24. Okt. 1918: Admiral Scheer gibt den geheimen Flottenbefehl zu einer letzte Entscheidungsschlacht mit der Royal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Navy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73" name="Gerade Verbindung mit Pfeil 72"/>
            <p:cNvCxnSpPr>
              <a:endCxn id="72" idx="3"/>
            </p:cNvCxnSpPr>
            <p:nvPr/>
          </p:nvCxnSpPr>
          <p:spPr>
            <a:xfrm rot="16200000" flipV="1">
              <a:off x="5004004" y="-8539911"/>
              <a:ext cx="2328286" cy="30104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4" name="Gruppierung 18"/>
          <p:cNvGrpSpPr/>
          <p:nvPr/>
        </p:nvGrpSpPr>
        <p:grpSpPr>
          <a:xfrm>
            <a:off x="171435" y="1647800"/>
            <a:ext cx="2997215" cy="1009023"/>
            <a:chOff x="3128909" y="-11689968"/>
            <a:chExt cx="2278973" cy="1693004"/>
          </a:xfrm>
        </p:grpSpPr>
        <p:sp>
          <p:nvSpPr>
            <p:cNvPr id="75" name="Textfeld 74"/>
            <p:cNvSpPr txBox="1"/>
            <p:nvPr/>
          </p:nvSpPr>
          <p:spPr>
            <a:xfrm>
              <a:off x="3128909" y="-10874856"/>
              <a:ext cx="2278973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29. / 30. Okt. 1918: Matrosen der Hochseeflotte verweigern den Befehl</a:t>
              </a:r>
            </a:p>
          </p:txBody>
        </p:sp>
        <p:cxnSp>
          <p:nvCxnSpPr>
            <p:cNvPr id="76" name="Gerade Verbindung mit Pfeil 15"/>
            <p:cNvCxnSpPr>
              <a:stCxn id="72" idx="2"/>
              <a:endCxn id="75" idx="0"/>
            </p:cNvCxnSpPr>
            <p:nvPr/>
          </p:nvCxnSpPr>
          <p:spPr>
            <a:xfrm rot="5400000">
              <a:off x="3927696" y="-11349267"/>
              <a:ext cx="815107" cy="13370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7" name="Gruppierung 18"/>
          <p:cNvGrpSpPr/>
          <p:nvPr/>
        </p:nvGrpSpPr>
        <p:grpSpPr>
          <a:xfrm>
            <a:off x="657012" y="2656820"/>
            <a:ext cx="2844817" cy="965184"/>
            <a:chOff x="3346194" y="-10914777"/>
            <a:chExt cx="2163096" cy="1619447"/>
          </a:xfrm>
        </p:grpSpPr>
        <p:sp>
          <p:nvSpPr>
            <p:cNvPr id="78" name="Textfeld 77"/>
            <p:cNvSpPr txBox="1"/>
            <p:nvPr/>
          </p:nvSpPr>
          <p:spPr>
            <a:xfrm>
              <a:off x="3346194" y="-10173222"/>
              <a:ext cx="2163096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Die Meuterer werden unter Arrest gestellt &amp; die Flotte nach Kiel verlegt</a:t>
              </a:r>
            </a:p>
          </p:txBody>
        </p:sp>
        <p:cxnSp>
          <p:nvCxnSpPr>
            <p:cNvPr id="79" name="Gerade Verbindung mit Pfeil 18"/>
            <p:cNvCxnSpPr>
              <a:stCxn id="75" idx="2"/>
              <a:endCxn id="78" idx="0"/>
            </p:cNvCxnSpPr>
            <p:nvPr/>
          </p:nvCxnSpPr>
          <p:spPr>
            <a:xfrm rot="16200000" flipH="1">
              <a:off x="3901326" y="-10699636"/>
              <a:ext cx="741557" cy="31127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0" name="Gruppierung 18"/>
          <p:cNvGrpSpPr/>
          <p:nvPr/>
        </p:nvGrpSpPr>
        <p:grpSpPr>
          <a:xfrm>
            <a:off x="4449368" y="927340"/>
            <a:ext cx="4588404" cy="1519315"/>
            <a:chOff x="6265818" y="-17393056"/>
            <a:chExt cx="3488857" cy="2549202"/>
          </a:xfrm>
        </p:grpSpPr>
        <p:sp>
          <p:nvSpPr>
            <p:cNvPr id="81" name="Textfeld 80"/>
            <p:cNvSpPr txBox="1"/>
            <p:nvPr/>
          </p:nvSpPr>
          <p:spPr>
            <a:xfrm>
              <a:off x="6838374" y="-17393056"/>
              <a:ext cx="2916301" cy="1600862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FFFFFF"/>
                  </a:solidFill>
                </a:rPr>
                <a:t>01. – 04. Nov. 1918: Im Kieler Matrosenaufstand bringen Matrosen &amp; Werftarbeiter bringen die Stadt unter ihre Kontrolle, fordern „Frieden und Brot“ &amp; die Freilassung ihrer Kameraden</a:t>
              </a:r>
            </a:p>
          </p:txBody>
        </p:sp>
        <p:cxnSp>
          <p:nvCxnSpPr>
            <p:cNvPr id="82" name="Gerade Verbindung mit Pfeil 81"/>
            <p:cNvCxnSpPr>
              <a:stCxn id="81" idx="1"/>
            </p:cNvCxnSpPr>
            <p:nvPr/>
          </p:nvCxnSpPr>
          <p:spPr>
            <a:xfrm rot="10800000" flipV="1">
              <a:off x="6265818" y="-16592613"/>
              <a:ext cx="572559" cy="174875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3" name="Gruppierung 18"/>
          <p:cNvGrpSpPr/>
          <p:nvPr/>
        </p:nvGrpSpPr>
        <p:grpSpPr>
          <a:xfrm>
            <a:off x="4474634" y="5477936"/>
            <a:ext cx="4427910" cy="776207"/>
            <a:chOff x="3346194" y="-10597704"/>
            <a:chExt cx="2362418" cy="1302369"/>
          </a:xfrm>
        </p:grpSpPr>
        <p:sp>
          <p:nvSpPr>
            <p:cNvPr id="84" name="Textfeld 83"/>
            <p:cNvSpPr txBox="1"/>
            <p:nvPr/>
          </p:nvSpPr>
          <p:spPr>
            <a:xfrm>
              <a:off x="3346194" y="-10173226"/>
              <a:ext cx="2362418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07. – 25. Nov. 1918: Die deutschen Fürsten werden durch Arbeiter- &amp; Soldatenräte zur Abdankung gezwungen</a:t>
              </a:r>
            </a:p>
          </p:txBody>
        </p:sp>
        <p:cxnSp>
          <p:nvCxnSpPr>
            <p:cNvPr id="85" name="Gerade Verbindung mit Pfeil 27"/>
            <p:cNvCxnSpPr>
              <a:stCxn id="89" idx="2"/>
              <a:endCxn id="84" idx="0"/>
            </p:cNvCxnSpPr>
            <p:nvPr/>
          </p:nvCxnSpPr>
          <p:spPr>
            <a:xfrm rot="5400000">
              <a:off x="4371566" y="-10441866"/>
              <a:ext cx="424477" cy="112802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86" name="Bild 8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576" y="3933380"/>
            <a:ext cx="3686933" cy="2282211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87" name="Bild 8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7533" y="2311555"/>
            <a:ext cx="2919294" cy="214854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8" name="Gruppierung 18"/>
          <p:cNvGrpSpPr/>
          <p:nvPr/>
        </p:nvGrpSpPr>
        <p:grpSpPr>
          <a:xfrm>
            <a:off x="4393881" y="3874771"/>
            <a:ext cx="4135812" cy="1603162"/>
            <a:chOff x="2679771" y="-11262249"/>
            <a:chExt cx="3144723" cy="2689887"/>
          </a:xfrm>
        </p:grpSpPr>
        <p:sp>
          <p:nvSpPr>
            <p:cNvPr id="89" name="Textfeld 88"/>
            <p:cNvSpPr txBox="1"/>
            <p:nvPr/>
          </p:nvSpPr>
          <p:spPr>
            <a:xfrm>
              <a:off x="3346196" y="-10173224"/>
              <a:ext cx="2478298" cy="160086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Ab. 04. Nov. 1918: Aufständische Matrosen bringen die Revolution in viele größere Städte &amp; gründen dort </a:t>
              </a:r>
              <a:r>
                <a:rPr lang="de-DE" sz="1400" dirty="0" smtClean="0">
                  <a:solidFill>
                    <a:srgbClr val="660032"/>
                  </a:solidFill>
                </a:rPr>
                <a:t>Arbeiter- </a:t>
              </a:r>
              <a:r>
                <a:rPr lang="de-DE" sz="1400" dirty="0" smtClean="0">
                  <a:solidFill>
                    <a:srgbClr val="660032"/>
                  </a:solidFill>
                </a:rPr>
                <a:t>&amp; Soldatenräte als Selbstverwaltungsorgane</a:t>
              </a:r>
            </a:p>
          </p:txBody>
        </p:sp>
        <p:cxnSp>
          <p:nvCxnSpPr>
            <p:cNvPr id="90" name="Gerade Verbindung mit Pfeil 89"/>
            <p:cNvCxnSpPr>
              <a:endCxn id="89" idx="0"/>
            </p:cNvCxnSpPr>
            <p:nvPr/>
          </p:nvCxnSpPr>
          <p:spPr>
            <a:xfrm>
              <a:off x="2679771" y="-11262249"/>
              <a:ext cx="1905574" cy="108902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Ausrufung der Republik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4"/>
          <p:cNvGrpSpPr/>
          <p:nvPr/>
        </p:nvGrpSpPr>
        <p:grpSpPr>
          <a:xfrm>
            <a:off x="1402916" y="1105666"/>
            <a:ext cx="6645356" cy="4895733"/>
            <a:chOff x="1402916" y="1105666"/>
            <a:chExt cx="6645356" cy="4895733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" name="Freihandform 6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8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9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0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1" name="Gruppierung 30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2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3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4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7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9" name="Gruppierung 29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32" name="Bild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4805" y="2949669"/>
              <a:ext cx="288000" cy="144000"/>
            </a:xfrm>
            <a:prstGeom prst="rect">
              <a:avLst/>
            </a:prstGeom>
          </p:spPr>
        </p:pic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8452" y="1796001"/>
              <a:ext cx="190287" cy="144000"/>
            </a:xfrm>
            <a:prstGeom prst="rect">
              <a:avLst/>
            </a:prstGeom>
          </p:spPr>
        </p:pic>
        <p:pic>
          <p:nvPicPr>
            <p:cNvPr id="35" name="Bild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8033" y="1609399"/>
              <a:ext cx="230400" cy="144000"/>
            </a:xfrm>
            <a:prstGeom prst="rect">
              <a:avLst/>
            </a:prstGeom>
          </p:spPr>
        </p:pic>
        <p:sp>
          <p:nvSpPr>
            <p:cNvPr id="36" name="Freihandform 35"/>
            <p:cNvSpPr/>
            <p:nvPr/>
          </p:nvSpPr>
          <p:spPr>
            <a:xfrm>
              <a:off x="3606800" y="2203450"/>
              <a:ext cx="3130550" cy="2317750"/>
            </a:xfrm>
            <a:custGeom>
              <a:avLst/>
              <a:gdLst>
                <a:gd name="connsiteX0" fmla="*/ 2781300 w 3130550"/>
                <a:gd name="connsiteY0" fmla="*/ 0 h 2317750"/>
                <a:gd name="connsiteX1" fmla="*/ 2952750 w 3130550"/>
                <a:gd name="connsiteY1" fmla="*/ 63500 h 2317750"/>
                <a:gd name="connsiteX2" fmla="*/ 3003550 w 3130550"/>
                <a:gd name="connsiteY2" fmla="*/ 95250 h 2317750"/>
                <a:gd name="connsiteX3" fmla="*/ 3079750 w 3130550"/>
                <a:gd name="connsiteY3" fmla="*/ 88900 h 2317750"/>
                <a:gd name="connsiteX4" fmla="*/ 3124200 w 3130550"/>
                <a:gd name="connsiteY4" fmla="*/ 152400 h 2317750"/>
                <a:gd name="connsiteX5" fmla="*/ 3086100 w 3130550"/>
                <a:gd name="connsiteY5" fmla="*/ 222250 h 2317750"/>
                <a:gd name="connsiteX6" fmla="*/ 3111500 w 3130550"/>
                <a:gd name="connsiteY6" fmla="*/ 298450 h 2317750"/>
                <a:gd name="connsiteX7" fmla="*/ 3060700 w 3130550"/>
                <a:gd name="connsiteY7" fmla="*/ 311150 h 2317750"/>
                <a:gd name="connsiteX8" fmla="*/ 3130550 w 3130550"/>
                <a:gd name="connsiteY8" fmla="*/ 400050 h 2317750"/>
                <a:gd name="connsiteX9" fmla="*/ 2990850 w 3130550"/>
                <a:gd name="connsiteY9" fmla="*/ 527050 h 2317750"/>
                <a:gd name="connsiteX10" fmla="*/ 2882900 w 3130550"/>
                <a:gd name="connsiteY10" fmla="*/ 558800 h 2317750"/>
                <a:gd name="connsiteX11" fmla="*/ 2794000 w 3130550"/>
                <a:gd name="connsiteY11" fmla="*/ 622300 h 2317750"/>
                <a:gd name="connsiteX12" fmla="*/ 2711450 w 3130550"/>
                <a:gd name="connsiteY12" fmla="*/ 628650 h 2317750"/>
                <a:gd name="connsiteX13" fmla="*/ 2628900 w 3130550"/>
                <a:gd name="connsiteY13" fmla="*/ 730250 h 2317750"/>
                <a:gd name="connsiteX14" fmla="*/ 2533650 w 3130550"/>
                <a:gd name="connsiteY14" fmla="*/ 831850 h 2317750"/>
                <a:gd name="connsiteX15" fmla="*/ 2444750 w 3130550"/>
                <a:gd name="connsiteY15" fmla="*/ 946150 h 2317750"/>
                <a:gd name="connsiteX16" fmla="*/ 2387600 w 3130550"/>
                <a:gd name="connsiteY16" fmla="*/ 971550 h 2317750"/>
                <a:gd name="connsiteX17" fmla="*/ 2387600 w 3130550"/>
                <a:gd name="connsiteY17" fmla="*/ 1149350 h 2317750"/>
                <a:gd name="connsiteX18" fmla="*/ 2451100 w 3130550"/>
                <a:gd name="connsiteY18" fmla="*/ 1339850 h 2317750"/>
                <a:gd name="connsiteX19" fmla="*/ 2444750 w 3130550"/>
                <a:gd name="connsiteY19" fmla="*/ 1504950 h 2317750"/>
                <a:gd name="connsiteX20" fmla="*/ 2292350 w 3130550"/>
                <a:gd name="connsiteY20" fmla="*/ 1612900 h 2317750"/>
                <a:gd name="connsiteX21" fmla="*/ 2209800 w 3130550"/>
                <a:gd name="connsiteY21" fmla="*/ 1581150 h 2317750"/>
                <a:gd name="connsiteX22" fmla="*/ 2146300 w 3130550"/>
                <a:gd name="connsiteY22" fmla="*/ 1536700 h 2317750"/>
                <a:gd name="connsiteX23" fmla="*/ 2051050 w 3130550"/>
                <a:gd name="connsiteY23" fmla="*/ 1473200 h 2317750"/>
                <a:gd name="connsiteX24" fmla="*/ 2032000 w 3130550"/>
                <a:gd name="connsiteY24" fmla="*/ 1549400 h 2317750"/>
                <a:gd name="connsiteX25" fmla="*/ 1968500 w 3130550"/>
                <a:gd name="connsiteY25" fmla="*/ 1543050 h 2317750"/>
                <a:gd name="connsiteX26" fmla="*/ 1924050 w 3130550"/>
                <a:gd name="connsiteY26" fmla="*/ 1473200 h 2317750"/>
                <a:gd name="connsiteX27" fmla="*/ 1955800 w 3130550"/>
                <a:gd name="connsiteY27" fmla="*/ 1428750 h 2317750"/>
                <a:gd name="connsiteX28" fmla="*/ 1752600 w 3130550"/>
                <a:gd name="connsiteY28" fmla="*/ 1365250 h 2317750"/>
                <a:gd name="connsiteX29" fmla="*/ 1708150 w 3130550"/>
                <a:gd name="connsiteY29" fmla="*/ 1301750 h 2317750"/>
                <a:gd name="connsiteX30" fmla="*/ 1644650 w 3130550"/>
                <a:gd name="connsiteY30" fmla="*/ 1358900 h 2317750"/>
                <a:gd name="connsiteX31" fmla="*/ 1555750 w 3130550"/>
                <a:gd name="connsiteY31" fmla="*/ 1308100 h 2317750"/>
                <a:gd name="connsiteX32" fmla="*/ 1504950 w 3130550"/>
                <a:gd name="connsiteY32" fmla="*/ 1384300 h 2317750"/>
                <a:gd name="connsiteX33" fmla="*/ 1377950 w 3130550"/>
                <a:gd name="connsiteY33" fmla="*/ 1422400 h 2317750"/>
                <a:gd name="connsiteX34" fmla="*/ 1282700 w 3130550"/>
                <a:gd name="connsiteY34" fmla="*/ 1485900 h 2317750"/>
                <a:gd name="connsiteX35" fmla="*/ 1231900 w 3130550"/>
                <a:gd name="connsiteY35" fmla="*/ 1485900 h 2317750"/>
                <a:gd name="connsiteX36" fmla="*/ 1193800 w 3130550"/>
                <a:gd name="connsiteY36" fmla="*/ 1524000 h 2317750"/>
                <a:gd name="connsiteX37" fmla="*/ 1155700 w 3130550"/>
                <a:gd name="connsiteY37" fmla="*/ 1524000 h 2317750"/>
                <a:gd name="connsiteX38" fmla="*/ 1219200 w 3130550"/>
                <a:gd name="connsiteY38" fmla="*/ 1631950 h 2317750"/>
                <a:gd name="connsiteX39" fmla="*/ 1250950 w 3130550"/>
                <a:gd name="connsiteY39" fmla="*/ 1758950 h 2317750"/>
                <a:gd name="connsiteX40" fmla="*/ 1492250 w 3130550"/>
                <a:gd name="connsiteY40" fmla="*/ 1955800 h 2317750"/>
                <a:gd name="connsiteX41" fmla="*/ 1479550 w 3130550"/>
                <a:gd name="connsiteY41" fmla="*/ 2006600 h 2317750"/>
                <a:gd name="connsiteX42" fmla="*/ 1390650 w 3130550"/>
                <a:gd name="connsiteY42" fmla="*/ 2006600 h 2317750"/>
                <a:gd name="connsiteX43" fmla="*/ 1390650 w 3130550"/>
                <a:gd name="connsiteY43" fmla="*/ 2063750 h 2317750"/>
                <a:gd name="connsiteX44" fmla="*/ 1308100 w 3130550"/>
                <a:gd name="connsiteY44" fmla="*/ 2108200 h 2317750"/>
                <a:gd name="connsiteX45" fmla="*/ 1333500 w 3130550"/>
                <a:gd name="connsiteY45" fmla="*/ 2273300 h 2317750"/>
                <a:gd name="connsiteX46" fmla="*/ 1257300 w 3130550"/>
                <a:gd name="connsiteY46" fmla="*/ 2273300 h 2317750"/>
                <a:gd name="connsiteX47" fmla="*/ 1168400 w 3130550"/>
                <a:gd name="connsiteY47" fmla="*/ 2228850 h 2317750"/>
                <a:gd name="connsiteX48" fmla="*/ 1028700 w 3130550"/>
                <a:gd name="connsiteY48" fmla="*/ 2305050 h 2317750"/>
                <a:gd name="connsiteX49" fmla="*/ 920750 w 3130550"/>
                <a:gd name="connsiteY49" fmla="*/ 2279650 h 2317750"/>
                <a:gd name="connsiteX50" fmla="*/ 857250 w 3130550"/>
                <a:gd name="connsiteY50" fmla="*/ 2279650 h 2317750"/>
                <a:gd name="connsiteX51" fmla="*/ 812800 w 3130550"/>
                <a:gd name="connsiteY51" fmla="*/ 2317750 h 2317750"/>
                <a:gd name="connsiteX52" fmla="*/ 742950 w 3130550"/>
                <a:gd name="connsiteY52" fmla="*/ 2254250 h 2317750"/>
                <a:gd name="connsiteX53" fmla="*/ 692150 w 3130550"/>
                <a:gd name="connsiteY53" fmla="*/ 2273300 h 2317750"/>
                <a:gd name="connsiteX54" fmla="*/ 622300 w 3130550"/>
                <a:gd name="connsiteY54" fmla="*/ 2260600 h 2317750"/>
                <a:gd name="connsiteX55" fmla="*/ 584200 w 3130550"/>
                <a:gd name="connsiteY55" fmla="*/ 2260600 h 2317750"/>
                <a:gd name="connsiteX56" fmla="*/ 520700 w 3130550"/>
                <a:gd name="connsiteY56" fmla="*/ 2235200 h 2317750"/>
                <a:gd name="connsiteX57" fmla="*/ 450850 w 3130550"/>
                <a:gd name="connsiteY57" fmla="*/ 2279650 h 2317750"/>
                <a:gd name="connsiteX58" fmla="*/ 361950 w 3130550"/>
                <a:gd name="connsiteY58" fmla="*/ 2273300 h 2317750"/>
                <a:gd name="connsiteX59" fmla="*/ 361950 w 3130550"/>
                <a:gd name="connsiteY59" fmla="*/ 2273300 h 2317750"/>
                <a:gd name="connsiteX60" fmla="*/ 298450 w 3130550"/>
                <a:gd name="connsiteY60" fmla="*/ 2298700 h 2317750"/>
                <a:gd name="connsiteX61" fmla="*/ 247650 w 3130550"/>
                <a:gd name="connsiteY61" fmla="*/ 2298700 h 2317750"/>
                <a:gd name="connsiteX62" fmla="*/ 171450 w 3130550"/>
                <a:gd name="connsiteY62" fmla="*/ 2209800 h 2317750"/>
                <a:gd name="connsiteX63" fmla="*/ 165100 w 3130550"/>
                <a:gd name="connsiteY63" fmla="*/ 2146300 h 2317750"/>
                <a:gd name="connsiteX64" fmla="*/ 247650 w 3130550"/>
                <a:gd name="connsiteY64" fmla="*/ 2025650 h 2317750"/>
                <a:gd name="connsiteX65" fmla="*/ 184150 w 3130550"/>
                <a:gd name="connsiteY65" fmla="*/ 1968500 h 2317750"/>
                <a:gd name="connsiteX66" fmla="*/ 88900 w 3130550"/>
                <a:gd name="connsiteY66" fmla="*/ 1936750 h 2317750"/>
                <a:gd name="connsiteX67" fmla="*/ 0 w 3130550"/>
                <a:gd name="connsiteY67" fmla="*/ 1841500 h 2317750"/>
                <a:gd name="connsiteX68" fmla="*/ 0 w 3130550"/>
                <a:gd name="connsiteY68" fmla="*/ 1727200 h 2317750"/>
                <a:gd name="connsiteX69" fmla="*/ 69850 w 3130550"/>
                <a:gd name="connsiteY69" fmla="*/ 1739900 h 2317750"/>
                <a:gd name="connsiteX70" fmla="*/ 133350 w 3130550"/>
                <a:gd name="connsiteY70" fmla="*/ 1739900 h 2317750"/>
                <a:gd name="connsiteX71" fmla="*/ 127000 w 3130550"/>
                <a:gd name="connsiteY71" fmla="*/ 1631950 h 2317750"/>
                <a:gd name="connsiteX72" fmla="*/ 88900 w 3130550"/>
                <a:gd name="connsiteY72" fmla="*/ 1568450 h 2317750"/>
                <a:gd name="connsiteX73" fmla="*/ 139700 w 3130550"/>
                <a:gd name="connsiteY73" fmla="*/ 1498600 h 2317750"/>
                <a:gd name="connsiteX74" fmla="*/ 50800 w 3130550"/>
                <a:gd name="connsiteY74" fmla="*/ 1384300 h 2317750"/>
                <a:gd name="connsiteX75" fmla="*/ 50800 w 3130550"/>
                <a:gd name="connsiteY75" fmla="*/ 1276350 h 2317750"/>
                <a:gd name="connsiteX76" fmla="*/ 95250 w 3130550"/>
                <a:gd name="connsiteY76" fmla="*/ 1181100 h 2317750"/>
                <a:gd name="connsiteX77" fmla="*/ 50800 w 3130550"/>
                <a:gd name="connsiteY77" fmla="*/ 1085850 h 2317750"/>
                <a:gd name="connsiteX78" fmla="*/ 228600 w 3130550"/>
                <a:gd name="connsiteY78" fmla="*/ 1028700 h 2317750"/>
                <a:gd name="connsiteX79" fmla="*/ 247650 w 3130550"/>
                <a:gd name="connsiteY79" fmla="*/ 927100 h 2317750"/>
                <a:gd name="connsiteX80" fmla="*/ 171450 w 3130550"/>
                <a:gd name="connsiteY80" fmla="*/ 850900 h 2317750"/>
                <a:gd name="connsiteX81" fmla="*/ 260350 w 3130550"/>
                <a:gd name="connsiteY81" fmla="*/ 831850 h 2317750"/>
                <a:gd name="connsiteX82" fmla="*/ 254000 w 3130550"/>
                <a:gd name="connsiteY82" fmla="*/ 711200 h 2317750"/>
                <a:gd name="connsiteX83" fmla="*/ 279400 w 3130550"/>
                <a:gd name="connsiteY83" fmla="*/ 628650 h 231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130550" h="2317750">
                  <a:moveTo>
                    <a:pt x="2781300" y="0"/>
                  </a:moveTo>
                  <a:lnTo>
                    <a:pt x="2952750" y="63500"/>
                  </a:lnTo>
                  <a:lnTo>
                    <a:pt x="3003550" y="95250"/>
                  </a:lnTo>
                  <a:lnTo>
                    <a:pt x="3079750" y="88900"/>
                  </a:lnTo>
                  <a:lnTo>
                    <a:pt x="3124200" y="152400"/>
                  </a:lnTo>
                  <a:lnTo>
                    <a:pt x="3086100" y="222250"/>
                  </a:lnTo>
                  <a:lnTo>
                    <a:pt x="3111500" y="298450"/>
                  </a:lnTo>
                  <a:lnTo>
                    <a:pt x="3060700" y="311150"/>
                  </a:lnTo>
                  <a:lnTo>
                    <a:pt x="3130550" y="400050"/>
                  </a:lnTo>
                  <a:lnTo>
                    <a:pt x="2990850" y="527050"/>
                  </a:lnTo>
                  <a:lnTo>
                    <a:pt x="2882900" y="558800"/>
                  </a:lnTo>
                  <a:lnTo>
                    <a:pt x="2794000" y="622300"/>
                  </a:lnTo>
                  <a:lnTo>
                    <a:pt x="2711450" y="628650"/>
                  </a:lnTo>
                  <a:lnTo>
                    <a:pt x="2628900" y="730250"/>
                  </a:lnTo>
                  <a:lnTo>
                    <a:pt x="2533650" y="831850"/>
                  </a:lnTo>
                  <a:lnTo>
                    <a:pt x="2444750" y="946150"/>
                  </a:lnTo>
                  <a:lnTo>
                    <a:pt x="2387600" y="971550"/>
                  </a:lnTo>
                  <a:lnTo>
                    <a:pt x="2387600" y="1149350"/>
                  </a:lnTo>
                  <a:lnTo>
                    <a:pt x="2451100" y="1339850"/>
                  </a:lnTo>
                  <a:lnTo>
                    <a:pt x="2444750" y="1504950"/>
                  </a:lnTo>
                  <a:lnTo>
                    <a:pt x="2292350" y="1612900"/>
                  </a:lnTo>
                  <a:lnTo>
                    <a:pt x="2209800" y="1581150"/>
                  </a:lnTo>
                  <a:lnTo>
                    <a:pt x="2146300" y="1536700"/>
                  </a:lnTo>
                  <a:lnTo>
                    <a:pt x="2051050" y="1473200"/>
                  </a:lnTo>
                  <a:lnTo>
                    <a:pt x="2032000" y="1549400"/>
                  </a:lnTo>
                  <a:lnTo>
                    <a:pt x="1968500" y="1543050"/>
                  </a:lnTo>
                  <a:lnTo>
                    <a:pt x="1924050" y="1473200"/>
                  </a:lnTo>
                  <a:lnTo>
                    <a:pt x="1955800" y="1428750"/>
                  </a:lnTo>
                  <a:lnTo>
                    <a:pt x="1752600" y="1365250"/>
                  </a:lnTo>
                  <a:lnTo>
                    <a:pt x="1708150" y="1301750"/>
                  </a:lnTo>
                  <a:lnTo>
                    <a:pt x="1644650" y="1358900"/>
                  </a:lnTo>
                  <a:lnTo>
                    <a:pt x="1555750" y="1308100"/>
                  </a:lnTo>
                  <a:lnTo>
                    <a:pt x="1504950" y="1384300"/>
                  </a:lnTo>
                  <a:lnTo>
                    <a:pt x="1377950" y="1422400"/>
                  </a:lnTo>
                  <a:lnTo>
                    <a:pt x="1282700" y="1485900"/>
                  </a:lnTo>
                  <a:lnTo>
                    <a:pt x="1231900" y="1485900"/>
                  </a:lnTo>
                  <a:lnTo>
                    <a:pt x="1193800" y="1524000"/>
                  </a:lnTo>
                  <a:lnTo>
                    <a:pt x="1155700" y="1524000"/>
                  </a:lnTo>
                  <a:lnTo>
                    <a:pt x="1219200" y="1631950"/>
                  </a:lnTo>
                  <a:lnTo>
                    <a:pt x="1250950" y="1758950"/>
                  </a:lnTo>
                  <a:lnTo>
                    <a:pt x="1492250" y="1955800"/>
                  </a:lnTo>
                  <a:lnTo>
                    <a:pt x="1479550" y="2006600"/>
                  </a:lnTo>
                  <a:lnTo>
                    <a:pt x="1390650" y="2006600"/>
                  </a:lnTo>
                  <a:lnTo>
                    <a:pt x="1390650" y="2063750"/>
                  </a:lnTo>
                  <a:lnTo>
                    <a:pt x="1308100" y="2108200"/>
                  </a:lnTo>
                  <a:lnTo>
                    <a:pt x="1333500" y="2273300"/>
                  </a:lnTo>
                  <a:lnTo>
                    <a:pt x="1257300" y="2273300"/>
                  </a:lnTo>
                  <a:lnTo>
                    <a:pt x="1168400" y="2228850"/>
                  </a:lnTo>
                  <a:lnTo>
                    <a:pt x="1028700" y="2305050"/>
                  </a:lnTo>
                  <a:lnTo>
                    <a:pt x="920750" y="2279650"/>
                  </a:lnTo>
                  <a:lnTo>
                    <a:pt x="857250" y="2279650"/>
                  </a:lnTo>
                  <a:lnTo>
                    <a:pt x="812800" y="2317750"/>
                  </a:lnTo>
                  <a:lnTo>
                    <a:pt x="742950" y="2254250"/>
                  </a:lnTo>
                  <a:lnTo>
                    <a:pt x="692150" y="2273300"/>
                  </a:lnTo>
                  <a:lnTo>
                    <a:pt x="622300" y="2260600"/>
                  </a:lnTo>
                  <a:lnTo>
                    <a:pt x="584200" y="2260600"/>
                  </a:lnTo>
                  <a:lnTo>
                    <a:pt x="520700" y="2235200"/>
                  </a:lnTo>
                  <a:lnTo>
                    <a:pt x="450850" y="2279650"/>
                  </a:lnTo>
                  <a:lnTo>
                    <a:pt x="361950" y="2273300"/>
                  </a:lnTo>
                  <a:lnTo>
                    <a:pt x="361950" y="2273300"/>
                  </a:lnTo>
                  <a:lnTo>
                    <a:pt x="298450" y="2298700"/>
                  </a:lnTo>
                  <a:lnTo>
                    <a:pt x="247650" y="2298700"/>
                  </a:lnTo>
                  <a:lnTo>
                    <a:pt x="171450" y="2209800"/>
                  </a:lnTo>
                  <a:lnTo>
                    <a:pt x="165100" y="2146300"/>
                  </a:lnTo>
                  <a:lnTo>
                    <a:pt x="247650" y="2025650"/>
                  </a:lnTo>
                  <a:lnTo>
                    <a:pt x="184150" y="1968500"/>
                  </a:lnTo>
                  <a:lnTo>
                    <a:pt x="88900" y="1936750"/>
                  </a:lnTo>
                  <a:lnTo>
                    <a:pt x="0" y="1841500"/>
                  </a:lnTo>
                  <a:lnTo>
                    <a:pt x="0" y="1727200"/>
                  </a:lnTo>
                  <a:lnTo>
                    <a:pt x="69850" y="1739900"/>
                  </a:lnTo>
                  <a:lnTo>
                    <a:pt x="133350" y="1739900"/>
                  </a:lnTo>
                  <a:lnTo>
                    <a:pt x="127000" y="1631950"/>
                  </a:lnTo>
                  <a:lnTo>
                    <a:pt x="88900" y="1568450"/>
                  </a:lnTo>
                  <a:lnTo>
                    <a:pt x="139700" y="1498600"/>
                  </a:lnTo>
                  <a:lnTo>
                    <a:pt x="50800" y="1384300"/>
                  </a:lnTo>
                  <a:lnTo>
                    <a:pt x="50800" y="1276350"/>
                  </a:lnTo>
                  <a:lnTo>
                    <a:pt x="95250" y="1181100"/>
                  </a:lnTo>
                  <a:lnTo>
                    <a:pt x="50800" y="1085850"/>
                  </a:lnTo>
                  <a:lnTo>
                    <a:pt x="228600" y="1028700"/>
                  </a:lnTo>
                  <a:lnTo>
                    <a:pt x="247650" y="927100"/>
                  </a:lnTo>
                  <a:lnTo>
                    <a:pt x="171450" y="850900"/>
                  </a:lnTo>
                  <a:lnTo>
                    <a:pt x="260350" y="831850"/>
                  </a:lnTo>
                  <a:lnTo>
                    <a:pt x="254000" y="711200"/>
                  </a:lnTo>
                  <a:lnTo>
                    <a:pt x="279400" y="6286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5911850" y="3651250"/>
              <a:ext cx="1504950" cy="2114550"/>
            </a:xfrm>
            <a:custGeom>
              <a:avLst/>
              <a:gdLst>
                <a:gd name="connsiteX0" fmla="*/ 133350 w 1504950"/>
                <a:gd name="connsiteY0" fmla="*/ 50800 h 2114550"/>
                <a:gd name="connsiteX1" fmla="*/ 311150 w 1504950"/>
                <a:gd name="connsiteY1" fmla="*/ 57150 h 2114550"/>
                <a:gd name="connsiteX2" fmla="*/ 444500 w 1504950"/>
                <a:gd name="connsiteY2" fmla="*/ 31750 h 2114550"/>
                <a:gd name="connsiteX3" fmla="*/ 628650 w 1504950"/>
                <a:gd name="connsiteY3" fmla="*/ 50800 h 2114550"/>
                <a:gd name="connsiteX4" fmla="*/ 889000 w 1504950"/>
                <a:gd name="connsiteY4" fmla="*/ 0 h 2114550"/>
                <a:gd name="connsiteX5" fmla="*/ 984250 w 1504950"/>
                <a:gd name="connsiteY5" fmla="*/ 44450 h 2114550"/>
                <a:gd name="connsiteX6" fmla="*/ 1060450 w 1504950"/>
                <a:gd name="connsiteY6" fmla="*/ 133350 h 2114550"/>
                <a:gd name="connsiteX7" fmla="*/ 1143000 w 1504950"/>
                <a:gd name="connsiteY7" fmla="*/ 203200 h 2114550"/>
                <a:gd name="connsiteX8" fmla="*/ 1371600 w 1504950"/>
                <a:gd name="connsiteY8" fmla="*/ 412750 h 2114550"/>
                <a:gd name="connsiteX9" fmla="*/ 1428750 w 1504950"/>
                <a:gd name="connsiteY9" fmla="*/ 533400 h 2114550"/>
                <a:gd name="connsiteX10" fmla="*/ 1492250 w 1504950"/>
                <a:gd name="connsiteY10" fmla="*/ 622300 h 2114550"/>
                <a:gd name="connsiteX11" fmla="*/ 1504950 w 1504950"/>
                <a:gd name="connsiteY11" fmla="*/ 819150 h 2114550"/>
                <a:gd name="connsiteX12" fmla="*/ 1504950 w 1504950"/>
                <a:gd name="connsiteY12" fmla="*/ 901700 h 2114550"/>
                <a:gd name="connsiteX13" fmla="*/ 1365250 w 1504950"/>
                <a:gd name="connsiteY13" fmla="*/ 838200 h 2114550"/>
                <a:gd name="connsiteX14" fmla="*/ 1466850 w 1504950"/>
                <a:gd name="connsiteY14" fmla="*/ 965200 h 2114550"/>
                <a:gd name="connsiteX15" fmla="*/ 1479550 w 1504950"/>
                <a:gd name="connsiteY15" fmla="*/ 1111250 h 2114550"/>
                <a:gd name="connsiteX16" fmla="*/ 1447800 w 1504950"/>
                <a:gd name="connsiteY16" fmla="*/ 1187450 h 2114550"/>
                <a:gd name="connsiteX17" fmla="*/ 1276350 w 1504950"/>
                <a:gd name="connsiteY17" fmla="*/ 1257300 h 2114550"/>
                <a:gd name="connsiteX18" fmla="*/ 1212850 w 1504950"/>
                <a:gd name="connsiteY18" fmla="*/ 1231900 h 2114550"/>
                <a:gd name="connsiteX19" fmla="*/ 1181100 w 1504950"/>
                <a:gd name="connsiteY19" fmla="*/ 1250950 h 2114550"/>
                <a:gd name="connsiteX20" fmla="*/ 1130300 w 1504950"/>
                <a:gd name="connsiteY20" fmla="*/ 1308100 h 2114550"/>
                <a:gd name="connsiteX21" fmla="*/ 914400 w 1504950"/>
                <a:gd name="connsiteY21" fmla="*/ 1390650 h 2114550"/>
                <a:gd name="connsiteX22" fmla="*/ 768350 w 1504950"/>
                <a:gd name="connsiteY22" fmla="*/ 1358900 h 2114550"/>
                <a:gd name="connsiteX23" fmla="*/ 673100 w 1504950"/>
                <a:gd name="connsiteY23" fmla="*/ 1377950 h 2114550"/>
                <a:gd name="connsiteX24" fmla="*/ 552450 w 1504950"/>
                <a:gd name="connsiteY24" fmla="*/ 1295400 h 2114550"/>
                <a:gd name="connsiteX25" fmla="*/ 457200 w 1504950"/>
                <a:gd name="connsiteY25" fmla="*/ 1327150 h 2114550"/>
                <a:gd name="connsiteX26" fmla="*/ 311150 w 1504950"/>
                <a:gd name="connsiteY26" fmla="*/ 1346200 h 2114550"/>
                <a:gd name="connsiteX27" fmla="*/ 165100 w 1504950"/>
                <a:gd name="connsiteY27" fmla="*/ 1416050 h 2114550"/>
                <a:gd name="connsiteX28" fmla="*/ 171450 w 1504950"/>
                <a:gd name="connsiteY28" fmla="*/ 1524000 h 2114550"/>
                <a:gd name="connsiteX29" fmla="*/ 171450 w 1504950"/>
                <a:gd name="connsiteY29" fmla="*/ 1663700 h 2114550"/>
                <a:gd name="connsiteX30" fmla="*/ 228600 w 1504950"/>
                <a:gd name="connsiteY30" fmla="*/ 1727200 h 2114550"/>
                <a:gd name="connsiteX31" fmla="*/ 165100 w 1504950"/>
                <a:gd name="connsiteY31" fmla="*/ 1746250 h 2114550"/>
                <a:gd name="connsiteX32" fmla="*/ 209550 w 1504950"/>
                <a:gd name="connsiteY32" fmla="*/ 1854200 h 2114550"/>
                <a:gd name="connsiteX33" fmla="*/ 88900 w 1504950"/>
                <a:gd name="connsiteY33" fmla="*/ 1917700 h 2114550"/>
                <a:gd name="connsiteX34" fmla="*/ 31750 w 1504950"/>
                <a:gd name="connsiteY34" fmla="*/ 1987550 h 2114550"/>
                <a:gd name="connsiteX35" fmla="*/ 0 w 1504950"/>
                <a:gd name="connsiteY35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04950" h="2114550">
                  <a:moveTo>
                    <a:pt x="133350" y="50800"/>
                  </a:moveTo>
                  <a:lnTo>
                    <a:pt x="311150" y="57150"/>
                  </a:lnTo>
                  <a:lnTo>
                    <a:pt x="444500" y="31750"/>
                  </a:lnTo>
                  <a:lnTo>
                    <a:pt x="628650" y="50800"/>
                  </a:lnTo>
                  <a:lnTo>
                    <a:pt x="889000" y="0"/>
                  </a:lnTo>
                  <a:lnTo>
                    <a:pt x="984250" y="44450"/>
                  </a:lnTo>
                  <a:lnTo>
                    <a:pt x="1060450" y="133350"/>
                  </a:lnTo>
                  <a:lnTo>
                    <a:pt x="1143000" y="203200"/>
                  </a:lnTo>
                  <a:lnTo>
                    <a:pt x="1371600" y="412750"/>
                  </a:lnTo>
                  <a:lnTo>
                    <a:pt x="1428750" y="533400"/>
                  </a:lnTo>
                  <a:lnTo>
                    <a:pt x="1492250" y="622300"/>
                  </a:lnTo>
                  <a:lnTo>
                    <a:pt x="1504950" y="819150"/>
                  </a:lnTo>
                  <a:lnTo>
                    <a:pt x="1504950" y="901700"/>
                  </a:lnTo>
                  <a:lnTo>
                    <a:pt x="1365250" y="838200"/>
                  </a:lnTo>
                  <a:lnTo>
                    <a:pt x="1466850" y="965200"/>
                  </a:lnTo>
                  <a:lnTo>
                    <a:pt x="1479550" y="1111250"/>
                  </a:lnTo>
                  <a:lnTo>
                    <a:pt x="1447800" y="1187450"/>
                  </a:lnTo>
                  <a:lnTo>
                    <a:pt x="1276350" y="1257300"/>
                  </a:lnTo>
                  <a:lnTo>
                    <a:pt x="1212850" y="1231900"/>
                  </a:lnTo>
                  <a:lnTo>
                    <a:pt x="1181100" y="1250950"/>
                  </a:lnTo>
                  <a:lnTo>
                    <a:pt x="1130300" y="1308100"/>
                  </a:lnTo>
                  <a:lnTo>
                    <a:pt x="914400" y="1390650"/>
                  </a:lnTo>
                  <a:lnTo>
                    <a:pt x="768350" y="1358900"/>
                  </a:lnTo>
                  <a:lnTo>
                    <a:pt x="673100" y="1377950"/>
                  </a:lnTo>
                  <a:lnTo>
                    <a:pt x="552450" y="1295400"/>
                  </a:lnTo>
                  <a:lnTo>
                    <a:pt x="457200" y="1327150"/>
                  </a:lnTo>
                  <a:lnTo>
                    <a:pt x="311150" y="1346200"/>
                  </a:lnTo>
                  <a:lnTo>
                    <a:pt x="165100" y="1416050"/>
                  </a:lnTo>
                  <a:lnTo>
                    <a:pt x="171450" y="1524000"/>
                  </a:lnTo>
                  <a:lnTo>
                    <a:pt x="171450" y="1663700"/>
                  </a:lnTo>
                  <a:lnTo>
                    <a:pt x="228600" y="1727200"/>
                  </a:lnTo>
                  <a:lnTo>
                    <a:pt x="165100" y="1746250"/>
                  </a:lnTo>
                  <a:lnTo>
                    <a:pt x="209550" y="1854200"/>
                  </a:lnTo>
                  <a:lnTo>
                    <a:pt x="88900" y="1917700"/>
                  </a:lnTo>
                  <a:lnTo>
                    <a:pt x="31750" y="1987550"/>
                  </a:lnTo>
                  <a:lnTo>
                    <a:pt x="0" y="21145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ihandform 37"/>
            <p:cNvSpPr/>
            <p:nvPr/>
          </p:nvSpPr>
          <p:spPr>
            <a:xfrm>
              <a:off x="4411133" y="4732867"/>
              <a:ext cx="639234" cy="207433"/>
            </a:xfrm>
            <a:custGeom>
              <a:avLst/>
              <a:gdLst>
                <a:gd name="connsiteX0" fmla="*/ 618067 w 639234"/>
                <a:gd name="connsiteY0" fmla="*/ 207433 h 207433"/>
                <a:gd name="connsiteX1" fmla="*/ 618067 w 639234"/>
                <a:gd name="connsiteY1" fmla="*/ 148166 h 207433"/>
                <a:gd name="connsiteX2" fmla="*/ 601134 w 639234"/>
                <a:gd name="connsiteY2" fmla="*/ 76200 h 207433"/>
                <a:gd name="connsiteX3" fmla="*/ 639234 w 639234"/>
                <a:gd name="connsiteY3" fmla="*/ 12700 h 207433"/>
                <a:gd name="connsiteX4" fmla="*/ 448734 w 639234"/>
                <a:gd name="connsiteY4" fmla="*/ 0 h 207433"/>
                <a:gd name="connsiteX5" fmla="*/ 393700 w 639234"/>
                <a:gd name="connsiteY5" fmla="*/ 33866 h 207433"/>
                <a:gd name="connsiteX6" fmla="*/ 338667 w 639234"/>
                <a:gd name="connsiteY6" fmla="*/ 42333 h 207433"/>
                <a:gd name="connsiteX7" fmla="*/ 313267 w 639234"/>
                <a:gd name="connsiteY7" fmla="*/ 122766 h 207433"/>
                <a:gd name="connsiteX8" fmla="*/ 237067 w 639234"/>
                <a:gd name="connsiteY8" fmla="*/ 139700 h 207433"/>
                <a:gd name="connsiteX9" fmla="*/ 160867 w 639234"/>
                <a:gd name="connsiteY9" fmla="*/ 198966 h 207433"/>
                <a:gd name="connsiteX10" fmla="*/ 71967 w 639234"/>
                <a:gd name="connsiteY10" fmla="*/ 190500 h 207433"/>
                <a:gd name="connsiteX11" fmla="*/ 50800 w 639234"/>
                <a:gd name="connsiteY11" fmla="*/ 110066 h 207433"/>
                <a:gd name="connsiteX12" fmla="*/ 0 w 639234"/>
                <a:gd name="connsiteY12" fmla="*/ 804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234" h="207433">
                  <a:moveTo>
                    <a:pt x="618067" y="207433"/>
                  </a:moveTo>
                  <a:lnTo>
                    <a:pt x="618067" y="148166"/>
                  </a:lnTo>
                  <a:lnTo>
                    <a:pt x="601134" y="76200"/>
                  </a:lnTo>
                  <a:lnTo>
                    <a:pt x="639234" y="12700"/>
                  </a:lnTo>
                  <a:lnTo>
                    <a:pt x="448734" y="0"/>
                  </a:lnTo>
                  <a:lnTo>
                    <a:pt x="393700" y="33866"/>
                  </a:lnTo>
                  <a:lnTo>
                    <a:pt x="338667" y="42333"/>
                  </a:lnTo>
                  <a:lnTo>
                    <a:pt x="313267" y="122766"/>
                  </a:lnTo>
                  <a:lnTo>
                    <a:pt x="237067" y="139700"/>
                  </a:lnTo>
                  <a:lnTo>
                    <a:pt x="160867" y="198966"/>
                  </a:lnTo>
                  <a:lnTo>
                    <a:pt x="71967" y="190500"/>
                  </a:lnTo>
                  <a:lnTo>
                    <a:pt x="50800" y="110066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reihandform 38"/>
            <p:cNvSpPr/>
            <p:nvPr/>
          </p:nvSpPr>
          <p:spPr>
            <a:xfrm>
              <a:off x="3657600" y="4466167"/>
              <a:ext cx="817033" cy="461433"/>
            </a:xfrm>
            <a:custGeom>
              <a:avLst/>
              <a:gdLst>
                <a:gd name="connsiteX0" fmla="*/ 173567 w 817033"/>
                <a:gd name="connsiteY0" fmla="*/ 21166 h 461433"/>
                <a:gd name="connsiteX1" fmla="*/ 148167 w 817033"/>
                <a:gd name="connsiteY1" fmla="*/ 76200 h 461433"/>
                <a:gd name="connsiteX2" fmla="*/ 182033 w 817033"/>
                <a:gd name="connsiteY2" fmla="*/ 76200 h 461433"/>
                <a:gd name="connsiteX3" fmla="*/ 156633 w 817033"/>
                <a:gd name="connsiteY3" fmla="*/ 118533 h 461433"/>
                <a:gd name="connsiteX4" fmla="*/ 80433 w 817033"/>
                <a:gd name="connsiteY4" fmla="*/ 177800 h 461433"/>
                <a:gd name="connsiteX5" fmla="*/ 80433 w 817033"/>
                <a:gd name="connsiteY5" fmla="*/ 228600 h 461433"/>
                <a:gd name="connsiteX6" fmla="*/ 16933 w 817033"/>
                <a:gd name="connsiteY6" fmla="*/ 275166 h 461433"/>
                <a:gd name="connsiteX7" fmla="*/ 16933 w 817033"/>
                <a:gd name="connsiteY7" fmla="*/ 304800 h 461433"/>
                <a:gd name="connsiteX8" fmla="*/ 29633 w 817033"/>
                <a:gd name="connsiteY8" fmla="*/ 342900 h 461433"/>
                <a:gd name="connsiteX9" fmla="*/ 0 w 817033"/>
                <a:gd name="connsiteY9" fmla="*/ 385233 h 461433"/>
                <a:gd name="connsiteX10" fmla="*/ 59267 w 817033"/>
                <a:gd name="connsiteY10" fmla="*/ 385233 h 461433"/>
                <a:gd name="connsiteX11" fmla="*/ 71967 w 817033"/>
                <a:gd name="connsiteY11" fmla="*/ 334433 h 461433"/>
                <a:gd name="connsiteX12" fmla="*/ 127000 w 817033"/>
                <a:gd name="connsiteY12" fmla="*/ 334433 h 461433"/>
                <a:gd name="connsiteX13" fmla="*/ 160867 w 817033"/>
                <a:gd name="connsiteY13" fmla="*/ 355600 h 461433"/>
                <a:gd name="connsiteX14" fmla="*/ 160867 w 817033"/>
                <a:gd name="connsiteY14" fmla="*/ 414866 h 461433"/>
                <a:gd name="connsiteX15" fmla="*/ 190500 w 817033"/>
                <a:gd name="connsiteY15" fmla="*/ 461433 h 461433"/>
                <a:gd name="connsiteX16" fmla="*/ 283633 w 817033"/>
                <a:gd name="connsiteY16" fmla="*/ 436033 h 461433"/>
                <a:gd name="connsiteX17" fmla="*/ 325967 w 817033"/>
                <a:gd name="connsiteY17" fmla="*/ 448733 h 461433"/>
                <a:gd name="connsiteX18" fmla="*/ 364067 w 817033"/>
                <a:gd name="connsiteY18" fmla="*/ 423333 h 461433"/>
                <a:gd name="connsiteX19" fmla="*/ 389467 w 817033"/>
                <a:gd name="connsiteY19" fmla="*/ 372533 h 461433"/>
                <a:gd name="connsiteX20" fmla="*/ 419100 w 817033"/>
                <a:gd name="connsiteY20" fmla="*/ 351366 h 461433"/>
                <a:gd name="connsiteX21" fmla="*/ 478367 w 817033"/>
                <a:gd name="connsiteY21" fmla="*/ 402166 h 461433"/>
                <a:gd name="connsiteX22" fmla="*/ 478367 w 817033"/>
                <a:gd name="connsiteY22" fmla="*/ 402166 h 461433"/>
                <a:gd name="connsiteX23" fmla="*/ 508000 w 817033"/>
                <a:gd name="connsiteY23" fmla="*/ 444500 h 461433"/>
                <a:gd name="connsiteX24" fmla="*/ 537633 w 817033"/>
                <a:gd name="connsiteY24" fmla="*/ 452966 h 461433"/>
                <a:gd name="connsiteX25" fmla="*/ 546100 w 817033"/>
                <a:gd name="connsiteY25" fmla="*/ 389466 h 461433"/>
                <a:gd name="connsiteX26" fmla="*/ 579967 w 817033"/>
                <a:gd name="connsiteY26" fmla="*/ 338666 h 461433"/>
                <a:gd name="connsiteX27" fmla="*/ 605367 w 817033"/>
                <a:gd name="connsiteY27" fmla="*/ 304800 h 461433"/>
                <a:gd name="connsiteX28" fmla="*/ 643467 w 817033"/>
                <a:gd name="connsiteY28" fmla="*/ 347133 h 461433"/>
                <a:gd name="connsiteX29" fmla="*/ 715433 w 817033"/>
                <a:gd name="connsiteY29" fmla="*/ 325966 h 461433"/>
                <a:gd name="connsiteX30" fmla="*/ 740833 w 817033"/>
                <a:gd name="connsiteY30" fmla="*/ 368300 h 461433"/>
                <a:gd name="connsiteX31" fmla="*/ 740833 w 817033"/>
                <a:gd name="connsiteY31" fmla="*/ 368300 h 461433"/>
                <a:gd name="connsiteX32" fmla="*/ 745067 w 817033"/>
                <a:gd name="connsiteY32" fmla="*/ 309033 h 461433"/>
                <a:gd name="connsiteX33" fmla="*/ 736600 w 817033"/>
                <a:gd name="connsiteY33" fmla="*/ 262466 h 461433"/>
                <a:gd name="connsiteX34" fmla="*/ 787400 w 817033"/>
                <a:gd name="connsiteY34" fmla="*/ 279400 h 461433"/>
                <a:gd name="connsiteX35" fmla="*/ 817033 w 817033"/>
                <a:gd name="connsiteY35" fmla="*/ 279400 h 461433"/>
                <a:gd name="connsiteX36" fmla="*/ 800100 w 817033"/>
                <a:gd name="connsiteY36" fmla="*/ 241300 h 461433"/>
                <a:gd name="connsiteX37" fmla="*/ 812800 w 817033"/>
                <a:gd name="connsiteY37" fmla="*/ 190500 h 461433"/>
                <a:gd name="connsiteX38" fmla="*/ 787400 w 817033"/>
                <a:gd name="connsiteY38" fmla="*/ 173566 h 461433"/>
                <a:gd name="connsiteX39" fmla="*/ 745067 w 817033"/>
                <a:gd name="connsiteY39" fmla="*/ 194733 h 461433"/>
                <a:gd name="connsiteX40" fmla="*/ 690033 w 817033"/>
                <a:gd name="connsiteY40" fmla="*/ 165100 h 461433"/>
                <a:gd name="connsiteX41" fmla="*/ 651933 w 817033"/>
                <a:gd name="connsiteY41" fmla="*/ 143933 h 461433"/>
                <a:gd name="connsiteX42" fmla="*/ 647700 w 817033"/>
                <a:gd name="connsiteY42" fmla="*/ 80433 h 461433"/>
                <a:gd name="connsiteX43" fmla="*/ 647700 w 817033"/>
                <a:gd name="connsiteY43" fmla="*/ 80433 h 461433"/>
                <a:gd name="connsiteX44" fmla="*/ 635000 w 817033"/>
                <a:gd name="connsiteY44" fmla="*/ 0 h 46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17033" h="461433">
                  <a:moveTo>
                    <a:pt x="173567" y="21166"/>
                  </a:moveTo>
                  <a:lnTo>
                    <a:pt x="148167" y="76200"/>
                  </a:lnTo>
                  <a:lnTo>
                    <a:pt x="182033" y="76200"/>
                  </a:lnTo>
                  <a:lnTo>
                    <a:pt x="156633" y="118533"/>
                  </a:lnTo>
                  <a:lnTo>
                    <a:pt x="80433" y="177800"/>
                  </a:lnTo>
                  <a:lnTo>
                    <a:pt x="80433" y="228600"/>
                  </a:lnTo>
                  <a:lnTo>
                    <a:pt x="16933" y="275166"/>
                  </a:lnTo>
                  <a:lnTo>
                    <a:pt x="16933" y="304800"/>
                  </a:lnTo>
                  <a:lnTo>
                    <a:pt x="29633" y="342900"/>
                  </a:lnTo>
                  <a:lnTo>
                    <a:pt x="0" y="385233"/>
                  </a:lnTo>
                  <a:lnTo>
                    <a:pt x="59267" y="385233"/>
                  </a:lnTo>
                  <a:lnTo>
                    <a:pt x="71967" y="334433"/>
                  </a:lnTo>
                  <a:lnTo>
                    <a:pt x="127000" y="334433"/>
                  </a:lnTo>
                  <a:lnTo>
                    <a:pt x="160867" y="355600"/>
                  </a:lnTo>
                  <a:lnTo>
                    <a:pt x="160867" y="414866"/>
                  </a:lnTo>
                  <a:lnTo>
                    <a:pt x="190500" y="461433"/>
                  </a:lnTo>
                  <a:lnTo>
                    <a:pt x="283633" y="436033"/>
                  </a:lnTo>
                  <a:lnTo>
                    <a:pt x="325967" y="448733"/>
                  </a:lnTo>
                  <a:lnTo>
                    <a:pt x="364067" y="423333"/>
                  </a:lnTo>
                  <a:lnTo>
                    <a:pt x="389467" y="372533"/>
                  </a:lnTo>
                  <a:lnTo>
                    <a:pt x="419100" y="351366"/>
                  </a:lnTo>
                  <a:cubicBezTo>
                    <a:pt x="483702" y="403047"/>
                    <a:pt x="509707" y="402166"/>
                    <a:pt x="478367" y="402166"/>
                  </a:cubicBezTo>
                  <a:lnTo>
                    <a:pt x="478367" y="402166"/>
                  </a:lnTo>
                  <a:lnTo>
                    <a:pt x="508000" y="444500"/>
                  </a:lnTo>
                  <a:lnTo>
                    <a:pt x="537633" y="452966"/>
                  </a:lnTo>
                  <a:lnTo>
                    <a:pt x="546100" y="389466"/>
                  </a:lnTo>
                  <a:lnTo>
                    <a:pt x="579967" y="338666"/>
                  </a:lnTo>
                  <a:lnTo>
                    <a:pt x="605367" y="304800"/>
                  </a:lnTo>
                  <a:lnTo>
                    <a:pt x="643467" y="347133"/>
                  </a:lnTo>
                  <a:lnTo>
                    <a:pt x="715433" y="325966"/>
                  </a:lnTo>
                  <a:lnTo>
                    <a:pt x="740833" y="368300"/>
                  </a:lnTo>
                  <a:lnTo>
                    <a:pt x="740833" y="368300"/>
                  </a:lnTo>
                  <a:lnTo>
                    <a:pt x="745067" y="309033"/>
                  </a:lnTo>
                  <a:lnTo>
                    <a:pt x="736600" y="262466"/>
                  </a:lnTo>
                  <a:lnTo>
                    <a:pt x="787400" y="279400"/>
                  </a:lnTo>
                  <a:lnTo>
                    <a:pt x="817033" y="279400"/>
                  </a:lnTo>
                  <a:lnTo>
                    <a:pt x="800100" y="241300"/>
                  </a:lnTo>
                  <a:lnTo>
                    <a:pt x="812800" y="190500"/>
                  </a:lnTo>
                  <a:lnTo>
                    <a:pt x="787400" y="173566"/>
                  </a:lnTo>
                  <a:lnTo>
                    <a:pt x="745067" y="194733"/>
                  </a:lnTo>
                  <a:lnTo>
                    <a:pt x="690033" y="165100"/>
                  </a:lnTo>
                  <a:lnTo>
                    <a:pt x="651933" y="143933"/>
                  </a:lnTo>
                  <a:lnTo>
                    <a:pt x="647700" y="80433"/>
                  </a:lnTo>
                  <a:lnTo>
                    <a:pt x="647700" y="80433"/>
                  </a:lnTo>
                  <a:lnTo>
                    <a:pt x="6350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Bild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6007" y="3155950"/>
              <a:ext cx="324000" cy="216000"/>
            </a:xfrm>
            <a:prstGeom prst="rect">
              <a:avLst/>
            </a:prstGeom>
          </p:spPr>
        </p:pic>
        <p:pic>
          <p:nvPicPr>
            <p:cNvPr id="41" name="Bild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86350" y="4014333"/>
              <a:ext cx="216000" cy="144000"/>
            </a:xfrm>
            <a:prstGeom prst="rect">
              <a:avLst/>
            </a:prstGeom>
          </p:spPr>
        </p:pic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8800" y="3080969"/>
              <a:ext cx="288000" cy="144000"/>
            </a:xfrm>
            <a:prstGeom prst="rect">
              <a:avLst/>
            </a:prstGeom>
          </p:spPr>
        </p:pic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71" name="Gruppierung 18"/>
          <p:cNvGrpSpPr/>
          <p:nvPr/>
        </p:nvGrpSpPr>
        <p:grpSpPr>
          <a:xfrm>
            <a:off x="687916" y="883435"/>
            <a:ext cx="4961468" cy="2063594"/>
            <a:chOff x="3405745" y="-11051126"/>
            <a:chExt cx="3772520" cy="3462431"/>
          </a:xfrm>
        </p:grpSpPr>
        <p:sp>
          <p:nvSpPr>
            <p:cNvPr id="72" name="Textfeld 71"/>
            <p:cNvSpPr txBox="1"/>
            <p:nvPr/>
          </p:nvSpPr>
          <p:spPr>
            <a:xfrm>
              <a:off x="3405745" y="-11051126"/>
              <a:ext cx="3772520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Ab 06. Nov. 1918: Ebert &amp; Kanzler Max von Baden fordert vom Kaiser den Thronverzicht, um die Ordnung aufrecht zu erhalten</a:t>
              </a:r>
            </a:p>
          </p:txBody>
        </p:sp>
        <p:cxnSp>
          <p:nvCxnSpPr>
            <p:cNvPr id="73" name="Gerade Verbindung mit Pfeil 72"/>
            <p:cNvCxnSpPr>
              <a:endCxn id="72" idx="2"/>
            </p:cNvCxnSpPr>
            <p:nvPr/>
          </p:nvCxnSpPr>
          <p:spPr>
            <a:xfrm rot="10800000">
              <a:off x="5292005" y="-10173229"/>
              <a:ext cx="1269864" cy="258453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4" name="Gruppierung 18"/>
          <p:cNvGrpSpPr/>
          <p:nvPr/>
        </p:nvGrpSpPr>
        <p:grpSpPr>
          <a:xfrm>
            <a:off x="207743" y="1719801"/>
            <a:ext cx="4600036" cy="1323070"/>
            <a:chOff x="3156517" y="-11569161"/>
            <a:chExt cx="3497700" cy="2219931"/>
          </a:xfrm>
        </p:grpSpPr>
        <p:sp>
          <p:nvSpPr>
            <p:cNvPr id="75" name="Textfeld 74"/>
            <p:cNvSpPr txBox="1"/>
            <p:nvPr/>
          </p:nvSpPr>
          <p:spPr>
            <a:xfrm>
              <a:off x="3156517" y="-11569161"/>
              <a:ext cx="2481752" cy="160086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08. Nov. 1918: Mehrere Versammlungen der USPD in Berlin, in denen ein Generalstreik &amp; Massenkundgebungen für den nächsten Tag angekündigt werden</a:t>
              </a:r>
            </a:p>
          </p:txBody>
        </p:sp>
        <p:cxnSp>
          <p:nvCxnSpPr>
            <p:cNvPr id="76" name="Gerade Verbindung mit Pfeil 75"/>
            <p:cNvCxnSpPr>
              <a:endCxn id="75" idx="3"/>
            </p:cNvCxnSpPr>
            <p:nvPr/>
          </p:nvCxnSpPr>
          <p:spPr>
            <a:xfrm rot="10800000">
              <a:off x="5638269" y="-10768731"/>
              <a:ext cx="1015948" cy="141950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7" name="Gruppierung 18"/>
          <p:cNvGrpSpPr/>
          <p:nvPr/>
        </p:nvGrpSpPr>
        <p:grpSpPr>
          <a:xfrm>
            <a:off x="207743" y="3187646"/>
            <a:ext cx="4586527" cy="1706154"/>
            <a:chOff x="3346194" y="-11796549"/>
            <a:chExt cx="3487429" cy="2862696"/>
          </a:xfrm>
        </p:grpSpPr>
        <p:sp>
          <p:nvSpPr>
            <p:cNvPr id="78" name="Textfeld 77"/>
            <p:cNvSpPr txBox="1"/>
            <p:nvPr/>
          </p:nvSpPr>
          <p:spPr>
            <a:xfrm>
              <a:off x="3346194" y="-10173231"/>
              <a:ext cx="2607288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09. Nov. 1918: Die Truppen in Berlin unterstellen sich der SPD &amp; Regimenter an der Front verweigern dem Kaiser den Befehl</a:t>
              </a:r>
            </a:p>
          </p:txBody>
        </p:sp>
        <p:cxnSp>
          <p:nvCxnSpPr>
            <p:cNvPr id="79" name="Gerade Verbindung mit Pfeil 78"/>
            <p:cNvCxnSpPr>
              <a:endCxn id="78" idx="3"/>
            </p:cNvCxnSpPr>
            <p:nvPr/>
          </p:nvCxnSpPr>
          <p:spPr>
            <a:xfrm rot="5400000">
              <a:off x="5272049" y="-11115116"/>
              <a:ext cx="2243007" cy="88014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0" name="Gruppierung 18"/>
          <p:cNvGrpSpPr/>
          <p:nvPr/>
        </p:nvGrpSpPr>
        <p:grpSpPr>
          <a:xfrm>
            <a:off x="960099" y="3368969"/>
            <a:ext cx="3954805" cy="2274064"/>
            <a:chOff x="-433420" y="-7018525"/>
            <a:chExt cx="3007090" cy="3815569"/>
          </a:xfrm>
        </p:grpSpPr>
        <p:sp>
          <p:nvSpPr>
            <p:cNvPr id="81" name="Textfeld 80"/>
            <p:cNvSpPr txBox="1"/>
            <p:nvPr/>
          </p:nvSpPr>
          <p:spPr>
            <a:xfrm>
              <a:off x="-433420" y="-4080848"/>
              <a:ext cx="2278971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09. Nov. 1918: Max von Baden erklärt einseitig den Thronverzicht des Kaisers</a:t>
              </a:r>
            </a:p>
          </p:txBody>
        </p:sp>
        <p:cxnSp>
          <p:nvCxnSpPr>
            <p:cNvPr id="82" name="Gerade Verbindung mit Pfeil 81"/>
            <p:cNvCxnSpPr>
              <a:endCxn id="81" idx="3"/>
            </p:cNvCxnSpPr>
            <p:nvPr/>
          </p:nvCxnSpPr>
          <p:spPr>
            <a:xfrm rot="5400000">
              <a:off x="521300" y="-5694273"/>
              <a:ext cx="3376621" cy="72811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3" name="Gruppierung 18"/>
          <p:cNvGrpSpPr/>
          <p:nvPr/>
        </p:nvGrpSpPr>
        <p:grpSpPr>
          <a:xfrm>
            <a:off x="2893477" y="3421752"/>
            <a:ext cx="2844806" cy="2838519"/>
            <a:chOff x="3346194" y="-14057987"/>
            <a:chExt cx="2163087" cy="4762650"/>
          </a:xfrm>
        </p:grpSpPr>
        <p:sp>
          <p:nvSpPr>
            <p:cNvPr id="84" name="Textfeld 83"/>
            <p:cNvSpPr txBox="1"/>
            <p:nvPr/>
          </p:nvSpPr>
          <p:spPr>
            <a:xfrm>
              <a:off x="3346194" y="-10173229"/>
              <a:ext cx="2163087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09. Nov. 1918: Max von Baden übergibt die Kanzlerschaft an Ebert</a:t>
              </a:r>
            </a:p>
          </p:txBody>
        </p:sp>
        <p:cxnSp>
          <p:nvCxnSpPr>
            <p:cNvPr id="85" name="Gerade Verbindung mit Pfeil 84"/>
            <p:cNvCxnSpPr>
              <a:endCxn id="84" idx="0"/>
            </p:cNvCxnSpPr>
            <p:nvPr/>
          </p:nvCxnSpPr>
          <p:spPr>
            <a:xfrm rot="5400000">
              <a:off x="2738848" y="-12369096"/>
              <a:ext cx="3884757" cy="50697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6" name="Gruppierung 18"/>
          <p:cNvGrpSpPr/>
          <p:nvPr/>
        </p:nvGrpSpPr>
        <p:grpSpPr>
          <a:xfrm>
            <a:off x="275160" y="2673908"/>
            <a:ext cx="2611658" cy="959554"/>
            <a:chOff x="3397456" y="-12506844"/>
            <a:chExt cx="1985810" cy="1610002"/>
          </a:xfrm>
        </p:grpSpPr>
        <p:sp>
          <p:nvSpPr>
            <p:cNvPr id="87" name="Textfeld 86"/>
            <p:cNvSpPr txBox="1"/>
            <p:nvPr/>
          </p:nvSpPr>
          <p:spPr>
            <a:xfrm>
              <a:off x="3397456" y="-11774734"/>
              <a:ext cx="1985810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09. Nov. 1918: Massenkundgebungen in Berlin </a:t>
              </a:r>
            </a:p>
          </p:txBody>
        </p:sp>
        <p:cxnSp>
          <p:nvCxnSpPr>
            <p:cNvPr id="88" name="Gerade Verbindung mit Pfeil 30"/>
            <p:cNvCxnSpPr>
              <a:stCxn id="75" idx="2"/>
              <a:endCxn id="87" idx="0"/>
            </p:cNvCxnSpPr>
            <p:nvPr/>
          </p:nvCxnSpPr>
          <p:spPr>
            <a:xfrm rot="5400000">
              <a:off x="4122663" y="-12239145"/>
              <a:ext cx="732108" cy="196710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9" name="Gruppierung 18"/>
          <p:cNvGrpSpPr/>
          <p:nvPr/>
        </p:nvGrpSpPr>
        <p:grpSpPr>
          <a:xfrm>
            <a:off x="6672051" y="5544806"/>
            <a:ext cx="2256058" cy="715461"/>
            <a:chOff x="3346194" y="-10367923"/>
            <a:chExt cx="1715425" cy="1200446"/>
          </a:xfrm>
        </p:grpSpPr>
        <p:sp>
          <p:nvSpPr>
            <p:cNvPr id="90" name="Textfeld 89"/>
            <p:cNvSpPr txBox="1"/>
            <p:nvPr/>
          </p:nvSpPr>
          <p:spPr>
            <a:xfrm>
              <a:off x="3346194" y="-10045369"/>
              <a:ext cx="1715425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10. Nov. 1918: Der Kaiser flieht in die Niederlande</a:t>
              </a:r>
            </a:p>
          </p:txBody>
        </p:sp>
        <p:cxnSp>
          <p:nvCxnSpPr>
            <p:cNvPr id="91" name="Gerade Verbindung mit Pfeil 31"/>
            <p:cNvCxnSpPr>
              <a:stCxn id="94" idx="2"/>
              <a:endCxn id="90" idx="0"/>
            </p:cNvCxnSpPr>
            <p:nvPr/>
          </p:nvCxnSpPr>
          <p:spPr>
            <a:xfrm rot="16200000" flipH="1">
              <a:off x="3910534" y="-10338742"/>
              <a:ext cx="322553" cy="264191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92" name="Bild 9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2784" y="1241424"/>
            <a:ext cx="2908825" cy="365647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93" name="Gruppierung 18"/>
          <p:cNvGrpSpPr/>
          <p:nvPr/>
        </p:nvGrpSpPr>
        <p:grpSpPr>
          <a:xfrm>
            <a:off x="5096934" y="3347650"/>
            <a:ext cx="3559919" cy="2197161"/>
            <a:chOff x="3288018" y="-11546444"/>
            <a:chExt cx="2706834" cy="3686536"/>
          </a:xfrm>
        </p:grpSpPr>
        <p:sp>
          <p:nvSpPr>
            <p:cNvPr id="94" name="Textfeld 93"/>
            <p:cNvSpPr txBox="1"/>
            <p:nvPr/>
          </p:nvSpPr>
          <p:spPr>
            <a:xfrm>
              <a:off x="4163551" y="-8737800"/>
              <a:ext cx="1831301" cy="877892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chemeClr val="bg1"/>
                  </a:solidFill>
                </a:rPr>
                <a:t>09. Nov. 1918: Scheidemann ruft die Republik aus</a:t>
              </a:r>
            </a:p>
          </p:txBody>
        </p:sp>
        <p:cxnSp>
          <p:nvCxnSpPr>
            <p:cNvPr id="95" name="Gerade Verbindung mit Pfeil 94"/>
            <p:cNvCxnSpPr>
              <a:endCxn id="94" idx="0"/>
            </p:cNvCxnSpPr>
            <p:nvPr/>
          </p:nvCxnSpPr>
          <p:spPr>
            <a:xfrm>
              <a:off x="3288018" y="-11546444"/>
              <a:ext cx="1791185" cy="280864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Rätebewegung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3" name="Gruppierung 4"/>
          <p:cNvGrpSpPr/>
          <p:nvPr/>
        </p:nvGrpSpPr>
        <p:grpSpPr>
          <a:xfrm>
            <a:off x="1402916" y="1105666"/>
            <a:ext cx="6645356" cy="4895733"/>
            <a:chOff x="1402916" y="1105666"/>
            <a:chExt cx="6645356" cy="4895733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" name="Freihandform 6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8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9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0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1" name="Gruppierung 30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2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3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4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7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9" name="Gruppierung 29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32" name="Bild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4805" y="2949669"/>
              <a:ext cx="288000" cy="144000"/>
            </a:xfrm>
            <a:prstGeom prst="rect">
              <a:avLst/>
            </a:prstGeom>
          </p:spPr>
        </p:pic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8452" y="1796001"/>
              <a:ext cx="190287" cy="144000"/>
            </a:xfrm>
            <a:prstGeom prst="rect">
              <a:avLst/>
            </a:prstGeom>
          </p:spPr>
        </p:pic>
        <p:pic>
          <p:nvPicPr>
            <p:cNvPr id="35" name="Bild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8033" y="1609399"/>
              <a:ext cx="230400" cy="144000"/>
            </a:xfrm>
            <a:prstGeom prst="rect">
              <a:avLst/>
            </a:prstGeom>
          </p:spPr>
        </p:pic>
        <p:sp>
          <p:nvSpPr>
            <p:cNvPr id="36" name="Freihandform 35"/>
            <p:cNvSpPr/>
            <p:nvPr/>
          </p:nvSpPr>
          <p:spPr>
            <a:xfrm>
              <a:off x="3606800" y="2203450"/>
              <a:ext cx="3130550" cy="2317750"/>
            </a:xfrm>
            <a:custGeom>
              <a:avLst/>
              <a:gdLst>
                <a:gd name="connsiteX0" fmla="*/ 2781300 w 3130550"/>
                <a:gd name="connsiteY0" fmla="*/ 0 h 2317750"/>
                <a:gd name="connsiteX1" fmla="*/ 2952750 w 3130550"/>
                <a:gd name="connsiteY1" fmla="*/ 63500 h 2317750"/>
                <a:gd name="connsiteX2" fmla="*/ 3003550 w 3130550"/>
                <a:gd name="connsiteY2" fmla="*/ 95250 h 2317750"/>
                <a:gd name="connsiteX3" fmla="*/ 3079750 w 3130550"/>
                <a:gd name="connsiteY3" fmla="*/ 88900 h 2317750"/>
                <a:gd name="connsiteX4" fmla="*/ 3124200 w 3130550"/>
                <a:gd name="connsiteY4" fmla="*/ 152400 h 2317750"/>
                <a:gd name="connsiteX5" fmla="*/ 3086100 w 3130550"/>
                <a:gd name="connsiteY5" fmla="*/ 222250 h 2317750"/>
                <a:gd name="connsiteX6" fmla="*/ 3111500 w 3130550"/>
                <a:gd name="connsiteY6" fmla="*/ 298450 h 2317750"/>
                <a:gd name="connsiteX7" fmla="*/ 3060700 w 3130550"/>
                <a:gd name="connsiteY7" fmla="*/ 311150 h 2317750"/>
                <a:gd name="connsiteX8" fmla="*/ 3130550 w 3130550"/>
                <a:gd name="connsiteY8" fmla="*/ 400050 h 2317750"/>
                <a:gd name="connsiteX9" fmla="*/ 2990850 w 3130550"/>
                <a:gd name="connsiteY9" fmla="*/ 527050 h 2317750"/>
                <a:gd name="connsiteX10" fmla="*/ 2882900 w 3130550"/>
                <a:gd name="connsiteY10" fmla="*/ 558800 h 2317750"/>
                <a:gd name="connsiteX11" fmla="*/ 2794000 w 3130550"/>
                <a:gd name="connsiteY11" fmla="*/ 622300 h 2317750"/>
                <a:gd name="connsiteX12" fmla="*/ 2711450 w 3130550"/>
                <a:gd name="connsiteY12" fmla="*/ 628650 h 2317750"/>
                <a:gd name="connsiteX13" fmla="*/ 2628900 w 3130550"/>
                <a:gd name="connsiteY13" fmla="*/ 730250 h 2317750"/>
                <a:gd name="connsiteX14" fmla="*/ 2533650 w 3130550"/>
                <a:gd name="connsiteY14" fmla="*/ 831850 h 2317750"/>
                <a:gd name="connsiteX15" fmla="*/ 2444750 w 3130550"/>
                <a:gd name="connsiteY15" fmla="*/ 946150 h 2317750"/>
                <a:gd name="connsiteX16" fmla="*/ 2387600 w 3130550"/>
                <a:gd name="connsiteY16" fmla="*/ 971550 h 2317750"/>
                <a:gd name="connsiteX17" fmla="*/ 2387600 w 3130550"/>
                <a:gd name="connsiteY17" fmla="*/ 1149350 h 2317750"/>
                <a:gd name="connsiteX18" fmla="*/ 2451100 w 3130550"/>
                <a:gd name="connsiteY18" fmla="*/ 1339850 h 2317750"/>
                <a:gd name="connsiteX19" fmla="*/ 2444750 w 3130550"/>
                <a:gd name="connsiteY19" fmla="*/ 1504950 h 2317750"/>
                <a:gd name="connsiteX20" fmla="*/ 2292350 w 3130550"/>
                <a:gd name="connsiteY20" fmla="*/ 1612900 h 2317750"/>
                <a:gd name="connsiteX21" fmla="*/ 2209800 w 3130550"/>
                <a:gd name="connsiteY21" fmla="*/ 1581150 h 2317750"/>
                <a:gd name="connsiteX22" fmla="*/ 2146300 w 3130550"/>
                <a:gd name="connsiteY22" fmla="*/ 1536700 h 2317750"/>
                <a:gd name="connsiteX23" fmla="*/ 2051050 w 3130550"/>
                <a:gd name="connsiteY23" fmla="*/ 1473200 h 2317750"/>
                <a:gd name="connsiteX24" fmla="*/ 2032000 w 3130550"/>
                <a:gd name="connsiteY24" fmla="*/ 1549400 h 2317750"/>
                <a:gd name="connsiteX25" fmla="*/ 1968500 w 3130550"/>
                <a:gd name="connsiteY25" fmla="*/ 1543050 h 2317750"/>
                <a:gd name="connsiteX26" fmla="*/ 1924050 w 3130550"/>
                <a:gd name="connsiteY26" fmla="*/ 1473200 h 2317750"/>
                <a:gd name="connsiteX27" fmla="*/ 1955800 w 3130550"/>
                <a:gd name="connsiteY27" fmla="*/ 1428750 h 2317750"/>
                <a:gd name="connsiteX28" fmla="*/ 1752600 w 3130550"/>
                <a:gd name="connsiteY28" fmla="*/ 1365250 h 2317750"/>
                <a:gd name="connsiteX29" fmla="*/ 1708150 w 3130550"/>
                <a:gd name="connsiteY29" fmla="*/ 1301750 h 2317750"/>
                <a:gd name="connsiteX30" fmla="*/ 1644650 w 3130550"/>
                <a:gd name="connsiteY30" fmla="*/ 1358900 h 2317750"/>
                <a:gd name="connsiteX31" fmla="*/ 1555750 w 3130550"/>
                <a:gd name="connsiteY31" fmla="*/ 1308100 h 2317750"/>
                <a:gd name="connsiteX32" fmla="*/ 1504950 w 3130550"/>
                <a:gd name="connsiteY32" fmla="*/ 1384300 h 2317750"/>
                <a:gd name="connsiteX33" fmla="*/ 1377950 w 3130550"/>
                <a:gd name="connsiteY33" fmla="*/ 1422400 h 2317750"/>
                <a:gd name="connsiteX34" fmla="*/ 1282700 w 3130550"/>
                <a:gd name="connsiteY34" fmla="*/ 1485900 h 2317750"/>
                <a:gd name="connsiteX35" fmla="*/ 1231900 w 3130550"/>
                <a:gd name="connsiteY35" fmla="*/ 1485900 h 2317750"/>
                <a:gd name="connsiteX36" fmla="*/ 1193800 w 3130550"/>
                <a:gd name="connsiteY36" fmla="*/ 1524000 h 2317750"/>
                <a:gd name="connsiteX37" fmla="*/ 1155700 w 3130550"/>
                <a:gd name="connsiteY37" fmla="*/ 1524000 h 2317750"/>
                <a:gd name="connsiteX38" fmla="*/ 1219200 w 3130550"/>
                <a:gd name="connsiteY38" fmla="*/ 1631950 h 2317750"/>
                <a:gd name="connsiteX39" fmla="*/ 1250950 w 3130550"/>
                <a:gd name="connsiteY39" fmla="*/ 1758950 h 2317750"/>
                <a:gd name="connsiteX40" fmla="*/ 1492250 w 3130550"/>
                <a:gd name="connsiteY40" fmla="*/ 1955800 h 2317750"/>
                <a:gd name="connsiteX41" fmla="*/ 1479550 w 3130550"/>
                <a:gd name="connsiteY41" fmla="*/ 2006600 h 2317750"/>
                <a:gd name="connsiteX42" fmla="*/ 1390650 w 3130550"/>
                <a:gd name="connsiteY42" fmla="*/ 2006600 h 2317750"/>
                <a:gd name="connsiteX43" fmla="*/ 1390650 w 3130550"/>
                <a:gd name="connsiteY43" fmla="*/ 2063750 h 2317750"/>
                <a:gd name="connsiteX44" fmla="*/ 1308100 w 3130550"/>
                <a:gd name="connsiteY44" fmla="*/ 2108200 h 2317750"/>
                <a:gd name="connsiteX45" fmla="*/ 1333500 w 3130550"/>
                <a:gd name="connsiteY45" fmla="*/ 2273300 h 2317750"/>
                <a:gd name="connsiteX46" fmla="*/ 1257300 w 3130550"/>
                <a:gd name="connsiteY46" fmla="*/ 2273300 h 2317750"/>
                <a:gd name="connsiteX47" fmla="*/ 1168400 w 3130550"/>
                <a:gd name="connsiteY47" fmla="*/ 2228850 h 2317750"/>
                <a:gd name="connsiteX48" fmla="*/ 1028700 w 3130550"/>
                <a:gd name="connsiteY48" fmla="*/ 2305050 h 2317750"/>
                <a:gd name="connsiteX49" fmla="*/ 920750 w 3130550"/>
                <a:gd name="connsiteY49" fmla="*/ 2279650 h 2317750"/>
                <a:gd name="connsiteX50" fmla="*/ 857250 w 3130550"/>
                <a:gd name="connsiteY50" fmla="*/ 2279650 h 2317750"/>
                <a:gd name="connsiteX51" fmla="*/ 812800 w 3130550"/>
                <a:gd name="connsiteY51" fmla="*/ 2317750 h 2317750"/>
                <a:gd name="connsiteX52" fmla="*/ 742950 w 3130550"/>
                <a:gd name="connsiteY52" fmla="*/ 2254250 h 2317750"/>
                <a:gd name="connsiteX53" fmla="*/ 692150 w 3130550"/>
                <a:gd name="connsiteY53" fmla="*/ 2273300 h 2317750"/>
                <a:gd name="connsiteX54" fmla="*/ 622300 w 3130550"/>
                <a:gd name="connsiteY54" fmla="*/ 2260600 h 2317750"/>
                <a:gd name="connsiteX55" fmla="*/ 584200 w 3130550"/>
                <a:gd name="connsiteY55" fmla="*/ 2260600 h 2317750"/>
                <a:gd name="connsiteX56" fmla="*/ 520700 w 3130550"/>
                <a:gd name="connsiteY56" fmla="*/ 2235200 h 2317750"/>
                <a:gd name="connsiteX57" fmla="*/ 450850 w 3130550"/>
                <a:gd name="connsiteY57" fmla="*/ 2279650 h 2317750"/>
                <a:gd name="connsiteX58" fmla="*/ 361950 w 3130550"/>
                <a:gd name="connsiteY58" fmla="*/ 2273300 h 2317750"/>
                <a:gd name="connsiteX59" fmla="*/ 361950 w 3130550"/>
                <a:gd name="connsiteY59" fmla="*/ 2273300 h 2317750"/>
                <a:gd name="connsiteX60" fmla="*/ 298450 w 3130550"/>
                <a:gd name="connsiteY60" fmla="*/ 2298700 h 2317750"/>
                <a:gd name="connsiteX61" fmla="*/ 247650 w 3130550"/>
                <a:gd name="connsiteY61" fmla="*/ 2298700 h 2317750"/>
                <a:gd name="connsiteX62" fmla="*/ 171450 w 3130550"/>
                <a:gd name="connsiteY62" fmla="*/ 2209800 h 2317750"/>
                <a:gd name="connsiteX63" fmla="*/ 165100 w 3130550"/>
                <a:gd name="connsiteY63" fmla="*/ 2146300 h 2317750"/>
                <a:gd name="connsiteX64" fmla="*/ 247650 w 3130550"/>
                <a:gd name="connsiteY64" fmla="*/ 2025650 h 2317750"/>
                <a:gd name="connsiteX65" fmla="*/ 184150 w 3130550"/>
                <a:gd name="connsiteY65" fmla="*/ 1968500 h 2317750"/>
                <a:gd name="connsiteX66" fmla="*/ 88900 w 3130550"/>
                <a:gd name="connsiteY66" fmla="*/ 1936750 h 2317750"/>
                <a:gd name="connsiteX67" fmla="*/ 0 w 3130550"/>
                <a:gd name="connsiteY67" fmla="*/ 1841500 h 2317750"/>
                <a:gd name="connsiteX68" fmla="*/ 0 w 3130550"/>
                <a:gd name="connsiteY68" fmla="*/ 1727200 h 2317750"/>
                <a:gd name="connsiteX69" fmla="*/ 69850 w 3130550"/>
                <a:gd name="connsiteY69" fmla="*/ 1739900 h 2317750"/>
                <a:gd name="connsiteX70" fmla="*/ 133350 w 3130550"/>
                <a:gd name="connsiteY70" fmla="*/ 1739900 h 2317750"/>
                <a:gd name="connsiteX71" fmla="*/ 127000 w 3130550"/>
                <a:gd name="connsiteY71" fmla="*/ 1631950 h 2317750"/>
                <a:gd name="connsiteX72" fmla="*/ 88900 w 3130550"/>
                <a:gd name="connsiteY72" fmla="*/ 1568450 h 2317750"/>
                <a:gd name="connsiteX73" fmla="*/ 139700 w 3130550"/>
                <a:gd name="connsiteY73" fmla="*/ 1498600 h 2317750"/>
                <a:gd name="connsiteX74" fmla="*/ 50800 w 3130550"/>
                <a:gd name="connsiteY74" fmla="*/ 1384300 h 2317750"/>
                <a:gd name="connsiteX75" fmla="*/ 50800 w 3130550"/>
                <a:gd name="connsiteY75" fmla="*/ 1276350 h 2317750"/>
                <a:gd name="connsiteX76" fmla="*/ 95250 w 3130550"/>
                <a:gd name="connsiteY76" fmla="*/ 1181100 h 2317750"/>
                <a:gd name="connsiteX77" fmla="*/ 50800 w 3130550"/>
                <a:gd name="connsiteY77" fmla="*/ 1085850 h 2317750"/>
                <a:gd name="connsiteX78" fmla="*/ 228600 w 3130550"/>
                <a:gd name="connsiteY78" fmla="*/ 1028700 h 2317750"/>
                <a:gd name="connsiteX79" fmla="*/ 247650 w 3130550"/>
                <a:gd name="connsiteY79" fmla="*/ 927100 h 2317750"/>
                <a:gd name="connsiteX80" fmla="*/ 171450 w 3130550"/>
                <a:gd name="connsiteY80" fmla="*/ 850900 h 2317750"/>
                <a:gd name="connsiteX81" fmla="*/ 260350 w 3130550"/>
                <a:gd name="connsiteY81" fmla="*/ 831850 h 2317750"/>
                <a:gd name="connsiteX82" fmla="*/ 254000 w 3130550"/>
                <a:gd name="connsiteY82" fmla="*/ 711200 h 2317750"/>
                <a:gd name="connsiteX83" fmla="*/ 279400 w 3130550"/>
                <a:gd name="connsiteY83" fmla="*/ 628650 h 231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130550" h="2317750">
                  <a:moveTo>
                    <a:pt x="2781300" y="0"/>
                  </a:moveTo>
                  <a:lnTo>
                    <a:pt x="2952750" y="63500"/>
                  </a:lnTo>
                  <a:lnTo>
                    <a:pt x="3003550" y="95250"/>
                  </a:lnTo>
                  <a:lnTo>
                    <a:pt x="3079750" y="88900"/>
                  </a:lnTo>
                  <a:lnTo>
                    <a:pt x="3124200" y="152400"/>
                  </a:lnTo>
                  <a:lnTo>
                    <a:pt x="3086100" y="222250"/>
                  </a:lnTo>
                  <a:lnTo>
                    <a:pt x="3111500" y="298450"/>
                  </a:lnTo>
                  <a:lnTo>
                    <a:pt x="3060700" y="311150"/>
                  </a:lnTo>
                  <a:lnTo>
                    <a:pt x="3130550" y="400050"/>
                  </a:lnTo>
                  <a:lnTo>
                    <a:pt x="2990850" y="527050"/>
                  </a:lnTo>
                  <a:lnTo>
                    <a:pt x="2882900" y="558800"/>
                  </a:lnTo>
                  <a:lnTo>
                    <a:pt x="2794000" y="622300"/>
                  </a:lnTo>
                  <a:lnTo>
                    <a:pt x="2711450" y="628650"/>
                  </a:lnTo>
                  <a:lnTo>
                    <a:pt x="2628900" y="730250"/>
                  </a:lnTo>
                  <a:lnTo>
                    <a:pt x="2533650" y="831850"/>
                  </a:lnTo>
                  <a:lnTo>
                    <a:pt x="2444750" y="946150"/>
                  </a:lnTo>
                  <a:lnTo>
                    <a:pt x="2387600" y="971550"/>
                  </a:lnTo>
                  <a:lnTo>
                    <a:pt x="2387600" y="1149350"/>
                  </a:lnTo>
                  <a:lnTo>
                    <a:pt x="2451100" y="1339850"/>
                  </a:lnTo>
                  <a:lnTo>
                    <a:pt x="2444750" y="1504950"/>
                  </a:lnTo>
                  <a:lnTo>
                    <a:pt x="2292350" y="1612900"/>
                  </a:lnTo>
                  <a:lnTo>
                    <a:pt x="2209800" y="1581150"/>
                  </a:lnTo>
                  <a:lnTo>
                    <a:pt x="2146300" y="1536700"/>
                  </a:lnTo>
                  <a:lnTo>
                    <a:pt x="2051050" y="1473200"/>
                  </a:lnTo>
                  <a:lnTo>
                    <a:pt x="2032000" y="1549400"/>
                  </a:lnTo>
                  <a:lnTo>
                    <a:pt x="1968500" y="1543050"/>
                  </a:lnTo>
                  <a:lnTo>
                    <a:pt x="1924050" y="1473200"/>
                  </a:lnTo>
                  <a:lnTo>
                    <a:pt x="1955800" y="1428750"/>
                  </a:lnTo>
                  <a:lnTo>
                    <a:pt x="1752600" y="1365250"/>
                  </a:lnTo>
                  <a:lnTo>
                    <a:pt x="1708150" y="1301750"/>
                  </a:lnTo>
                  <a:lnTo>
                    <a:pt x="1644650" y="1358900"/>
                  </a:lnTo>
                  <a:lnTo>
                    <a:pt x="1555750" y="1308100"/>
                  </a:lnTo>
                  <a:lnTo>
                    <a:pt x="1504950" y="1384300"/>
                  </a:lnTo>
                  <a:lnTo>
                    <a:pt x="1377950" y="1422400"/>
                  </a:lnTo>
                  <a:lnTo>
                    <a:pt x="1282700" y="1485900"/>
                  </a:lnTo>
                  <a:lnTo>
                    <a:pt x="1231900" y="1485900"/>
                  </a:lnTo>
                  <a:lnTo>
                    <a:pt x="1193800" y="1524000"/>
                  </a:lnTo>
                  <a:lnTo>
                    <a:pt x="1155700" y="1524000"/>
                  </a:lnTo>
                  <a:lnTo>
                    <a:pt x="1219200" y="1631950"/>
                  </a:lnTo>
                  <a:lnTo>
                    <a:pt x="1250950" y="1758950"/>
                  </a:lnTo>
                  <a:lnTo>
                    <a:pt x="1492250" y="1955800"/>
                  </a:lnTo>
                  <a:lnTo>
                    <a:pt x="1479550" y="2006600"/>
                  </a:lnTo>
                  <a:lnTo>
                    <a:pt x="1390650" y="2006600"/>
                  </a:lnTo>
                  <a:lnTo>
                    <a:pt x="1390650" y="2063750"/>
                  </a:lnTo>
                  <a:lnTo>
                    <a:pt x="1308100" y="2108200"/>
                  </a:lnTo>
                  <a:lnTo>
                    <a:pt x="1333500" y="2273300"/>
                  </a:lnTo>
                  <a:lnTo>
                    <a:pt x="1257300" y="2273300"/>
                  </a:lnTo>
                  <a:lnTo>
                    <a:pt x="1168400" y="2228850"/>
                  </a:lnTo>
                  <a:lnTo>
                    <a:pt x="1028700" y="2305050"/>
                  </a:lnTo>
                  <a:lnTo>
                    <a:pt x="920750" y="2279650"/>
                  </a:lnTo>
                  <a:lnTo>
                    <a:pt x="857250" y="2279650"/>
                  </a:lnTo>
                  <a:lnTo>
                    <a:pt x="812800" y="2317750"/>
                  </a:lnTo>
                  <a:lnTo>
                    <a:pt x="742950" y="2254250"/>
                  </a:lnTo>
                  <a:lnTo>
                    <a:pt x="692150" y="2273300"/>
                  </a:lnTo>
                  <a:lnTo>
                    <a:pt x="622300" y="2260600"/>
                  </a:lnTo>
                  <a:lnTo>
                    <a:pt x="584200" y="2260600"/>
                  </a:lnTo>
                  <a:lnTo>
                    <a:pt x="520700" y="2235200"/>
                  </a:lnTo>
                  <a:lnTo>
                    <a:pt x="450850" y="2279650"/>
                  </a:lnTo>
                  <a:lnTo>
                    <a:pt x="361950" y="2273300"/>
                  </a:lnTo>
                  <a:lnTo>
                    <a:pt x="361950" y="2273300"/>
                  </a:lnTo>
                  <a:lnTo>
                    <a:pt x="298450" y="2298700"/>
                  </a:lnTo>
                  <a:lnTo>
                    <a:pt x="247650" y="2298700"/>
                  </a:lnTo>
                  <a:lnTo>
                    <a:pt x="171450" y="2209800"/>
                  </a:lnTo>
                  <a:lnTo>
                    <a:pt x="165100" y="2146300"/>
                  </a:lnTo>
                  <a:lnTo>
                    <a:pt x="247650" y="2025650"/>
                  </a:lnTo>
                  <a:lnTo>
                    <a:pt x="184150" y="1968500"/>
                  </a:lnTo>
                  <a:lnTo>
                    <a:pt x="88900" y="1936750"/>
                  </a:lnTo>
                  <a:lnTo>
                    <a:pt x="0" y="1841500"/>
                  </a:lnTo>
                  <a:lnTo>
                    <a:pt x="0" y="1727200"/>
                  </a:lnTo>
                  <a:lnTo>
                    <a:pt x="69850" y="1739900"/>
                  </a:lnTo>
                  <a:lnTo>
                    <a:pt x="133350" y="1739900"/>
                  </a:lnTo>
                  <a:lnTo>
                    <a:pt x="127000" y="1631950"/>
                  </a:lnTo>
                  <a:lnTo>
                    <a:pt x="88900" y="1568450"/>
                  </a:lnTo>
                  <a:lnTo>
                    <a:pt x="139700" y="1498600"/>
                  </a:lnTo>
                  <a:lnTo>
                    <a:pt x="50800" y="1384300"/>
                  </a:lnTo>
                  <a:lnTo>
                    <a:pt x="50800" y="1276350"/>
                  </a:lnTo>
                  <a:lnTo>
                    <a:pt x="95250" y="1181100"/>
                  </a:lnTo>
                  <a:lnTo>
                    <a:pt x="50800" y="1085850"/>
                  </a:lnTo>
                  <a:lnTo>
                    <a:pt x="228600" y="1028700"/>
                  </a:lnTo>
                  <a:lnTo>
                    <a:pt x="247650" y="927100"/>
                  </a:lnTo>
                  <a:lnTo>
                    <a:pt x="171450" y="850900"/>
                  </a:lnTo>
                  <a:lnTo>
                    <a:pt x="260350" y="831850"/>
                  </a:lnTo>
                  <a:lnTo>
                    <a:pt x="254000" y="711200"/>
                  </a:lnTo>
                  <a:lnTo>
                    <a:pt x="279400" y="6286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5911850" y="3651250"/>
              <a:ext cx="1504950" cy="2114550"/>
            </a:xfrm>
            <a:custGeom>
              <a:avLst/>
              <a:gdLst>
                <a:gd name="connsiteX0" fmla="*/ 133350 w 1504950"/>
                <a:gd name="connsiteY0" fmla="*/ 50800 h 2114550"/>
                <a:gd name="connsiteX1" fmla="*/ 311150 w 1504950"/>
                <a:gd name="connsiteY1" fmla="*/ 57150 h 2114550"/>
                <a:gd name="connsiteX2" fmla="*/ 444500 w 1504950"/>
                <a:gd name="connsiteY2" fmla="*/ 31750 h 2114550"/>
                <a:gd name="connsiteX3" fmla="*/ 628650 w 1504950"/>
                <a:gd name="connsiteY3" fmla="*/ 50800 h 2114550"/>
                <a:gd name="connsiteX4" fmla="*/ 889000 w 1504950"/>
                <a:gd name="connsiteY4" fmla="*/ 0 h 2114550"/>
                <a:gd name="connsiteX5" fmla="*/ 984250 w 1504950"/>
                <a:gd name="connsiteY5" fmla="*/ 44450 h 2114550"/>
                <a:gd name="connsiteX6" fmla="*/ 1060450 w 1504950"/>
                <a:gd name="connsiteY6" fmla="*/ 133350 h 2114550"/>
                <a:gd name="connsiteX7" fmla="*/ 1143000 w 1504950"/>
                <a:gd name="connsiteY7" fmla="*/ 203200 h 2114550"/>
                <a:gd name="connsiteX8" fmla="*/ 1371600 w 1504950"/>
                <a:gd name="connsiteY8" fmla="*/ 412750 h 2114550"/>
                <a:gd name="connsiteX9" fmla="*/ 1428750 w 1504950"/>
                <a:gd name="connsiteY9" fmla="*/ 533400 h 2114550"/>
                <a:gd name="connsiteX10" fmla="*/ 1492250 w 1504950"/>
                <a:gd name="connsiteY10" fmla="*/ 622300 h 2114550"/>
                <a:gd name="connsiteX11" fmla="*/ 1504950 w 1504950"/>
                <a:gd name="connsiteY11" fmla="*/ 819150 h 2114550"/>
                <a:gd name="connsiteX12" fmla="*/ 1504950 w 1504950"/>
                <a:gd name="connsiteY12" fmla="*/ 901700 h 2114550"/>
                <a:gd name="connsiteX13" fmla="*/ 1365250 w 1504950"/>
                <a:gd name="connsiteY13" fmla="*/ 838200 h 2114550"/>
                <a:gd name="connsiteX14" fmla="*/ 1466850 w 1504950"/>
                <a:gd name="connsiteY14" fmla="*/ 965200 h 2114550"/>
                <a:gd name="connsiteX15" fmla="*/ 1479550 w 1504950"/>
                <a:gd name="connsiteY15" fmla="*/ 1111250 h 2114550"/>
                <a:gd name="connsiteX16" fmla="*/ 1447800 w 1504950"/>
                <a:gd name="connsiteY16" fmla="*/ 1187450 h 2114550"/>
                <a:gd name="connsiteX17" fmla="*/ 1276350 w 1504950"/>
                <a:gd name="connsiteY17" fmla="*/ 1257300 h 2114550"/>
                <a:gd name="connsiteX18" fmla="*/ 1212850 w 1504950"/>
                <a:gd name="connsiteY18" fmla="*/ 1231900 h 2114550"/>
                <a:gd name="connsiteX19" fmla="*/ 1181100 w 1504950"/>
                <a:gd name="connsiteY19" fmla="*/ 1250950 h 2114550"/>
                <a:gd name="connsiteX20" fmla="*/ 1130300 w 1504950"/>
                <a:gd name="connsiteY20" fmla="*/ 1308100 h 2114550"/>
                <a:gd name="connsiteX21" fmla="*/ 914400 w 1504950"/>
                <a:gd name="connsiteY21" fmla="*/ 1390650 h 2114550"/>
                <a:gd name="connsiteX22" fmla="*/ 768350 w 1504950"/>
                <a:gd name="connsiteY22" fmla="*/ 1358900 h 2114550"/>
                <a:gd name="connsiteX23" fmla="*/ 673100 w 1504950"/>
                <a:gd name="connsiteY23" fmla="*/ 1377950 h 2114550"/>
                <a:gd name="connsiteX24" fmla="*/ 552450 w 1504950"/>
                <a:gd name="connsiteY24" fmla="*/ 1295400 h 2114550"/>
                <a:gd name="connsiteX25" fmla="*/ 457200 w 1504950"/>
                <a:gd name="connsiteY25" fmla="*/ 1327150 h 2114550"/>
                <a:gd name="connsiteX26" fmla="*/ 311150 w 1504950"/>
                <a:gd name="connsiteY26" fmla="*/ 1346200 h 2114550"/>
                <a:gd name="connsiteX27" fmla="*/ 165100 w 1504950"/>
                <a:gd name="connsiteY27" fmla="*/ 1416050 h 2114550"/>
                <a:gd name="connsiteX28" fmla="*/ 171450 w 1504950"/>
                <a:gd name="connsiteY28" fmla="*/ 1524000 h 2114550"/>
                <a:gd name="connsiteX29" fmla="*/ 171450 w 1504950"/>
                <a:gd name="connsiteY29" fmla="*/ 1663700 h 2114550"/>
                <a:gd name="connsiteX30" fmla="*/ 228600 w 1504950"/>
                <a:gd name="connsiteY30" fmla="*/ 1727200 h 2114550"/>
                <a:gd name="connsiteX31" fmla="*/ 165100 w 1504950"/>
                <a:gd name="connsiteY31" fmla="*/ 1746250 h 2114550"/>
                <a:gd name="connsiteX32" fmla="*/ 209550 w 1504950"/>
                <a:gd name="connsiteY32" fmla="*/ 1854200 h 2114550"/>
                <a:gd name="connsiteX33" fmla="*/ 88900 w 1504950"/>
                <a:gd name="connsiteY33" fmla="*/ 1917700 h 2114550"/>
                <a:gd name="connsiteX34" fmla="*/ 31750 w 1504950"/>
                <a:gd name="connsiteY34" fmla="*/ 1987550 h 2114550"/>
                <a:gd name="connsiteX35" fmla="*/ 0 w 1504950"/>
                <a:gd name="connsiteY35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04950" h="2114550">
                  <a:moveTo>
                    <a:pt x="133350" y="50800"/>
                  </a:moveTo>
                  <a:lnTo>
                    <a:pt x="311150" y="57150"/>
                  </a:lnTo>
                  <a:lnTo>
                    <a:pt x="444500" y="31750"/>
                  </a:lnTo>
                  <a:lnTo>
                    <a:pt x="628650" y="50800"/>
                  </a:lnTo>
                  <a:lnTo>
                    <a:pt x="889000" y="0"/>
                  </a:lnTo>
                  <a:lnTo>
                    <a:pt x="984250" y="44450"/>
                  </a:lnTo>
                  <a:lnTo>
                    <a:pt x="1060450" y="133350"/>
                  </a:lnTo>
                  <a:lnTo>
                    <a:pt x="1143000" y="203200"/>
                  </a:lnTo>
                  <a:lnTo>
                    <a:pt x="1371600" y="412750"/>
                  </a:lnTo>
                  <a:lnTo>
                    <a:pt x="1428750" y="533400"/>
                  </a:lnTo>
                  <a:lnTo>
                    <a:pt x="1492250" y="622300"/>
                  </a:lnTo>
                  <a:lnTo>
                    <a:pt x="1504950" y="819150"/>
                  </a:lnTo>
                  <a:lnTo>
                    <a:pt x="1504950" y="901700"/>
                  </a:lnTo>
                  <a:lnTo>
                    <a:pt x="1365250" y="838200"/>
                  </a:lnTo>
                  <a:lnTo>
                    <a:pt x="1466850" y="965200"/>
                  </a:lnTo>
                  <a:lnTo>
                    <a:pt x="1479550" y="1111250"/>
                  </a:lnTo>
                  <a:lnTo>
                    <a:pt x="1447800" y="1187450"/>
                  </a:lnTo>
                  <a:lnTo>
                    <a:pt x="1276350" y="1257300"/>
                  </a:lnTo>
                  <a:lnTo>
                    <a:pt x="1212850" y="1231900"/>
                  </a:lnTo>
                  <a:lnTo>
                    <a:pt x="1181100" y="1250950"/>
                  </a:lnTo>
                  <a:lnTo>
                    <a:pt x="1130300" y="1308100"/>
                  </a:lnTo>
                  <a:lnTo>
                    <a:pt x="914400" y="1390650"/>
                  </a:lnTo>
                  <a:lnTo>
                    <a:pt x="768350" y="1358900"/>
                  </a:lnTo>
                  <a:lnTo>
                    <a:pt x="673100" y="1377950"/>
                  </a:lnTo>
                  <a:lnTo>
                    <a:pt x="552450" y="1295400"/>
                  </a:lnTo>
                  <a:lnTo>
                    <a:pt x="457200" y="1327150"/>
                  </a:lnTo>
                  <a:lnTo>
                    <a:pt x="311150" y="1346200"/>
                  </a:lnTo>
                  <a:lnTo>
                    <a:pt x="165100" y="1416050"/>
                  </a:lnTo>
                  <a:lnTo>
                    <a:pt x="171450" y="1524000"/>
                  </a:lnTo>
                  <a:lnTo>
                    <a:pt x="171450" y="1663700"/>
                  </a:lnTo>
                  <a:lnTo>
                    <a:pt x="228600" y="1727200"/>
                  </a:lnTo>
                  <a:lnTo>
                    <a:pt x="165100" y="1746250"/>
                  </a:lnTo>
                  <a:lnTo>
                    <a:pt x="209550" y="1854200"/>
                  </a:lnTo>
                  <a:lnTo>
                    <a:pt x="88900" y="1917700"/>
                  </a:lnTo>
                  <a:lnTo>
                    <a:pt x="31750" y="1987550"/>
                  </a:lnTo>
                  <a:lnTo>
                    <a:pt x="0" y="21145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ihandform 37"/>
            <p:cNvSpPr/>
            <p:nvPr/>
          </p:nvSpPr>
          <p:spPr>
            <a:xfrm>
              <a:off x="4411133" y="4732867"/>
              <a:ext cx="639234" cy="207433"/>
            </a:xfrm>
            <a:custGeom>
              <a:avLst/>
              <a:gdLst>
                <a:gd name="connsiteX0" fmla="*/ 618067 w 639234"/>
                <a:gd name="connsiteY0" fmla="*/ 207433 h 207433"/>
                <a:gd name="connsiteX1" fmla="*/ 618067 w 639234"/>
                <a:gd name="connsiteY1" fmla="*/ 148166 h 207433"/>
                <a:gd name="connsiteX2" fmla="*/ 601134 w 639234"/>
                <a:gd name="connsiteY2" fmla="*/ 76200 h 207433"/>
                <a:gd name="connsiteX3" fmla="*/ 639234 w 639234"/>
                <a:gd name="connsiteY3" fmla="*/ 12700 h 207433"/>
                <a:gd name="connsiteX4" fmla="*/ 448734 w 639234"/>
                <a:gd name="connsiteY4" fmla="*/ 0 h 207433"/>
                <a:gd name="connsiteX5" fmla="*/ 393700 w 639234"/>
                <a:gd name="connsiteY5" fmla="*/ 33866 h 207433"/>
                <a:gd name="connsiteX6" fmla="*/ 338667 w 639234"/>
                <a:gd name="connsiteY6" fmla="*/ 42333 h 207433"/>
                <a:gd name="connsiteX7" fmla="*/ 313267 w 639234"/>
                <a:gd name="connsiteY7" fmla="*/ 122766 h 207433"/>
                <a:gd name="connsiteX8" fmla="*/ 237067 w 639234"/>
                <a:gd name="connsiteY8" fmla="*/ 139700 h 207433"/>
                <a:gd name="connsiteX9" fmla="*/ 160867 w 639234"/>
                <a:gd name="connsiteY9" fmla="*/ 198966 h 207433"/>
                <a:gd name="connsiteX10" fmla="*/ 71967 w 639234"/>
                <a:gd name="connsiteY10" fmla="*/ 190500 h 207433"/>
                <a:gd name="connsiteX11" fmla="*/ 50800 w 639234"/>
                <a:gd name="connsiteY11" fmla="*/ 110066 h 207433"/>
                <a:gd name="connsiteX12" fmla="*/ 0 w 639234"/>
                <a:gd name="connsiteY12" fmla="*/ 804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234" h="207433">
                  <a:moveTo>
                    <a:pt x="618067" y="207433"/>
                  </a:moveTo>
                  <a:lnTo>
                    <a:pt x="618067" y="148166"/>
                  </a:lnTo>
                  <a:lnTo>
                    <a:pt x="601134" y="76200"/>
                  </a:lnTo>
                  <a:lnTo>
                    <a:pt x="639234" y="12700"/>
                  </a:lnTo>
                  <a:lnTo>
                    <a:pt x="448734" y="0"/>
                  </a:lnTo>
                  <a:lnTo>
                    <a:pt x="393700" y="33866"/>
                  </a:lnTo>
                  <a:lnTo>
                    <a:pt x="338667" y="42333"/>
                  </a:lnTo>
                  <a:lnTo>
                    <a:pt x="313267" y="122766"/>
                  </a:lnTo>
                  <a:lnTo>
                    <a:pt x="237067" y="139700"/>
                  </a:lnTo>
                  <a:lnTo>
                    <a:pt x="160867" y="198966"/>
                  </a:lnTo>
                  <a:lnTo>
                    <a:pt x="71967" y="190500"/>
                  </a:lnTo>
                  <a:lnTo>
                    <a:pt x="50800" y="110066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reihandform 38"/>
            <p:cNvSpPr/>
            <p:nvPr/>
          </p:nvSpPr>
          <p:spPr>
            <a:xfrm>
              <a:off x="3657600" y="4466167"/>
              <a:ext cx="817033" cy="461433"/>
            </a:xfrm>
            <a:custGeom>
              <a:avLst/>
              <a:gdLst>
                <a:gd name="connsiteX0" fmla="*/ 173567 w 817033"/>
                <a:gd name="connsiteY0" fmla="*/ 21166 h 461433"/>
                <a:gd name="connsiteX1" fmla="*/ 148167 w 817033"/>
                <a:gd name="connsiteY1" fmla="*/ 76200 h 461433"/>
                <a:gd name="connsiteX2" fmla="*/ 182033 w 817033"/>
                <a:gd name="connsiteY2" fmla="*/ 76200 h 461433"/>
                <a:gd name="connsiteX3" fmla="*/ 156633 w 817033"/>
                <a:gd name="connsiteY3" fmla="*/ 118533 h 461433"/>
                <a:gd name="connsiteX4" fmla="*/ 80433 w 817033"/>
                <a:gd name="connsiteY4" fmla="*/ 177800 h 461433"/>
                <a:gd name="connsiteX5" fmla="*/ 80433 w 817033"/>
                <a:gd name="connsiteY5" fmla="*/ 228600 h 461433"/>
                <a:gd name="connsiteX6" fmla="*/ 16933 w 817033"/>
                <a:gd name="connsiteY6" fmla="*/ 275166 h 461433"/>
                <a:gd name="connsiteX7" fmla="*/ 16933 w 817033"/>
                <a:gd name="connsiteY7" fmla="*/ 304800 h 461433"/>
                <a:gd name="connsiteX8" fmla="*/ 29633 w 817033"/>
                <a:gd name="connsiteY8" fmla="*/ 342900 h 461433"/>
                <a:gd name="connsiteX9" fmla="*/ 0 w 817033"/>
                <a:gd name="connsiteY9" fmla="*/ 385233 h 461433"/>
                <a:gd name="connsiteX10" fmla="*/ 59267 w 817033"/>
                <a:gd name="connsiteY10" fmla="*/ 385233 h 461433"/>
                <a:gd name="connsiteX11" fmla="*/ 71967 w 817033"/>
                <a:gd name="connsiteY11" fmla="*/ 334433 h 461433"/>
                <a:gd name="connsiteX12" fmla="*/ 127000 w 817033"/>
                <a:gd name="connsiteY12" fmla="*/ 334433 h 461433"/>
                <a:gd name="connsiteX13" fmla="*/ 160867 w 817033"/>
                <a:gd name="connsiteY13" fmla="*/ 355600 h 461433"/>
                <a:gd name="connsiteX14" fmla="*/ 160867 w 817033"/>
                <a:gd name="connsiteY14" fmla="*/ 414866 h 461433"/>
                <a:gd name="connsiteX15" fmla="*/ 190500 w 817033"/>
                <a:gd name="connsiteY15" fmla="*/ 461433 h 461433"/>
                <a:gd name="connsiteX16" fmla="*/ 283633 w 817033"/>
                <a:gd name="connsiteY16" fmla="*/ 436033 h 461433"/>
                <a:gd name="connsiteX17" fmla="*/ 325967 w 817033"/>
                <a:gd name="connsiteY17" fmla="*/ 448733 h 461433"/>
                <a:gd name="connsiteX18" fmla="*/ 364067 w 817033"/>
                <a:gd name="connsiteY18" fmla="*/ 423333 h 461433"/>
                <a:gd name="connsiteX19" fmla="*/ 389467 w 817033"/>
                <a:gd name="connsiteY19" fmla="*/ 372533 h 461433"/>
                <a:gd name="connsiteX20" fmla="*/ 419100 w 817033"/>
                <a:gd name="connsiteY20" fmla="*/ 351366 h 461433"/>
                <a:gd name="connsiteX21" fmla="*/ 478367 w 817033"/>
                <a:gd name="connsiteY21" fmla="*/ 402166 h 461433"/>
                <a:gd name="connsiteX22" fmla="*/ 478367 w 817033"/>
                <a:gd name="connsiteY22" fmla="*/ 402166 h 461433"/>
                <a:gd name="connsiteX23" fmla="*/ 508000 w 817033"/>
                <a:gd name="connsiteY23" fmla="*/ 444500 h 461433"/>
                <a:gd name="connsiteX24" fmla="*/ 537633 w 817033"/>
                <a:gd name="connsiteY24" fmla="*/ 452966 h 461433"/>
                <a:gd name="connsiteX25" fmla="*/ 546100 w 817033"/>
                <a:gd name="connsiteY25" fmla="*/ 389466 h 461433"/>
                <a:gd name="connsiteX26" fmla="*/ 579967 w 817033"/>
                <a:gd name="connsiteY26" fmla="*/ 338666 h 461433"/>
                <a:gd name="connsiteX27" fmla="*/ 605367 w 817033"/>
                <a:gd name="connsiteY27" fmla="*/ 304800 h 461433"/>
                <a:gd name="connsiteX28" fmla="*/ 643467 w 817033"/>
                <a:gd name="connsiteY28" fmla="*/ 347133 h 461433"/>
                <a:gd name="connsiteX29" fmla="*/ 715433 w 817033"/>
                <a:gd name="connsiteY29" fmla="*/ 325966 h 461433"/>
                <a:gd name="connsiteX30" fmla="*/ 740833 w 817033"/>
                <a:gd name="connsiteY30" fmla="*/ 368300 h 461433"/>
                <a:gd name="connsiteX31" fmla="*/ 740833 w 817033"/>
                <a:gd name="connsiteY31" fmla="*/ 368300 h 461433"/>
                <a:gd name="connsiteX32" fmla="*/ 745067 w 817033"/>
                <a:gd name="connsiteY32" fmla="*/ 309033 h 461433"/>
                <a:gd name="connsiteX33" fmla="*/ 736600 w 817033"/>
                <a:gd name="connsiteY33" fmla="*/ 262466 h 461433"/>
                <a:gd name="connsiteX34" fmla="*/ 787400 w 817033"/>
                <a:gd name="connsiteY34" fmla="*/ 279400 h 461433"/>
                <a:gd name="connsiteX35" fmla="*/ 817033 w 817033"/>
                <a:gd name="connsiteY35" fmla="*/ 279400 h 461433"/>
                <a:gd name="connsiteX36" fmla="*/ 800100 w 817033"/>
                <a:gd name="connsiteY36" fmla="*/ 241300 h 461433"/>
                <a:gd name="connsiteX37" fmla="*/ 812800 w 817033"/>
                <a:gd name="connsiteY37" fmla="*/ 190500 h 461433"/>
                <a:gd name="connsiteX38" fmla="*/ 787400 w 817033"/>
                <a:gd name="connsiteY38" fmla="*/ 173566 h 461433"/>
                <a:gd name="connsiteX39" fmla="*/ 745067 w 817033"/>
                <a:gd name="connsiteY39" fmla="*/ 194733 h 461433"/>
                <a:gd name="connsiteX40" fmla="*/ 690033 w 817033"/>
                <a:gd name="connsiteY40" fmla="*/ 165100 h 461433"/>
                <a:gd name="connsiteX41" fmla="*/ 651933 w 817033"/>
                <a:gd name="connsiteY41" fmla="*/ 143933 h 461433"/>
                <a:gd name="connsiteX42" fmla="*/ 647700 w 817033"/>
                <a:gd name="connsiteY42" fmla="*/ 80433 h 461433"/>
                <a:gd name="connsiteX43" fmla="*/ 647700 w 817033"/>
                <a:gd name="connsiteY43" fmla="*/ 80433 h 461433"/>
                <a:gd name="connsiteX44" fmla="*/ 635000 w 817033"/>
                <a:gd name="connsiteY44" fmla="*/ 0 h 46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17033" h="461433">
                  <a:moveTo>
                    <a:pt x="173567" y="21166"/>
                  </a:moveTo>
                  <a:lnTo>
                    <a:pt x="148167" y="76200"/>
                  </a:lnTo>
                  <a:lnTo>
                    <a:pt x="182033" y="76200"/>
                  </a:lnTo>
                  <a:lnTo>
                    <a:pt x="156633" y="118533"/>
                  </a:lnTo>
                  <a:lnTo>
                    <a:pt x="80433" y="177800"/>
                  </a:lnTo>
                  <a:lnTo>
                    <a:pt x="80433" y="228600"/>
                  </a:lnTo>
                  <a:lnTo>
                    <a:pt x="16933" y="275166"/>
                  </a:lnTo>
                  <a:lnTo>
                    <a:pt x="16933" y="304800"/>
                  </a:lnTo>
                  <a:lnTo>
                    <a:pt x="29633" y="342900"/>
                  </a:lnTo>
                  <a:lnTo>
                    <a:pt x="0" y="385233"/>
                  </a:lnTo>
                  <a:lnTo>
                    <a:pt x="59267" y="385233"/>
                  </a:lnTo>
                  <a:lnTo>
                    <a:pt x="71967" y="334433"/>
                  </a:lnTo>
                  <a:lnTo>
                    <a:pt x="127000" y="334433"/>
                  </a:lnTo>
                  <a:lnTo>
                    <a:pt x="160867" y="355600"/>
                  </a:lnTo>
                  <a:lnTo>
                    <a:pt x="160867" y="414866"/>
                  </a:lnTo>
                  <a:lnTo>
                    <a:pt x="190500" y="461433"/>
                  </a:lnTo>
                  <a:lnTo>
                    <a:pt x="283633" y="436033"/>
                  </a:lnTo>
                  <a:lnTo>
                    <a:pt x="325967" y="448733"/>
                  </a:lnTo>
                  <a:lnTo>
                    <a:pt x="364067" y="423333"/>
                  </a:lnTo>
                  <a:lnTo>
                    <a:pt x="389467" y="372533"/>
                  </a:lnTo>
                  <a:lnTo>
                    <a:pt x="419100" y="351366"/>
                  </a:lnTo>
                  <a:cubicBezTo>
                    <a:pt x="483702" y="403047"/>
                    <a:pt x="509707" y="402166"/>
                    <a:pt x="478367" y="402166"/>
                  </a:cubicBezTo>
                  <a:lnTo>
                    <a:pt x="478367" y="402166"/>
                  </a:lnTo>
                  <a:lnTo>
                    <a:pt x="508000" y="444500"/>
                  </a:lnTo>
                  <a:lnTo>
                    <a:pt x="537633" y="452966"/>
                  </a:lnTo>
                  <a:lnTo>
                    <a:pt x="546100" y="389466"/>
                  </a:lnTo>
                  <a:lnTo>
                    <a:pt x="579967" y="338666"/>
                  </a:lnTo>
                  <a:lnTo>
                    <a:pt x="605367" y="304800"/>
                  </a:lnTo>
                  <a:lnTo>
                    <a:pt x="643467" y="347133"/>
                  </a:lnTo>
                  <a:lnTo>
                    <a:pt x="715433" y="325966"/>
                  </a:lnTo>
                  <a:lnTo>
                    <a:pt x="740833" y="368300"/>
                  </a:lnTo>
                  <a:lnTo>
                    <a:pt x="740833" y="368300"/>
                  </a:lnTo>
                  <a:lnTo>
                    <a:pt x="745067" y="309033"/>
                  </a:lnTo>
                  <a:lnTo>
                    <a:pt x="736600" y="262466"/>
                  </a:lnTo>
                  <a:lnTo>
                    <a:pt x="787400" y="279400"/>
                  </a:lnTo>
                  <a:lnTo>
                    <a:pt x="817033" y="279400"/>
                  </a:lnTo>
                  <a:lnTo>
                    <a:pt x="800100" y="241300"/>
                  </a:lnTo>
                  <a:lnTo>
                    <a:pt x="812800" y="190500"/>
                  </a:lnTo>
                  <a:lnTo>
                    <a:pt x="787400" y="173566"/>
                  </a:lnTo>
                  <a:lnTo>
                    <a:pt x="745067" y="194733"/>
                  </a:lnTo>
                  <a:lnTo>
                    <a:pt x="690033" y="165100"/>
                  </a:lnTo>
                  <a:lnTo>
                    <a:pt x="651933" y="143933"/>
                  </a:lnTo>
                  <a:lnTo>
                    <a:pt x="647700" y="80433"/>
                  </a:lnTo>
                  <a:lnTo>
                    <a:pt x="647700" y="80433"/>
                  </a:lnTo>
                  <a:lnTo>
                    <a:pt x="6350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Bild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6007" y="3155950"/>
              <a:ext cx="324000" cy="216000"/>
            </a:xfrm>
            <a:prstGeom prst="rect">
              <a:avLst/>
            </a:prstGeom>
          </p:spPr>
        </p:pic>
        <p:pic>
          <p:nvPicPr>
            <p:cNvPr id="41" name="Bild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86350" y="4014333"/>
              <a:ext cx="216000" cy="144000"/>
            </a:xfrm>
            <a:prstGeom prst="rect">
              <a:avLst/>
            </a:prstGeom>
          </p:spPr>
        </p:pic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8800" y="3080969"/>
              <a:ext cx="288000" cy="144000"/>
            </a:xfrm>
            <a:prstGeom prst="rect">
              <a:avLst/>
            </a:prstGeom>
          </p:spPr>
        </p:pic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71" name="Gruppierung 18"/>
          <p:cNvGrpSpPr/>
          <p:nvPr/>
        </p:nvGrpSpPr>
        <p:grpSpPr>
          <a:xfrm>
            <a:off x="2178905" y="907757"/>
            <a:ext cx="3498855" cy="2029211"/>
            <a:chOff x="4481498" y="-11010303"/>
            <a:chExt cx="2660402" cy="3404737"/>
          </a:xfrm>
        </p:grpSpPr>
        <p:sp>
          <p:nvSpPr>
            <p:cNvPr id="72" name="Textfeld 71"/>
            <p:cNvSpPr txBox="1"/>
            <p:nvPr/>
          </p:nvSpPr>
          <p:spPr>
            <a:xfrm>
              <a:off x="4481498" y="-11010303"/>
              <a:ext cx="2660402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09. Nov. 1918: Die Anhänger der Räterepublik bilden das Revolutionsparlament</a:t>
              </a:r>
            </a:p>
          </p:txBody>
        </p:sp>
        <p:cxnSp>
          <p:nvCxnSpPr>
            <p:cNvPr id="73" name="Gerade Verbindung mit Pfeil 72"/>
            <p:cNvCxnSpPr>
              <a:endCxn id="72" idx="2"/>
            </p:cNvCxnSpPr>
            <p:nvPr/>
          </p:nvCxnSpPr>
          <p:spPr>
            <a:xfrm rot="16200000" flipV="1">
              <a:off x="4931343" y="-9252052"/>
              <a:ext cx="2526843" cy="76612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4" name="Gruppierung 18"/>
          <p:cNvGrpSpPr/>
          <p:nvPr/>
        </p:nvGrpSpPr>
        <p:grpSpPr>
          <a:xfrm>
            <a:off x="194182" y="1681400"/>
            <a:ext cx="4623402" cy="1273689"/>
            <a:chOff x="3146206" y="-11633604"/>
            <a:chExt cx="3515467" cy="2137079"/>
          </a:xfrm>
        </p:grpSpPr>
        <p:sp>
          <p:nvSpPr>
            <p:cNvPr id="75" name="Textfeld 74"/>
            <p:cNvSpPr txBox="1"/>
            <p:nvPr/>
          </p:nvSpPr>
          <p:spPr>
            <a:xfrm>
              <a:off x="3146206" y="-11633604"/>
              <a:ext cx="2787308" cy="160086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10. Nov. 1918: Die Räterevolutionäre setzen als Regierung den Rat der Volksbeauftragen ein, der aus 3 SPD- &amp; 3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USPD-Mitgliedern</a:t>
              </a:r>
              <a:r>
                <a:rPr lang="de-DE" sz="1400" dirty="0" smtClean="0">
                  <a:solidFill>
                    <a:srgbClr val="660032"/>
                  </a:solidFill>
                </a:rPr>
                <a:t> (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u.a</a:t>
              </a:r>
              <a:r>
                <a:rPr lang="de-DE" sz="1400" dirty="0" smtClean="0">
                  <a:solidFill>
                    <a:srgbClr val="660032"/>
                  </a:solidFill>
                </a:rPr>
                <a:t>. Hugo Haase) besteht,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u.a</a:t>
              </a:r>
              <a:r>
                <a:rPr lang="de-DE" sz="1400" dirty="0" smtClean="0">
                  <a:solidFill>
                    <a:srgbClr val="660032"/>
                  </a:solidFill>
                </a:rPr>
                <a:t>. Ebert &amp; Scheidemann</a:t>
              </a:r>
            </a:p>
          </p:txBody>
        </p:sp>
        <p:cxnSp>
          <p:nvCxnSpPr>
            <p:cNvPr id="76" name="Gerade Verbindung mit Pfeil 75"/>
            <p:cNvCxnSpPr>
              <a:endCxn id="75" idx="3"/>
            </p:cNvCxnSpPr>
            <p:nvPr/>
          </p:nvCxnSpPr>
          <p:spPr>
            <a:xfrm rot="10800000">
              <a:off x="5933514" y="-10833175"/>
              <a:ext cx="728159" cy="133665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7" name="Gruppierung 18"/>
          <p:cNvGrpSpPr/>
          <p:nvPr/>
        </p:nvGrpSpPr>
        <p:grpSpPr>
          <a:xfrm>
            <a:off x="115471" y="2787704"/>
            <a:ext cx="4732936" cy="738664"/>
            <a:chOff x="3346194" y="-10173224"/>
            <a:chExt cx="3598753" cy="1239378"/>
          </a:xfrm>
        </p:grpSpPr>
        <p:sp>
          <p:nvSpPr>
            <p:cNvPr id="78" name="Textfeld 77"/>
            <p:cNvSpPr txBox="1"/>
            <p:nvPr/>
          </p:nvSpPr>
          <p:spPr>
            <a:xfrm>
              <a:off x="3346194" y="-10173224"/>
              <a:ext cx="2671430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10. Nov. 1918: Im geheimen Ebert-Groener-Pakt vereinbaren SPD &amp; Streitkräfte eine gemeinsames Vorgehen gegen Linksextreme</a:t>
              </a:r>
            </a:p>
          </p:txBody>
        </p:sp>
        <p:cxnSp>
          <p:nvCxnSpPr>
            <p:cNvPr id="79" name="Gerade Verbindung mit Pfeil 78"/>
            <p:cNvCxnSpPr>
              <a:endCxn id="78" idx="3"/>
            </p:cNvCxnSpPr>
            <p:nvPr/>
          </p:nvCxnSpPr>
          <p:spPr>
            <a:xfrm rot="10800000" flipV="1">
              <a:off x="6017624" y="-9702551"/>
              <a:ext cx="927323" cy="14901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0" name="Gruppierung 18"/>
          <p:cNvGrpSpPr/>
          <p:nvPr/>
        </p:nvGrpSpPr>
        <p:grpSpPr>
          <a:xfrm>
            <a:off x="311129" y="3893664"/>
            <a:ext cx="2844821" cy="1082073"/>
            <a:chOff x="3346195" y="-11110904"/>
            <a:chExt cx="2163099" cy="1815572"/>
          </a:xfrm>
        </p:grpSpPr>
        <p:sp>
          <p:nvSpPr>
            <p:cNvPr id="81" name="Textfeld 80"/>
            <p:cNvSpPr txBox="1"/>
            <p:nvPr/>
          </p:nvSpPr>
          <p:spPr>
            <a:xfrm>
              <a:off x="3346195" y="-10173224"/>
              <a:ext cx="2047219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11. Nov. 1918: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Waffenstillstands-abkommen</a:t>
              </a:r>
              <a:r>
                <a:rPr lang="de-DE" sz="1400" dirty="0" smtClean="0">
                  <a:solidFill>
                    <a:srgbClr val="660032"/>
                  </a:solidFill>
                </a:rPr>
                <a:t>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Compiègne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82" name="Gerade Verbindung mit Pfeil 81"/>
            <p:cNvCxnSpPr>
              <a:endCxn id="81" idx="0"/>
            </p:cNvCxnSpPr>
            <p:nvPr/>
          </p:nvCxnSpPr>
          <p:spPr>
            <a:xfrm rot="10800000" flipV="1">
              <a:off x="4369804" y="-11110904"/>
              <a:ext cx="1139490" cy="93767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3" name="Gruppierung 18"/>
          <p:cNvGrpSpPr/>
          <p:nvPr/>
        </p:nvGrpSpPr>
        <p:grpSpPr>
          <a:xfrm>
            <a:off x="4283986" y="3349748"/>
            <a:ext cx="2844813" cy="2827005"/>
            <a:chOff x="1996719" y="-11714830"/>
            <a:chExt cx="2163093" cy="4743329"/>
          </a:xfrm>
        </p:grpSpPr>
        <p:sp>
          <p:nvSpPr>
            <p:cNvPr id="84" name="Textfeld 83"/>
            <p:cNvSpPr txBox="1"/>
            <p:nvPr/>
          </p:nvSpPr>
          <p:spPr>
            <a:xfrm>
              <a:off x="1996719" y="-8572363"/>
              <a:ext cx="2163093" cy="160086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19. Nov. 1918: Der von der SPD dominierte Reichsrätekongress stimmt gegen die Schaffung eines Rätesystems als Staatsgrundlage</a:t>
              </a:r>
            </a:p>
          </p:txBody>
        </p:sp>
        <p:cxnSp>
          <p:nvCxnSpPr>
            <p:cNvPr id="85" name="Gerade Verbindung mit Pfeil 84"/>
            <p:cNvCxnSpPr>
              <a:endCxn id="84" idx="0"/>
            </p:cNvCxnSpPr>
            <p:nvPr/>
          </p:nvCxnSpPr>
          <p:spPr>
            <a:xfrm rot="16200000" flipH="1">
              <a:off x="1244421" y="-10406210"/>
              <a:ext cx="3142465" cy="52522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6" name="Gruppierung 85"/>
          <p:cNvGrpSpPr/>
          <p:nvPr/>
        </p:nvGrpSpPr>
        <p:grpSpPr>
          <a:xfrm>
            <a:off x="6752167" y="907760"/>
            <a:ext cx="2209923" cy="3168349"/>
            <a:chOff x="6752167" y="907760"/>
            <a:chExt cx="2209923" cy="3168349"/>
          </a:xfrm>
        </p:grpSpPr>
        <p:pic>
          <p:nvPicPr>
            <p:cNvPr id="87" name="Bild 8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52167" y="907760"/>
              <a:ext cx="2209923" cy="31683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88" name="Textfeld 87"/>
            <p:cNvSpPr txBox="1"/>
            <p:nvPr/>
          </p:nvSpPr>
          <p:spPr>
            <a:xfrm>
              <a:off x="6793638" y="3757577"/>
              <a:ext cx="21684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Hugo Haase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Weihnachtsunruhen &amp; Spartakusaufstand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3" name="Gruppierung 4"/>
          <p:cNvGrpSpPr/>
          <p:nvPr/>
        </p:nvGrpSpPr>
        <p:grpSpPr>
          <a:xfrm>
            <a:off x="1402916" y="1105666"/>
            <a:ext cx="6645356" cy="4895733"/>
            <a:chOff x="1402916" y="1105666"/>
            <a:chExt cx="6645356" cy="4895733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" name="Freihandform 6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8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9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0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1" name="Gruppierung 30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2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3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4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7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9" name="Gruppierung 29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32" name="Bild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4805" y="2949669"/>
              <a:ext cx="288000" cy="144000"/>
            </a:xfrm>
            <a:prstGeom prst="rect">
              <a:avLst/>
            </a:prstGeom>
          </p:spPr>
        </p:pic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8452" y="1796001"/>
              <a:ext cx="190287" cy="144000"/>
            </a:xfrm>
            <a:prstGeom prst="rect">
              <a:avLst/>
            </a:prstGeom>
          </p:spPr>
        </p:pic>
        <p:pic>
          <p:nvPicPr>
            <p:cNvPr id="35" name="Bild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8033" y="1609399"/>
              <a:ext cx="230400" cy="144000"/>
            </a:xfrm>
            <a:prstGeom prst="rect">
              <a:avLst/>
            </a:prstGeom>
          </p:spPr>
        </p:pic>
        <p:sp>
          <p:nvSpPr>
            <p:cNvPr id="36" name="Freihandform 35"/>
            <p:cNvSpPr/>
            <p:nvPr/>
          </p:nvSpPr>
          <p:spPr>
            <a:xfrm>
              <a:off x="3606800" y="2203450"/>
              <a:ext cx="3130550" cy="2317750"/>
            </a:xfrm>
            <a:custGeom>
              <a:avLst/>
              <a:gdLst>
                <a:gd name="connsiteX0" fmla="*/ 2781300 w 3130550"/>
                <a:gd name="connsiteY0" fmla="*/ 0 h 2317750"/>
                <a:gd name="connsiteX1" fmla="*/ 2952750 w 3130550"/>
                <a:gd name="connsiteY1" fmla="*/ 63500 h 2317750"/>
                <a:gd name="connsiteX2" fmla="*/ 3003550 w 3130550"/>
                <a:gd name="connsiteY2" fmla="*/ 95250 h 2317750"/>
                <a:gd name="connsiteX3" fmla="*/ 3079750 w 3130550"/>
                <a:gd name="connsiteY3" fmla="*/ 88900 h 2317750"/>
                <a:gd name="connsiteX4" fmla="*/ 3124200 w 3130550"/>
                <a:gd name="connsiteY4" fmla="*/ 152400 h 2317750"/>
                <a:gd name="connsiteX5" fmla="*/ 3086100 w 3130550"/>
                <a:gd name="connsiteY5" fmla="*/ 222250 h 2317750"/>
                <a:gd name="connsiteX6" fmla="*/ 3111500 w 3130550"/>
                <a:gd name="connsiteY6" fmla="*/ 298450 h 2317750"/>
                <a:gd name="connsiteX7" fmla="*/ 3060700 w 3130550"/>
                <a:gd name="connsiteY7" fmla="*/ 311150 h 2317750"/>
                <a:gd name="connsiteX8" fmla="*/ 3130550 w 3130550"/>
                <a:gd name="connsiteY8" fmla="*/ 400050 h 2317750"/>
                <a:gd name="connsiteX9" fmla="*/ 2990850 w 3130550"/>
                <a:gd name="connsiteY9" fmla="*/ 527050 h 2317750"/>
                <a:gd name="connsiteX10" fmla="*/ 2882900 w 3130550"/>
                <a:gd name="connsiteY10" fmla="*/ 558800 h 2317750"/>
                <a:gd name="connsiteX11" fmla="*/ 2794000 w 3130550"/>
                <a:gd name="connsiteY11" fmla="*/ 622300 h 2317750"/>
                <a:gd name="connsiteX12" fmla="*/ 2711450 w 3130550"/>
                <a:gd name="connsiteY12" fmla="*/ 628650 h 2317750"/>
                <a:gd name="connsiteX13" fmla="*/ 2628900 w 3130550"/>
                <a:gd name="connsiteY13" fmla="*/ 730250 h 2317750"/>
                <a:gd name="connsiteX14" fmla="*/ 2533650 w 3130550"/>
                <a:gd name="connsiteY14" fmla="*/ 831850 h 2317750"/>
                <a:gd name="connsiteX15" fmla="*/ 2444750 w 3130550"/>
                <a:gd name="connsiteY15" fmla="*/ 946150 h 2317750"/>
                <a:gd name="connsiteX16" fmla="*/ 2387600 w 3130550"/>
                <a:gd name="connsiteY16" fmla="*/ 971550 h 2317750"/>
                <a:gd name="connsiteX17" fmla="*/ 2387600 w 3130550"/>
                <a:gd name="connsiteY17" fmla="*/ 1149350 h 2317750"/>
                <a:gd name="connsiteX18" fmla="*/ 2451100 w 3130550"/>
                <a:gd name="connsiteY18" fmla="*/ 1339850 h 2317750"/>
                <a:gd name="connsiteX19" fmla="*/ 2444750 w 3130550"/>
                <a:gd name="connsiteY19" fmla="*/ 1504950 h 2317750"/>
                <a:gd name="connsiteX20" fmla="*/ 2292350 w 3130550"/>
                <a:gd name="connsiteY20" fmla="*/ 1612900 h 2317750"/>
                <a:gd name="connsiteX21" fmla="*/ 2209800 w 3130550"/>
                <a:gd name="connsiteY21" fmla="*/ 1581150 h 2317750"/>
                <a:gd name="connsiteX22" fmla="*/ 2146300 w 3130550"/>
                <a:gd name="connsiteY22" fmla="*/ 1536700 h 2317750"/>
                <a:gd name="connsiteX23" fmla="*/ 2051050 w 3130550"/>
                <a:gd name="connsiteY23" fmla="*/ 1473200 h 2317750"/>
                <a:gd name="connsiteX24" fmla="*/ 2032000 w 3130550"/>
                <a:gd name="connsiteY24" fmla="*/ 1549400 h 2317750"/>
                <a:gd name="connsiteX25" fmla="*/ 1968500 w 3130550"/>
                <a:gd name="connsiteY25" fmla="*/ 1543050 h 2317750"/>
                <a:gd name="connsiteX26" fmla="*/ 1924050 w 3130550"/>
                <a:gd name="connsiteY26" fmla="*/ 1473200 h 2317750"/>
                <a:gd name="connsiteX27" fmla="*/ 1955800 w 3130550"/>
                <a:gd name="connsiteY27" fmla="*/ 1428750 h 2317750"/>
                <a:gd name="connsiteX28" fmla="*/ 1752600 w 3130550"/>
                <a:gd name="connsiteY28" fmla="*/ 1365250 h 2317750"/>
                <a:gd name="connsiteX29" fmla="*/ 1708150 w 3130550"/>
                <a:gd name="connsiteY29" fmla="*/ 1301750 h 2317750"/>
                <a:gd name="connsiteX30" fmla="*/ 1644650 w 3130550"/>
                <a:gd name="connsiteY30" fmla="*/ 1358900 h 2317750"/>
                <a:gd name="connsiteX31" fmla="*/ 1555750 w 3130550"/>
                <a:gd name="connsiteY31" fmla="*/ 1308100 h 2317750"/>
                <a:gd name="connsiteX32" fmla="*/ 1504950 w 3130550"/>
                <a:gd name="connsiteY32" fmla="*/ 1384300 h 2317750"/>
                <a:gd name="connsiteX33" fmla="*/ 1377950 w 3130550"/>
                <a:gd name="connsiteY33" fmla="*/ 1422400 h 2317750"/>
                <a:gd name="connsiteX34" fmla="*/ 1282700 w 3130550"/>
                <a:gd name="connsiteY34" fmla="*/ 1485900 h 2317750"/>
                <a:gd name="connsiteX35" fmla="*/ 1231900 w 3130550"/>
                <a:gd name="connsiteY35" fmla="*/ 1485900 h 2317750"/>
                <a:gd name="connsiteX36" fmla="*/ 1193800 w 3130550"/>
                <a:gd name="connsiteY36" fmla="*/ 1524000 h 2317750"/>
                <a:gd name="connsiteX37" fmla="*/ 1155700 w 3130550"/>
                <a:gd name="connsiteY37" fmla="*/ 1524000 h 2317750"/>
                <a:gd name="connsiteX38" fmla="*/ 1219200 w 3130550"/>
                <a:gd name="connsiteY38" fmla="*/ 1631950 h 2317750"/>
                <a:gd name="connsiteX39" fmla="*/ 1250950 w 3130550"/>
                <a:gd name="connsiteY39" fmla="*/ 1758950 h 2317750"/>
                <a:gd name="connsiteX40" fmla="*/ 1492250 w 3130550"/>
                <a:gd name="connsiteY40" fmla="*/ 1955800 h 2317750"/>
                <a:gd name="connsiteX41" fmla="*/ 1479550 w 3130550"/>
                <a:gd name="connsiteY41" fmla="*/ 2006600 h 2317750"/>
                <a:gd name="connsiteX42" fmla="*/ 1390650 w 3130550"/>
                <a:gd name="connsiteY42" fmla="*/ 2006600 h 2317750"/>
                <a:gd name="connsiteX43" fmla="*/ 1390650 w 3130550"/>
                <a:gd name="connsiteY43" fmla="*/ 2063750 h 2317750"/>
                <a:gd name="connsiteX44" fmla="*/ 1308100 w 3130550"/>
                <a:gd name="connsiteY44" fmla="*/ 2108200 h 2317750"/>
                <a:gd name="connsiteX45" fmla="*/ 1333500 w 3130550"/>
                <a:gd name="connsiteY45" fmla="*/ 2273300 h 2317750"/>
                <a:gd name="connsiteX46" fmla="*/ 1257300 w 3130550"/>
                <a:gd name="connsiteY46" fmla="*/ 2273300 h 2317750"/>
                <a:gd name="connsiteX47" fmla="*/ 1168400 w 3130550"/>
                <a:gd name="connsiteY47" fmla="*/ 2228850 h 2317750"/>
                <a:gd name="connsiteX48" fmla="*/ 1028700 w 3130550"/>
                <a:gd name="connsiteY48" fmla="*/ 2305050 h 2317750"/>
                <a:gd name="connsiteX49" fmla="*/ 920750 w 3130550"/>
                <a:gd name="connsiteY49" fmla="*/ 2279650 h 2317750"/>
                <a:gd name="connsiteX50" fmla="*/ 857250 w 3130550"/>
                <a:gd name="connsiteY50" fmla="*/ 2279650 h 2317750"/>
                <a:gd name="connsiteX51" fmla="*/ 812800 w 3130550"/>
                <a:gd name="connsiteY51" fmla="*/ 2317750 h 2317750"/>
                <a:gd name="connsiteX52" fmla="*/ 742950 w 3130550"/>
                <a:gd name="connsiteY52" fmla="*/ 2254250 h 2317750"/>
                <a:gd name="connsiteX53" fmla="*/ 692150 w 3130550"/>
                <a:gd name="connsiteY53" fmla="*/ 2273300 h 2317750"/>
                <a:gd name="connsiteX54" fmla="*/ 622300 w 3130550"/>
                <a:gd name="connsiteY54" fmla="*/ 2260600 h 2317750"/>
                <a:gd name="connsiteX55" fmla="*/ 584200 w 3130550"/>
                <a:gd name="connsiteY55" fmla="*/ 2260600 h 2317750"/>
                <a:gd name="connsiteX56" fmla="*/ 520700 w 3130550"/>
                <a:gd name="connsiteY56" fmla="*/ 2235200 h 2317750"/>
                <a:gd name="connsiteX57" fmla="*/ 450850 w 3130550"/>
                <a:gd name="connsiteY57" fmla="*/ 2279650 h 2317750"/>
                <a:gd name="connsiteX58" fmla="*/ 361950 w 3130550"/>
                <a:gd name="connsiteY58" fmla="*/ 2273300 h 2317750"/>
                <a:gd name="connsiteX59" fmla="*/ 361950 w 3130550"/>
                <a:gd name="connsiteY59" fmla="*/ 2273300 h 2317750"/>
                <a:gd name="connsiteX60" fmla="*/ 298450 w 3130550"/>
                <a:gd name="connsiteY60" fmla="*/ 2298700 h 2317750"/>
                <a:gd name="connsiteX61" fmla="*/ 247650 w 3130550"/>
                <a:gd name="connsiteY61" fmla="*/ 2298700 h 2317750"/>
                <a:gd name="connsiteX62" fmla="*/ 171450 w 3130550"/>
                <a:gd name="connsiteY62" fmla="*/ 2209800 h 2317750"/>
                <a:gd name="connsiteX63" fmla="*/ 165100 w 3130550"/>
                <a:gd name="connsiteY63" fmla="*/ 2146300 h 2317750"/>
                <a:gd name="connsiteX64" fmla="*/ 247650 w 3130550"/>
                <a:gd name="connsiteY64" fmla="*/ 2025650 h 2317750"/>
                <a:gd name="connsiteX65" fmla="*/ 184150 w 3130550"/>
                <a:gd name="connsiteY65" fmla="*/ 1968500 h 2317750"/>
                <a:gd name="connsiteX66" fmla="*/ 88900 w 3130550"/>
                <a:gd name="connsiteY66" fmla="*/ 1936750 h 2317750"/>
                <a:gd name="connsiteX67" fmla="*/ 0 w 3130550"/>
                <a:gd name="connsiteY67" fmla="*/ 1841500 h 2317750"/>
                <a:gd name="connsiteX68" fmla="*/ 0 w 3130550"/>
                <a:gd name="connsiteY68" fmla="*/ 1727200 h 2317750"/>
                <a:gd name="connsiteX69" fmla="*/ 69850 w 3130550"/>
                <a:gd name="connsiteY69" fmla="*/ 1739900 h 2317750"/>
                <a:gd name="connsiteX70" fmla="*/ 133350 w 3130550"/>
                <a:gd name="connsiteY70" fmla="*/ 1739900 h 2317750"/>
                <a:gd name="connsiteX71" fmla="*/ 127000 w 3130550"/>
                <a:gd name="connsiteY71" fmla="*/ 1631950 h 2317750"/>
                <a:gd name="connsiteX72" fmla="*/ 88900 w 3130550"/>
                <a:gd name="connsiteY72" fmla="*/ 1568450 h 2317750"/>
                <a:gd name="connsiteX73" fmla="*/ 139700 w 3130550"/>
                <a:gd name="connsiteY73" fmla="*/ 1498600 h 2317750"/>
                <a:gd name="connsiteX74" fmla="*/ 50800 w 3130550"/>
                <a:gd name="connsiteY74" fmla="*/ 1384300 h 2317750"/>
                <a:gd name="connsiteX75" fmla="*/ 50800 w 3130550"/>
                <a:gd name="connsiteY75" fmla="*/ 1276350 h 2317750"/>
                <a:gd name="connsiteX76" fmla="*/ 95250 w 3130550"/>
                <a:gd name="connsiteY76" fmla="*/ 1181100 h 2317750"/>
                <a:gd name="connsiteX77" fmla="*/ 50800 w 3130550"/>
                <a:gd name="connsiteY77" fmla="*/ 1085850 h 2317750"/>
                <a:gd name="connsiteX78" fmla="*/ 228600 w 3130550"/>
                <a:gd name="connsiteY78" fmla="*/ 1028700 h 2317750"/>
                <a:gd name="connsiteX79" fmla="*/ 247650 w 3130550"/>
                <a:gd name="connsiteY79" fmla="*/ 927100 h 2317750"/>
                <a:gd name="connsiteX80" fmla="*/ 171450 w 3130550"/>
                <a:gd name="connsiteY80" fmla="*/ 850900 h 2317750"/>
                <a:gd name="connsiteX81" fmla="*/ 260350 w 3130550"/>
                <a:gd name="connsiteY81" fmla="*/ 831850 h 2317750"/>
                <a:gd name="connsiteX82" fmla="*/ 254000 w 3130550"/>
                <a:gd name="connsiteY82" fmla="*/ 711200 h 2317750"/>
                <a:gd name="connsiteX83" fmla="*/ 279400 w 3130550"/>
                <a:gd name="connsiteY83" fmla="*/ 628650 h 231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130550" h="2317750">
                  <a:moveTo>
                    <a:pt x="2781300" y="0"/>
                  </a:moveTo>
                  <a:lnTo>
                    <a:pt x="2952750" y="63500"/>
                  </a:lnTo>
                  <a:lnTo>
                    <a:pt x="3003550" y="95250"/>
                  </a:lnTo>
                  <a:lnTo>
                    <a:pt x="3079750" y="88900"/>
                  </a:lnTo>
                  <a:lnTo>
                    <a:pt x="3124200" y="152400"/>
                  </a:lnTo>
                  <a:lnTo>
                    <a:pt x="3086100" y="222250"/>
                  </a:lnTo>
                  <a:lnTo>
                    <a:pt x="3111500" y="298450"/>
                  </a:lnTo>
                  <a:lnTo>
                    <a:pt x="3060700" y="311150"/>
                  </a:lnTo>
                  <a:lnTo>
                    <a:pt x="3130550" y="400050"/>
                  </a:lnTo>
                  <a:lnTo>
                    <a:pt x="2990850" y="527050"/>
                  </a:lnTo>
                  <a:lnTo>
                    <a:pt x="2882900" y="558800"/>
                  </a:lnTo>
                  <a:lnTo>
                    <a:pt x="2794000" y="622300"/>
                  </a:lnTo>
                  <a:lnTo>
                    <a:pt x="2711450" y="628650"/>
                  </a:lnTo>
                  <a:lnTo>
                    <a:pt x="2628900" y="730250"/>
                  </a:lnTo>
                  <a:lnTo>
                    <a:pt x="2533650" y="831850"/>
                  </a:lnTo>
                  <a:lnTo>
                    <a:pt x="2444750" y="946150"/>
                  </a:lnTo>
                  <a:lnTo>
                    <a:pt x="2387600" y="971550"/>
                  </a:lnTo>
                  <a:lnTo>
                    <a:pt x="2387600" y="1149350"/>
                  </a:lnTo>
                  <a:lnTo>
                    <a:pt x="2451100" y="1339850"/>
                  </a:lnTo>
                  <a:lnTo>
                    <a:pt x="2444750" y="1504950"/>
                  </a:lnTo>
                  <a:lnTo>
                    <a:pt x="2292350" y="1612900"/>
                  </a:lnTo>
                  <a:lnTo>
                    <a:pt x="2209800" y="1581150"/>
                  </a:lnTo>
                  <a:lnTo>
                    <a:pt x="2146300" y="1536700"/>
                  </a:lnTo>
                  <a:lnTo>
                    <a:pt x="2051050" y="1473200"/>
                  </a:lnTo>
                  <a:lnTo>
                    <a:pt x="2032000" y="1549400"/>
                  </a:lnTo>
                  <a:lnTo>
                    <a:pt x="1968500" y="1543050"/>
                  </a:lnTo>
                  <a:lnTo>
                    <a:pt x="1924050" y="1473200"/>
                  </a:lnTo>
                  <a:lnTo>
                    <a:pt x="1955800" y="1428750"/>
                  </a:lnTo>
                  <a:lnTo>
                    <a:pt x="1752600" y="1365250"/>
                  </a:lnTo>
                  <a:lnTo>
                    <a:pt x="1708150" y="1301750"/>
                  </a:lnTo>
                  <a:lnTo>
                    <a:pt x="1644650" y="1358900"/>
                  </a:lnTo>
                  <a:lnTo>
                    <a:pt x="1555750" y="1308100"/>
                  </a:lnTo>
                  <a:lnTo>
                    <a:pt x="1504950" y="1384300"/>
                  </a:lnTo>
                  <a:lnTo>
                    <a:pt x="1377950" y="1422400"/>
                  </a:lnTo>
                  <a:lnTo>
                    <a:pt x="1282700" y="1485900"/>
                  </a:lnTo>
                  <a:lnTo>
                    <a:pt x="1231900" y="1485900"/>
                  </a:lnTo>
                  <a:lnTo>
                    <a:pt x="1193800" y="1524000"/>
                  </a:lnTo>
                  <a:lnTo>
                    <a:pt x="1155700" y="1524000"/>
                  </a:lnTo>
                  <a:lnTo>
                    <a:pt x="1219200" y="1631950"/>
                  </a:lnTo>
                  <a:lnTo>
                    <a:pt x="1250950" y="1758950"/>
                  </a:lnTo>
                  <a:lnTo>
                    <a:pt x="1492250" y="1955800"/>
                  </a:lnTo>
                  <a:lnTo>
                    <a:pt x="1479550" y="2006600"/>
                  </a:lnTo>
                  <a:lnTo>
                    <a:pt x="1390650" y="2006600"/>
                  </a:lnTo>
                  <a:lnTo>
                    <a:pt x="1390650" y="2063750"/>
                  </a:lnTo>
                  <a:lnTo>
                    <a:pt x="1308100" y="2108200"/>
                  </a:lnTo>
                  <a:lnTo>
                    <a:pt x="1333500" y="2273300"/>
                  </a:lnTo>
                  <a:lnTo>
                    <a:pt x="1257300" y="2273300"/>
                  </a:lnTo>
                  <a:lnTo>
                    <a:pt x="1168400" y="2228850"/>
                  </a:lnTo>
                  <a:lnTo>
                    <a:pt x="1028700" y="2305050"/>
                  </a:lnTo>
                  <a:lnTo>
                    <a:pt x="920750" y="2279650"/>
                  </a:lnTo>
                  <a:lnTo>
                    <a:pt x="857250" y="2279650"/>
                  </a:lnTo>
                  <a:lnTo>
                    <a:pt x="812800" y="2317750"/>
                  </a:lnTo>
                  <a:lnTo>
                    <a:pt x="742950" y="2254250"/>
                  </a:lnTo>
                  <a:lnTo>
                    <a:pt x="692150" y="2273300"/>
                  </a:lnTo>
                  <a:lnTo>
                    <a:pt x="622300" y="2260600"/>
                  </a:lnTo>
                  <a:lnTo>
                    <a:pt x="584200" y="2260600"/>
                  </a:lnTo>
                  <a:lnTo>
                    <a:pt x="520700" y="2235200"/>
                  </a:lnTo>
                  <a:lnTo>
                    <a:pt x="450850" y="2279650"/>
                  </a:lnTo>
                  <a:lnTo>
                    <a:pt x="361950" y="2273300"/>
                  </a:lnTo>
                  <a:lnTo>
                    <a:pt x="361950" y="2273300"/>
                  </a:lnTo>
                  <a:lnTo>
                    <a:pt x="298450" y="2298700"/>
                  </a:lnTo>
                  <a:lnTo>
                    <a:pt x="247650" y="2298700"/>
                  </a:lnTo>
                  <a:lnTo>
                    <a:pt x="171450" y="2209800"/>
                  </a:lnTo>
                  <a:lnTo>
                    <a:pt x="165100" y="2146300"/>
                  </a:lnTo>
                  <a:lnTo>
                    <a:pt x="247650" y="2025650"/>
                  </a:lnTo>
                  <a:lnTo>
                    <a:pt x="184150" y="1968500"/>
                  </a:lnTo>
                  <a:lnTo>
                    <a:pt x="88900" y="1936750"/>
                  </a:lnTo>
                  <a:lnTo>
                    <a:pt x="0" y="1841500"/>
                  </a:lnTo>
                  <a:lnTo>
                    <a:pt x="0" y="1727200"/>
                  </a:lnTo>
                  <a:lnTo>
                    <a:pt x="69850" y="1739900"/>
                  </a:lnTo>
                  <a:lnTo>
                    <a:pt x="133350" y="1739900"/>
                  </a:lnTo>
                  <a:lnTo>
                    <a:pt x="127000" y="1631950"/>
                  </a:lnTo>
                  <a:lnTo>
                    <a:pt x="88900" y="1568450"/>
                  </a:lnTo>
                  <a:lnTo>
                    <a:pt x="139700" y="1498600"/>
                  </a:lnTo>
                  <a:lnTo>
                    <a:pt x="50800" y="1384300"/>
                  </a:lnTo>
                  <a:lnTo>
                    <a:pt x="50800" y="1276350"/>
                  </a:lnTo>
                  <a:lnTo>
                    <a:pt x="95250" y="1181100"/>
                  </a:lnTo>
                  <a:lnTo>
                    <a:pt x="50800" y="1085850"/>
                  </a:lnTo>
                  <a:lnTo>
                    <a:pt x="228600" y="1028700"/>
                  </a:lnTo>
                  <a:lnTo>
                    <a:pt x="247650" y="927100"/>
                  </a:lnTo>
                  <a:lnTo>
                    <a:pt x="171450" y="850900"/>
                  </a:lnTo>
                  <a:lnTo>
                    <a:pt x="260350" y="831850"/>
                  </a:lnTo>
                  <a:lnTo>
                    <a:pt x="254000" y="711200"/>
                  </a:lnTo>
                  <a:lnTo>
                    <a:pt x="279400" y="6286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5911850" y="3651250"/>
              <a:ext cx="1504950" cy="2114550"/>
            </a:xfrm>
            <a:custGeom>
              <a:avLst/>
              <a:gdLst>
                <a:gd name="connsiteX0" fmla="*/ 133350 w 1504950"/>
                <a:gd name="connsiteY0" fmla="*/ 50800 h 2114550"/>
                <a:gd name="connsiteX1" fmla="*/ 311150 w 1504950"/>
                <a:gd name="connsiteY1" fmla="*/ 57150 h 2114550"/>
                <a:gd name="connsiteX2" fmla="*/ 444500 w 1504950"/>
                <a:gd name="connsiteY2" fmla="*/ 31750 h 2114550"/>
                <a:gd name="connsiteX3" fmla="*/ 628650 w 1504950"/>
                <a:gd name="connsiteY3" fmla="*/ 50800 h 2114550"/>
                <a:gd name="connsiteX4" fmla="*/ 889000 w 1504950"/>
                <a:gd name="connsiteY4" fmla="*/ 0 h 2114550"/>
                <a:gd name="connsiteX5" fmla="*/ 984250 w 1504950"/>
                <a:gd name="connsiteY5" fmla="*/ 44450 h 2114550"/>
                <a:gd name="connsiteX6" fmla="*/ 1060450 w 1504950"/>
                <a:gd name="connsiteY6" fmla="*/ 133350 h 2114550"/>
                <a:gd name="connsiteX7" fmla="*/ 1143000 w 1504950"/>
                <a:gd name="connsiteY7" fmla="*/ 203200 h 2114550"/>
                <a:gd name="connsiteX8" fmla="*/ 1371600 w 1504950"/>
                <a:gd name="connsiteY8" fmla="*/ 412750 h 2114550"/>
                <a:gd name="connsiteX9" fmla="*/ 1428750 w 1504950"/>
                <a:gd name="connsiteY9" fmla="*/ 533400 h 2114550"/>
                <a:gd name="connsiteX10" fmla="*/ 1492250 w 1504950"/>
                <a:gd name="connsiteY10" fmla="*/ 622300 h 2114550"/>
                <a:gd name="connsiteX11" fmla="*/ 1504950 w 1504950"/>
                <a:gd name="connsiteY11" fmla="*/ 819150 h 2114550"/>
                <a:gd name="connsiteX12" fmla="*/ 1504950 w 1504950"/>
                <a:gd name="connsiteY12" fmla="*/ 901700 h 2114550"/>
                <a:gd name="connsiteX13" fmla="*/ 1365250 w 1504950"/>
                <a:gd name="connsiteY13" fmla="*/ 838200 h 2114550"/>
                <a:gd name="connsiteX14" fmla="*/ 1466850 w 1504950"/>
                <a:gd name="connsiteY14" fmla="*/ 965200 h 2114550"/>
                <a:gd name="connsiteX15" fmla="*/ 1479550 w 1504950"/>
                <a:gd name="connsiteY15" fmla="*/ 1111250 h 2114550"/>
                <a:gd name="connsiteX16" fmla="*/ 1447800 w 1504950"/>
                <a:gd name="connsiteY16" fmla="*/ 1187450 h 2114550"/>
                <a:gd name="connsiteX17" fmla="*/ 1276350 w 1504950"/>
                <a:gd name="connsiteY17" fmla="*/ 1257300 h 2114550"/>
                <a:gd name="connsiteX18" fmla="*/ 1212850 w 1504950"/>
                <a:gd name="connsiteY18" fmla="*/ 1231900 h 2114550"/>
                <a:gd name="connsiteX19" fmla="*/ 1181100 w 1504950"/>
                <a:gd name="connsiteY19" fmla="*/ 1250950 h 2114550"/>
                <a:gd name="connsiteX20" fmla="*/ 1130300 w 1504950"/>
                <a:gd name="connsiteY20" fmla="*/ 1308100 h 2114550"/>
                <a:gd name="connsiteX21" fmla="*/ 914400 w 1504950"/>
                <a:gd name="connsiteY21" fmla="*/ 1390650 h 2114550"/>
                <a:gd name="connsiteX22" fmla="*/ 768350 w 1504950"/>
                <a:gd name="connsiteY22" fmla="*/ 1358900 h 2114550"/>
                <a:gd name="connsiteX23" fmla="*/ 673100 w 1504950"/>
                <a:gd name="connsiteY23" fmla="*/ 1377950 h 2114550"/>
                <a:gd name="connsiteX24" fmla="*/ 552450 w 1504950"/>
                <a:gd name="connsiteY24" fmla="*/ 1295400 h 2114550"/>
                <a:gd name="connsiteX25" fmla="*/ 457200 w 1504950"/>
                <a:gd name="connsiteY25" fmla="*/ 1327150 h 2114550"/>
                <a:gd name="connsiteX26" fmla="*/ 311150 w 1504950"/>
                <a:gd name="connsiteY26" fmla="*/ 1346200 h 2114550"/>
                <a:gd name="connsiteX27" fmla="*/ 165100 w 1504950"/>
                <a:gd name="connsiteY27" fmla="*/ 1416050 h 2114550"/>
                <a:gd name="connsiteX28" fmla="*/ 171450 w 1504950"/>
                <a:gd name="connsiteY28" fmla="*/ 1524000 h 2114550"/>
                <a:gd name="connsiteX29" fmla="*/ 171450 w 1504950"/>
                <a:gd name="connsiteY29" fmla="*/ 1663700 h 2114550"/>
                <a:gd name="connsiteX30" fmla="*/ 228600 w 1504950"/>
                <a:gd name="connsiteY30" fmla="*/ 1727200 h 2114550"/>
                <a:gd name="connsiteX31" fmla="*/ 165100 w 1504950"/>
                <a:gd name="connsiteY31" fmla="*/ 1746250 h 2114550"/>
                <a:gd name="connsiteX32" fmla="*/ 209550 w 1504950"/>
                <a:gd name="connsiteY32" fmla="*/ 1854200 h 2114550"/>
                <a:gd name="connsiteX33" fmla="*/ 88900 w 1504950"/>
                <a:gd name="connsiteY33" fmla="*/ 1917700 h 2114550"/>
                <a:gd name="connsiteX34" fmla="*/ 31750 w 1504950"/>
                <a:gd name="connsiteY34" fmla="*/ 1987550 h 2114550"/>
                <a:gd name="connsiteX35" fmla="*/ 0 w 1504950"/>
                <a:gd name="connsiteY35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04950" h="2114550">
                  <a:moveTo>
                    <a:pt x="133350" y="50800"/>
                  </a:moveTo>
                  <a:lnTo>
                    <a:pt x="311150" y="57150"/>
                  </a:lnTo>
                  <a:lnTo>
                    <a:pt x="444500" y="31750"/>
                  </a:lnTo>
                  <a:lnTo>
                    <a:pt x="628650" y="50800"/>
                  </a:lnTo>
                  <a:lnTo>
                    <a:pt x="889000" y="0"/>
                  </a:lnTo>
                  <a:lnTo>
                    <a:pt x="984250" y="44450"/>
                  </a:lnTo>
                  <a:lnTo>
                    <a:pt x="1060450" y="133350"/>
                  </a:lnTo>
                  <a:lnTo>
                    <a:pt x="1143000" y="203200"/>
                  </a:lnTo>
                  <a:lnTo>
                    <a:pt x="1371600" y="412750"/>
                  </a:lnTo>
                  <a:lnTo>
                    <a:pt x="1428750" y="533400"/>
                  </a:lnTo>
                  <a:lnTo>
                    <a:pt x="1492250" y="622300"/>
                  </a:lnTo>
                  <a:lnTo>
                    <a:pt x="1504950" y="819150"/>
                  </a:lnTo>
                  <a:lnTo>
                    <a:pt x="1504950" y="901700"/>
                  </a:lnTo>
                  <a:lnTo>
                    <a:pt x="1365250" y="838200"/>
                  </a:lnTo>
                  <a:lnTo>
                    <a:pt x="1466850" y="965200"/>
                  </a:lnTo>
                  <a:lnTo>
                    <a:pt x="1479550" y="1111250"/>
                  </a:lnTo>
                  <a:lnTo>
                    <a:pt x="1447800" y="1187450"/>
                  </a:lnTo>
                  <a:lnTo>
                    <a:pt x="1276350" y="1257300"/>
                  </a:lnTo>
                  <a:lnTo>
                    <a:pt x="1212850" y="1231900"/>
                  </a:lnTo>
                  <a:lnTo>
                    <a:pt x="1181100" y="1250950"/>
                  </a:lnTo>
                  <a:lnTo>
                    <a:pt x="1130300" y="1308100"/>
                  </a:lnTo>
                  <a:lnTo>
                    <a:pt x="914400" y="1390650"/>
                  </a:lnTo>
                  <a:lnTo>
                    <a:pt x="768350" y="1358900"/>
                  </a:lnTo>
                  <a:lnTo>
                    <a:pt x="673100" y="1377950"/>
                  </a:lnTo>
                  <a:lnTo>
                    <a:pt x="552450" y="1295400"/>
                  </a:lnTo>
                  <a:lnTo>
                    <a:pt x="457200" y="1327150"/>
                  </a:lnTo>
                  <a:lnTo>
                    <a:pt x="311150" y="1346200"/>
                  </a:lnTo>
                  <a:lnTo>
                    <a:pt x="165100" y="1416050"/>
                  </a:lnTo>
                  <a:lnTo>
                    <a:pt x="171450" y="1524000"/>
                  </a:lnTo>
                  <a:lnTo>
                    <a:pt x="171450" y="1663700"/>
                  </a:lnTo>
                  <a:lnTo>
                    <a:pt x="228600" y="1727200"/>
                  </a:lnTo>
                  <a:lnTo>
                    <a:pt x="165100" y="1746250"/>
                  </a:lnTo>
                  <a:lnTo>
                    <a:pt x="209550" y="1854200"/>
                  </a:lnTo>
                  <a:lnTo>
                    <a:pt x="88900" y="1917700"/>
                  </a:lnTo>
                  <a:lnTo>
                    <a:pt x="31750" y="1987550"/>
                  </a:lnTo>
                  <a:lnTo>
                    <a:pt x="0" y="21145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ihandform 37"/>
            <p:cNvSpPr/>
            <p:nvPr/>
          </p:nvSpPr>
          <p:spPr>
            <a:xfrm>
              <a:off x="4411133" y="4732867"/>
              <a:ext cx="639234" cy="207433"/>
            </a:xfrm>
            <a:custGeom>
              <a:avLst/>
              <a:gdLst>
                <a:gd name="connsiteX0" fmla="*/ 618067 w 639234"/>
                <a:gd name="connsiteY0" fmla="*/ 207433 h 207433"/>
                <a:gd name="connsiteX1" fmla="*/ 618067 w 639234"/>
                <a:gd name="connsiteY1" fmla="*/ 148166 h 207433"/>
                <a:gd name="connsiteX2" fmla="*/ 601134 w 639234"/>
                <a:gd name="connsiteY2" fmla="*/ 76200 h 207433"/>
                <a:gd name="connsiteX3" fmla="*/ 639234 w 639234"/>
                <a:gd name="connsiteY3" fmla="*/ 12700 h 207433"/>
                <a:gd name="connsiteX4" fmla="*/ 448734 w 639234"/>
                <a:gd name="connsiteY4" fmla="*/ 0 h 207433"/>
                <a:gd name="connsiteX5" fmla="*/ 393700 w 639234"/>
                <a:gd name="connsiteY5" fmla="*/ 33866 h 207433"/>
                <a:gd name="connsiteX6" fmla="*/ 338667 w 639234"/>
                <a:gd name="connsiteY6" fmla="*/ 42333 h 207433"/>
                <a:gd name="connsiteX7" fmla="*/ 313267 w 639234"/>
                <a:gd name="connsiteY7" fmla="*/ 122766 h 207433"/>
                <a:gd name="connsiteX8" fmla="*/ 237067 w 639234"/>
                <a:gd name="connsiteY8" fmla="*/ 139700 h 207433"/>
                <a:gd name="connsiteX9" fmla="*/ 160867 w 639234"/>
                <a:gd name="connsiteY9" fmla="*/ 198966 h 207433"/>
                <a:gd name="connsiteX10" fmla="*/ 71967 w 639234"/>
                <a:gd name="connsiteY10" fmla="*/ 190500 h 207433"/>
                <a:gd name="connsiteX11" fmla="*/ 50800 w 639234"/>
                <a:gd name="connsiteY11" fmla="*/ 110066 h 207433"/>
                <a:gd name="connsiteX12" fmla="*/ 0 w 639234"/>
                <a:gd name="connsiteY12" fmla="*/ 804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234" h="207433">
                  <a:moveTo>
                    <a:pt x="618067" y="207433"/>
                  </a:moveTo>
                  <a:lnTo>
                    <a:pt x="618067" y="148166"/>
                  </a:lnTo>
                  <a:lnTo>
                    <a:pt x="601134" y="76200"/>
                  </a:lnTo>
                  <a:lnTo>
                    <a:pt x="639234" y="12700"/>
                  </a:lnTo>
                  <a:lnTo>
                    <a:pt x="448734" y="0"/>
                  </a:lnTo>
                  <a:lnTo>
                    <a:pt x="393700" y="33866"/>
                  </a:lnTo>
                  <a:lnTo>
                    <a:pt x="338667" y="42333"/>
                  </a:lnTo>
                  <a:lnTo>
                    <a:pt x="313267" y="122766"/>
                  </a:lnTo>
                  <a:lnTo>
                    <a:pt x="237067" y="139700"/>
                  </a:lnTo>
                  <a:lnTo>
                    <a:pt x="160867" y="198966"/>
                  </a:lnTo>
                  <a:lnTo>
                    <a:pt x="71967" y="190500"/>
                  </a:lnTo>
                  <a:lnTo>
                    <a:pt x="50800" y="110066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reihandform 38"/>
            <p:cNvSpPr/>
            <p:nvPr/>
          </p:nvSpPr>
          <p:spPr>
            <a:xfrm>
              <a:off x="3657600" y="4466167"/>
              <a:ext cx="817033" cy="461433"/>
            </a:xfrm>
            <a:custGeom>
              <a:avLst/>
              <a:gdLst>
                <a:gd name="connsiteX0" fmla="*/ 173567 w 817033"/>
                <a:gd name="connsiteY0" fmla="*/ 21166 h 461433"/>
                <a:gd name="connsiteX1" fmla="*/ 148167 w 817033"/>
                <a:gd name="connsiteY1" fmla="*/ 76200 h 461433"/>
                <a:gd name="connsiteX2" fmla="*/ 182033 w 817033"/>
                <a:gd name="connsiteY2" fmla="*/ 76200 h 461433"/>
                <a:gd name="connsiteX3" fmla="*/ 156633 w 817033"/>
                <a:gd name="connsiteY3" fmla="*/ 118533 h 461433"/>
                <a:gd name="connsiteX4" fmla="*/ 80433 w 817033"/>
                <a:gd name="connsiteY4" fmla="*/ 177800 h 461433"/>
                <a:gd name="connsiteX5" fmla="*/ 80433 w 817033"/>
                <a:gd name="connsiteY5" fmla="*/ 228600 h 461433"/>
                <a:gd name="connsiteX6" fmla="*/ 16933 w 817033"/>
                <a:gd name="connsiteY6" fmla="*/ 275166 h 461433"/>
                <a:gd name="connsiteX7" fmla="*/ 16933 w 817033"/>
                <a:gd name="connsiteY7" fmla="*/ 304800 h 461433"/>
                <a:gd name="connsiteX8" fmla="*/ 29633 w 817033"/>
                <a:gd name="connsiteY8" fmla="*/ 342900 h 461433"/>
                <a:gd name="connsiteX9" fmla="*/ 0 w 817033"/>
                <a:gd name="connsiteY9" fmla="*/ 385233 h 461433"/>
                <a:gd name="connsiteX10" fmla="*/ 59267 w 817033"/>
                <a:gd name="connsiteY10" fmla="*/ 385233 h 461433"/>
                <a:gd name="connsiteX11" fmla="*/ 71967 w 817033"/>
                <a:gd name="connsiteY11" fmla="*/ 334433 h 461433"/>
                <a:gd name="connsiteX12" fmla="*/ 127000 w 817033"/>
                <a:gd name="connsiteY12" fmla="*/ 334433 h 461433"/>
                <a:gd name="connsiteX13" fmla="*/ 160867 w 817033"/>
                <a:gd name="connsiteY13" fmla="*/ 355600 h 461433"/>
                <a:gd name="connsiteX14" fmla="*/ 160867 w 817033"/>
                <a:gd name="connsiteY14" fmla="*/ 414866 h 461433"/>
                <a:gd name="connsiteX15" fmla="*/ 190500 w 817033"/>
                <a:gd name="connsiteY15" fmla="*/ 461433 h 461433"/>
                <a:gd name="connsiteX16" fmla="*/ 283633 w 817033"/>
                <a:gd name="connsiteY16" fmla="*/ 436033 h 461433"/>
                <a:gd name="connsiteX17" fmla="*/ 325967 w 817033"/>
                <a:gd name="connsiteY17" fmla="*/ 448733 h 461433"/>
                <a:gd name="connsiteX18" fmla="*/ 364067 w 817033"/>
                <a:gd name="connsiteY18" fmla="*/ 423333 h 461433"/>
                <a:gd name="connsiteX19" fmla="*/ 389467 w 817033"/>
                <a:gd name="connsiteY19" fmla="*/ 372533 h 461433"/>
                <a:gd name="connsiteX20" fmla="*/ 419100 w 817033"/>
                <a:gd name="connsiteY20" fmla="*/ 351366 h 461433"/>
                <a:gd name="connsiteX21" fmla="*/ 478367 w 817033"/>
                <a:gd name="connsiteY21" fmla="*/ 402166 h 461433"/>
                <a:gd name="connsiteX22" fmla="*/ 478367 w 817033"/>
                <a:gd name="connsiteY22" fmla="*/ 402166 h 461433"/>
                <a:gd name="connsiteX23" fmla="*/ 508000 w 817033"/>
                <a:gd name="connsiteY23" fmla="*/ 444500 h 461433"/>
                <a:gd name="connsiteX24" fmla="*/ 537633 w 817033"/>
                <a:gd name="connsiteY24" fmla="*/ 452966 h 461433"/>
                <a:gd name="connsiteX25" fmla="*/ 546100 w 817033"/>
                <a:gd name="connsiteY25" fmla="*/ 389466 h 461433"/>
                <a:gd name="connsiteX26" fmla="*/ 579967 w 817033"/>
                <a:gd name="connsiteY26" fmla="*/ 338666 h 461433"/>
                <a:gd name="connsiteX27" fmla="*/ 605367 w 817033"/>
                <a:gd name="connsiteY27" fmla="*/ 304800 h 461433"/>
                <a:gd name="connsiteX28" fmla="*/ 643467 w 817033"/>
                <a:gd name="connsiteY28" fmla="*/ 347133 h 461433"/>
                <a:gd name="connsiteX29" fmla="*/ 715433 w 817033"/>
                <a:gd name="connsiteY29" fmla="*/ 325966 h 461433"/>
                <a:gd name="connsiteX30" fmla="*/ 740833 w 817033"/>
                <a:gd name="connsiteY30" fmla="*/ 368300 h 461433"/>
                <a:gd name="connsiteX31" fmla="*/ 740833 w 817033"/>
                <a:gd name="connsiteY31" fmla="*/ 368300 h 461433"/>
                <a:gd name="connsiteX32" fmla="*/ 745067 w 817033"/>
                <a:gd name="connsiteY32" fmla="*/ 309033 h 461433"/>
                <a:gd name="connsiteX33" fmla="*/ 736600 w 817033"/>
                <a:gd name="connsiteY33" fmla="*/ 262466 h 461433"/>
                <a:gd name="connsiteX34" fmla="*/ 787400 w 817033"/>
                <a:gd name="connsiteY34" fmla="*/ 279400 h 461433"/>
                <a:gd name="connsiteX35" fmla="*/ 817033 w 817033"/>
                <a:gd name="connsiteY35" fmla="*/ 279400 h 461433"/>
                <a:gd name="connsiteX36" fmla="*/ 800100 w 817033"/>
                <a:gd name="connsiteY36" fmla="*/ 241300 h 461433"/>
                <a:gd name="connsiteX37" fmla="*/ 812800 w 817033"/>
                <a:gd name="connsiteY37" fmla="*/ 190500 h 461433"/>
                <a:gd name="connsiteX38" fmla="*/ 787400 w 817033"/>
                <a:gd name="connsiteY38" fmla="*/ 173566 h 461433"/>
                <a:gd name="connsiteX39" fmla="*/ 745067 w 817033"/>
                <a:gd name="connsiteY39" fmla="*/ 194733 h 461433"/>
                <a:gd name="connsiteX40" fmla="*/ 690033 w 817033"/>
                <a:gd name="connsiteY40" fmla="*/ 165100 h 461433"/>
                <a:gd name="connsiteX41" fmla="*/ 651933 w 817033"/>
                <a:gd name="connsiteY41" fmla="*/ 143933 h 461433"/>
                <a:gd name="connsiteX42" fmla="*/ 647700 w 817033"/>
                <a:gd name="connsiteY42" fmla="*/ 80433 h 461433"/>
                <a:gd name="connsiteX43" fmla="*/ 647700 w 817033"/>
                <a:gd name="connsiteY43" fmla="*/ 80433 h 461433"/>
                <a:gd name="connsiteX44" fmla="*/ 635000 w 817033"/>
                <a:gd name="connsiteY44" fmla="*/ 0 h 46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17033" h="461433">
                  <a:moveTo>
                    <a:pt x="173567" y="21166"/>
                  </a:moveTo>
                  <a:lnTo>
                    <a:pt x="148167" y="76200"/>
                  </a:lnTo>
                  <a:lnTo>
                    <a:pt x="182033" y="76200"/>
                  </a:lnTo>
                  <a:lnTo>
                    <a:pt x="156633" y="118533"/>
                  </a:lnTo>
                  <a:lnTo>
                    <a:pt x="80433" y="177800"/>
                  </a:lnTo>
                  <a:lnTo>
                    <a:pt x="80433" y="228600"/>
                  </a:lnTo>
                  <a:lnTo>
                    <a:pt x="16933" y="275166"/>
                  </a:lnTo>
                  <a:lnTo>
                    <a:pt x="16933" y="304800"/>
                  </a:lnTo>
                  <a:lnTo>
                    <a:pt x="29633" y="342900"/>
                  </a:lnTo>
                  <a:lnTo>
                    <a:pt x="0" y="385233"/>
                  </a:lnTo>
                  <a:lnTo>
                    <a:pt x="59267" y="385233"/>
                  </a:lnTo>
                  <a:lnTo>
                    <a:pt x="71967" y="334433"/>
                  </a:lnTo>
                  <a:lnTo>
                    <a:pt x="127000" y="334433"/>
                  </a:lnTo>
                  <a:lnTo>
                    <a:pt x="160867" y="355600"/>
                  </a:lnTo>
                  <a:lnTo>
                    <a:pt x="160867" y="414866"/>
                  </a:lnTo>
                  <a:lnTo>
                    <a:pt x="190500" y="461433"/>
                  </a:lnTo>
                  <a:lnTo>
                    <a:pt x="283633" y="436033"/>
                  </a:lnTo>
                  <a:lnTo>
                    <a:pt x="325967" y="448733"/>
                  </a:lnTo>
                  <a:lnTo>
                    <a:pt x="364067" y="423333"/>
                  </a:lnTo>
                  <a:lnTo>
                    <a:pt x="389467" y="372533"/>
                  </a:lnTo>
                  <a:lnTo>
                    <a:pt x="419100" y="351366"/>
                  </a:lnTo>
                  <a:cubicBezTo>
                    <a:pt x="483702" y="403047"/>
                    <a:pt x="509707" y="402166"/>
                    <a:pt x="478367" y="402166"/>
                  </a:cubicBezTo>
                  <a:lnTo>
                    <a:pt x="478367" y="402166"/>
                  </a:lnTo>
                  <a:lnTo>
                    <a:pt x="508000" y="444500"/>
                  </a:lnTo>
                  <a:lnTo>
                    <a:pt x="537633" y="452966"/>
                  </a:lnTo>
                  <a:lnTo>
                    <a:pt x="546100" y="389466"/>
                  </a:lnTo>
                  <a:lnTo>
                    <a:pt x="579967" y="338666"/>
                  </a:lnTo>
                  <a:lnTo>
                    <a:pt x="605367" y="304800"/>
                  </a:lnTo>
                  <a:lnTo>
                    <a:pt x="643467" y="347133"/>
                  </a:lnTo>
                  <a:lnTo>
                    <a:pt x="715433" y="325966"/>
                  </a:lnTo>
                  <a:lnTo>
                    <a:pt x="740833" y="368300"/>
                  </a:lnTo>
                  <a:lnTo>
                    <a:pt x="740833" y="368300"/>
                  </a:lnTo>
                  <a:lnTo>
                    <a:pt x="745067" y="309033"/>
                  </a:lnTo>
                  <a:lnTo>
                    <a:pt x="736600" y="262466"/>
                  </a:lnTo>
                  <a:lnTo>
                    <a:pt x="787400" y="279400"/>
                  </a:lnTo>
                  <a:lnTo>
                    <a:pt x="817033" y="279400"/>
                  </a:lnTo>
                  <a:lnTo>
                    <a:pt x="800100" y="241300"/>
                  </a:lnTo>
                  <a:lnTo>
                    <a:pt x="812800" y="190500"/>
                  </a:lnTo>
                  <a:lnTo>
                    <a:pt x="787400" y="173566"/>
                  </a:lnTo>
                  <a:lnTo>
                    <a:pt x="745067" y="194733"/>
                  </a:lnTo>
                  <a:lnTo>
                    <a:pt x="690033" y="165100"/>
                  </a:lnTo>
                  <a:lnTo>
                    <a:pt x="651933" y="143933"/>
                  </a:lnTo>
                  <a:lnTo>
                    <a:pt x="647700" y="80433"/>
                  </a:lnTo>
                  <a:lnTo>
                    <a:pt x="647700" y="80433"/>
                  </a:lnTo>
                  <a:lnTo>
                    <a:pt x="6350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Bild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6007" y="3155950"/>
              <a:ext cx="324000" cy="216000"/>
            </a:xfrm>
            <a:prstGeom prst="rect">
              <a:avLst/>
            </a:prstGeom>
          </p:spPr>
        </p:pic>
        <p:pic>
          <p:nvPicPr>
            <p:cNvPr id="41" name="Bild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86350" y="4014333"/>
              <a:ext cx="216000" cy="144000"/>
            </a:xfrm>
            <a:prstGeom prst="rect">
              <a:avLst/>
            </a:prstGeom>
          </p:spPr>
        </p:pic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8800" y="3080969"/>
              <a:ext cx="288000" cy="144000"/>
            </a:xfrm>
            <a:prstGeom prst="rect">
              <a:avLst/>
            </a:prstGeom>
          </p:spPr>
        </p:pic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71" name="Gruppierung 18"/>
          <p:cNvGrpSpPr/>
          <p:nvPr/>
        </p:nvGrpSpPr>
        <p:grpSpPr>
          <a:xfrm>
            <a:off x="1183370" y="937717"/>
            <a:ext cx="3799469" cy="2014033"/>
            <a:chOff x="2758024" y="-10960064"/>
            <a:chExt cx="2888981" cy="3379280"/>
          </a:xfrm>
        </p:grpSpPr>
        <p:sp>
          <p:nvSpPr>
            <p:cNvPr id="72" name="Textfeld 71"/>
            <p:cNvSpPr txBox="1"/>
            <p:nvPr/>
          </p:nvSpPr>
          <p:spPr>
            <a:xfrm>
              <a:off x="2758024" y="-10960064"/>
              <a:ext cx="2555553" cy="160086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Dez. 1918: Auf Grund von nicht ausbezahltem Sold kommt es zwischen der revolutionären Volksmarinedivision &amp; Regierungstruppen zu</a:t>
              </a:r>
              <a:r>
                <a:rPr lang="de-DE" sz="1400" dirty="0" smtClean="0">
                  <a:solidFill>
                    <a:srgbClr val="660032"/>
                  </a:solidFill>
                </a:rPr>
                <a:t> Kämpfen </a:t>
              </a:r>
              <a:r>
                <a:rPr lang="de-DE" sz="1400" dirty="0" smtClean="0">
                  <a:solidFill>
                    <a:srgbClr val="660032"/>
                  </a:solidFill>
                </a:rPr>
                <a:t>in Berlin</a:t>
              </a:r>
            </a:p>
          </p:txBody>
        </p:sp>
        <p:cxnSp>
          <p:nvCxnSpPr>
            <p:cNvPr id="73" name="Gerade Verbindung mit Pfeil 6"/>
            <p:cNvCxnSpPr>
              <a:endCxn id="72" idx="3"/>
            </p:cNvCxnSpPr>
            <p:nvPr/>
          </p:nvCxnSpPr>
          <p:spPr>
            <a:xfrm rot="16200000" flipV="1">
              <a:off x="4190862" y="-9036926"/>
              <a:ext cx="2578859" cy="333426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4" name="Gruppierung 18"/>
          <p:cNvGrpSpPr/>
          <p:nvPr/>
        </p:nvGrpSpPr>
        <p:grpSpPr>
          <a:xfrm>
            <a:off x="406397" y="2007349"/>
            <a:ext cx="4368048" cy="973229"/>
            <a:chOff x="3462072" y="-11086664"/>
            <a:chExt cx="3637802" cy="1632943"/>
          </a:xfrm>
        </p:grpSpPr>
        <p:sp>
          <p:nvSpPr>
            <p:cNvPr id="75" name="Textfeld 74"/>
            <p:cNvSpPr txBox="1"/>
            <p:nvPr/>
          </p:nvSpPr>
          <p:spPr>
            <a:xfrm>
              <a:off x="3462072" y="-11086664"/>
              <a:ext cx="2443125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Ab Dez. 1918: Regierungstreue Truppen werden aufgelöst &amp; bilden die Freikorps</a:t>
              </a:r>
            </a:p>
          </p:txBody>
        </p:sp>
        <p:cxnSp>
          <p:nvCxnSpPr>
            <p:cNvPr id="76" name="Gerade Verbindung mit Pfeil 15"/>
            <p:cNvCxnSpPr>
              <a:endCxn id="75" idx="3"/>
            </p:cNvCxnSpPr>
            <p:nvPr/>
          </p:nvCxnSpPr>
          <p:spPr>
            <a:xfrm rot="10800000">
              <a:off x="5905197" y="-10466971"/>
              <a:ext cx="1194677" cy="101325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7" name="Gruppierung 18"/>
          <p:cNvGrpSpPr/>
          <p:nvPr/>
        </p:nvGrpSpPr>
        <p:grpSpPr>
          <a:xfrm>
            <a:off x="406394" y="2838644"/>
            <a:ext cx="4329952" cy="738664"/>
            <a:chOff x="3346194" y="-10876410"/>
            <a:chExt cx="3052009" cy="1239376"/>
          </a:xfrm>
        </p:grpSpPr>
        <p:sp>
          <p:nvSpPr>
            <p:cNvPr id="78" name="Textfeld 77"/>
            <p:cNvSpPr txBox="1"/>
            <p:nvPr/>
          </p:nvSpPr>
          <p:spPr>
            <a:xfrm>
              <a:off x="3346194" y="-10876410"/>
              <a:ext cx="2067743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29. Dez. 1918: Aus Protest gegen „Eberts Blutweihnacht“ verlässt die USPD die Regierung </a:t>
              </a:r>
            </a:p>
          </p:txBody>
        </p:sp>
        <p:cxnSp>
          <p:nvCxnSpPr>
            <p:cNvPr id="79" name="Gerade Verbindung mit Pfeil 18"/>
            <p:cNvCxnSpPr>
              <a:endCxn id="78" idx="3"/>
            </p:cNvCxnSpPr>
            <p:nvPr/>
          </p:nvCxnSpPr>
          <p:spPr>
            <a:xfrm rot="10800000" flipV="1">
              <a:off x="5413940" y="-10407436"/>
              <a:ext cx="984263" cy="15071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0" name="Gruppierung 18"/>
          <p:cNvGrpSpPr/>
          <p:nvPr/>
        </p:nvGrpSpPr>
        <p:grpSpPr>
          <a:xfrm>
            <a:off x="1035434" y="3265290"/>
            <a:ext cx="3700908" cy="1320363"/>
            <a:chOff x="3346194" y="-11149237"/>
            <a:chExt cx="2814037" cy="2215390"/>
          </a:xfrm>
        </p:grpSpPr>
        <p:sp>
          <p:nvSpPr>
            <p:cNvPr id="81" name="Textfeld 80"/>
            <p:cNvSpPr txBox="1"/>
            <p:nvPr/>
          </p:nvSpPr>
          <p:spPr>
            <a:xfrm>
              <a:off x="3346194" y="-10173225"/>
              <a:ext cx="2047222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01. Jan. 1919: Gründung der KPD unter der Führung von Rosa Luxemburg &amp; Karl Liebknecht</a:t>
              </a:r>
            </a:p>
          </p:txBody>
        </p:sp>
        <p:cxnSp>
          <p:nvCxnSpPr>
            <p:cNvPr id="82" name="Gerade Verbindung mit Pfeil 81"/>
            <p:cNvCxnSpPr>
              <a:endCxn id="81" idx="3"/>
            </p:cNvCxnSpPr>
            <p:nvPr/>
          </p:nvCxnSpPr>
          <p:spPr>
            <a:xfrm rot="10800000" flipV="1">
              <a:off x="5393416" y="-11149237"/>
              <a:ext cx="766815" cy="159569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3" name="Gruppierung 18"/>
          <p:cNvGrpSpPr/>
          <p:nvPr/>
        </p:nvGrpSpPr>
        <p:grpSpPr>
          <a:xfrm>
            <a:off x="5160273" y="1381336"/>
            <a:ext cx="3852148" cy="1624640"/>
            <a:chOff x="3088590" y="-10173224"/>
            <a:chExt cx="2929034" cy="2725925"/>
          </a:xfrm>
        </p:grpSpPr>
        <p:sp>
          <p:nvSpPr>
            <p:cNvPr id="84" name="Textfeld 83"/>
            <p:cNvSpPr txBox="1"/>
            <p:nvPr/>
          </p:nvSpPr>
          <p:spPr>
            <a:xfrm>
              <a:off x="3346194" y="-10173224"/>
              <a:ext cx="2671430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05. – 12. Jan. 1919: Im Spartakusaufstand kämpfen Linksextreme gegen die Regierung, werden aber von Freikorps niedergeschlagen</a:t>
              </a:r>
            </a:p>
          </p:txBody>
        </p:sp>
        <p:cxnSp>
          <p:nvCxnSpPr>
            <p:cNvPr id="85" name="Gerade Verbindung mit Pfeil 84"/>
            <p:cNvCxnSpPr>
              <a:stCxn id="84" idx="2"/>
            </p:cNvCxnSpPr>
            <p:nvPr/>
          </p:nvCxnSpPr>
          <p:spPr>
            <a:xfrm rot="5400000">
              <a:off x="3141975" y="-8987233"/>
              <a:ext cx="1486549" cy="159332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6" name="Gruppierung 18"/>
          <p:cNvGrpSpPr/>
          <p:nvPr/>
        </p:nvGrpSpPr>
        <p:grpSpPr>
          <a:xfrm>
            <a:off x="5141020" y="2823808"/>
            <a:ext cx="3871400" cy="738665"/>
            <a:chOff x="3321541" y="-10956152"/>
            <a:chExt cx="2943672" cy="1239378"/>
          </a:xfrm>
        </p:grpSpPr>
        <p:sp>
          <p:nvSpPr>
            <p:cNvPr id="87" name="Textfeld 86"/>
            <p:cNvSpPr txBox="1"/>
            <p:nvPr/>
          </p:nvSpPr>
          <p:spPr>
            <a:xfrm>
              <a:off x="3912452" y="-10956152"/>
              <a:ext cx="2352761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15. Jan. 1919: Die Drahtzieher des Spartakusaufstandes Rosa Luxemburg &amp; Karl Liebknecht werden ermordet</a:t>
              </a:r>
            </a:p>
          </p:txBody>
        </p:sp>
        <p:cxnSp>
          <p:nvCxnSpPr>
            <p:cNvPr id="88" name="Gerade Verbindung mit Pfeil 87"/>
            <p:cNvCxnSpPr>
              <a:stCxn id="87" idx="1"/>
            </p:cNvCxnSpPr>
            <p:nvPr/>
          </p:nvCxnSpPr>
          <p:spPr>
            <a:xfrm rot="10800000">
              <a:off x="3321541" y="-10513032"/>
              <a:ext cx="590912" cy="17657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9" name="Gruppierung 18"/>
          <p:cNvGrpSpPr/>
          <p:nvPr/>
        </p:nvGrpSpPr>
        <p:grpSpPr>
          <a:xfrm>
            <a:off x="4653276" y="3870325"/>
            <a:ext cx="4359144" cy="2266949"/>
            <a:chOff x="2703090" y="-12737475"/>
            <a:chExt cx="3314536" cy="3803631"/>
          </a:xfrm>
        </p:grpSpPr>
        <p:sp>
          <p:nvSpPr>
            <p:cNvPr id="90" name="Textfeld 89"/>
            <p:cNvSpPr txBox="1"/>
            <p:nvPr/>
          </p:nvSpPr>
          <p:spPr>
            <a:xfrm>
              <a:off x="3082013" y="-10173221"/>
              <a:ext cx="2935613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Jan. – Apr. 1919: In mehreren deutschen Ländern werden Räterepubliken gegründet, aber relativ schnell von Freikorps wieder aufgelöst</a:t>
              </a:r>
            </a:p>
          </p:txBody>
        </p:sp>
        <p:cxnSp>
          <p:nvCxnSpPr>
            <p:cNvPr id="91" name="Gerade Verbindung mit Pfeil 90"/>
            <p:cNvCxnSpPr>
              <a:endCxn id="90" idx="0"/>
            </p:cNvCxnSpPr>
            <p:nvPr/>
          </p:nvCxnSpPr>
          <p:spPr>
            <a:xfrm>
              <a:off x="2703090" y="-12737475"/>
              <a:ext cx="1846729" cy="256425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92" name="Bild 9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1469" y="4656600"/>
            <a:ext cx="1352487" cy="161829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93" name="Bild 9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660" y="4656600"/>
            <a:ext cx="1754045" cy="1612937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Gründung der Weimarer Republik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3" name="Gruppierung 4"/>
          <p:cNvGrpSpPr/>
          <p:nvPr/>
        </p:nvGrpSpPr>
        <p:grpSpPr>
          <a:xfrm>
            <a:off x="1402916" y="1105666"/>
            <a:ext cx="6645356" cy="4895733"/>
            <a:chOff x="1402916" y="1105666"/>
            <a:chExt cx="6645356" cy="4895733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" name="Freihandform 6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8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9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0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1" name="Gruppierung 30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2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3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4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7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9" name="Gruppierung 29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32" name="Bild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4805" y="2949669"/>
              <a:ext cx="288000" cy="144000"/>
            </a:xfrm>
            <a:prstGeom prst="rect">
              <a:avLst/>
            </a:prstGeom>
          </p:spPr>
        </p:pic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8452" y="1796001"/>
              <a:ext cx="190287" cy="144000"/>
            </a:xfrm>
            <a:prstGeom prst="rect">
              <a:avLst/>
            </a:prstGeom>
          </p:spPr>
        </p:pic>
        <p:pic>
          <p:nvPicPr>
            <p:cNvPr id="35" name="Bild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8033" y="1609399"/>
              <a:ext cx="230400" cy="144000"/>
            </a:xfrm>
            <a:prstGeom prst="rect">
              <a:avLst/>
            </a:prstGeom>
          </p:spPr>
        </p:pic>
        <p:sp>
          <p:nvSpPr>
            <p:cNvPr id="36" name="Freihandform 35"/>
            <p:cNvSpPr/>
            <p:nvPr/>
          </p:nvSpPr>
          <p:spPr>
            <a:xfrm>
              <a:off x="3606800" y="2203450"/>
              <a:ext cx="3130550" cy="2317750"/>
            </a:xfrm>
            <a:custGeom>
              <a:avLst/>
              <a:gdLst>
                <a:gd name="connsiteX0" fmla="*/ 2781300 w 3130550"/>
                <a:gd name="connsiteY0" fmla="*/ 0 h 2317750"/>
                <a:gd name="connsiteX1" fmla="*/ 2952750 w 3130550"/>
                <a:gd name="connsiteY1" fmla="*/ 63500 h 2317750"/>
                <a:gd name="connsiteX2" fmla="*/ 3003550 w 3130550"/>
                <a:gd name="connsiteY2" fmla="*/ 95250 h 2317750"/>
                <a:gd name="connsiteX3" fmla="*/ 3079750 w 3130550"/>
                <a:gd name="connsiteY3" fmla="*/ 88900 h 2317750"/>
                <a:gd name="connsiteX4" fmla="*/ 3124200 w 3130550"/>
                <a:gd name="connsiteY4" fmla="*/ 152400 h 2317750"/>
                <a:gd name="connsiteX5" fmla="*/ 3086100 w 3130550"/>
                <a:gd name="connsiteY5" fmla="*/ 222250 h 2317750"/>
                <a:gd name="connsiteX6" fmla="*/ 3111500 w 3130550"/>
                <a:gd name="connsiteY6" fmla="*/ 298450 h 2317750"/>
                <a:gd name="connsiteX7" fmla="*/ 3060700 w 3130550"/>
                <a:gd name="connsiteY7" fmla="*/ 311150 h 2317750"/>
                <a:gd name="connsiteX8" fmla="*/ 3130550 w 3130550"/>
                <a:gd name="connsiteY8" fmla="*/ 400050 h 2317750"/>
                <a:gd name="connsiteX9" fmla="*/ 2990850 w 3130550"/>
                <a:gd name="connsiteY9" fmla="*/ 527050 h 2317750"/>
                <a:gd name="connsiteX10" fmla="*/ 2882900 w 3130550"/>
                <a:gd name="connsiteY10" fmla="*/ 558800 h 2317750"/>
                <a:gd name="connsiteX11" fmla="*/ 2794000 w 3130550"/>
                <a:gd name="connsiteY11" fmla="*/ 622300 h 2317750"/>
                <a:gd name="connsiteX12" fmla="*/ 2711450 w 3130550"/>
                <a:gd name="connsiteY12" fmla="*/ 628650 h 2317750"/>
                <a:gd name="connsiteX13" fmla="*/ 2628900 w 3130550"/>
                <a:gd name="connsiteY13" fmla="*/ 730250 h 2317750"/>
                <a:gd name="connsiteX14" fmla="*/ 2533650 w 3130550"/>
                <a:gd name="connsiteY14" fmla="*/ 831850 h 2317750"/>
                <a:gd name="connsiteX15" fmla="*/ 2444750 w 3130550"/>
                <a:gd name="connsiteY15" fmla="*/ 946150 h 2317750"/>
                <a:gd name="connsiteX16" fmla="*/ 2387600 w 3130550"/>
                <a:gd name="connsiteY16" fmla="*/ 971550 h 2317750"/>
                <a:gd name="connsiteX17" fmla="*/ 2387600 w 3130550"/>
                <a:gd name="connsiteY17" fmla="*/ 1149350 h 2317750"/>
                <a:gd name="connsiteX18" fmla="*/ 2451100 w 3130550"/>
                <a:gd name="connsiteY18" fmla="*/ 1339850 h 2317750"/>
                <a:gd name="connsiteX19" fmla="*/ 2444750 w 3130550"/>
                <a:gd name="connsiteY19" fmla="*/ 1504950 h 2317750"/>
                <a:gd name="connsiteX20" fmla="*/ 2292350 w 3130550"/>
                <a:gd name="connsiteY20" fmla="*/ 1612900 h 2317750"/>
                <a:gd name="connsiteX21" fmla="*/ 2209800 w 3130550"/>
                <a:gd name="connsiteY21" fmla="*/ 1581150 h 2317750"/>
                <a:gd name="connsiteX22" fmla="*/ 2146300 w 3130550"/>
                <a:gd name="connsiteY22" fmla="*/ 1536700 h 2317750"/>
                <a:gd name="connsiteX23" fmla="*/ 2051050 w 3130550"/>
                <a:gd name="connsiteY23" fmla="*/ 1473200 h 2317750"/>
                <a:gd name="connsiteX24" fmla="*/ 2032000 w 3130550"/>
                <a:gd name="connsiteY24" fmla="*/ 1549400 h 2317750"/>
                <a:gd name="connsiteX25" fmla="*/ 1968500 w 3130550"/>
                <a:gd name="connsiteY25" fmla="*/ 1543050 h 2317750"/>
                <a:gd name="connsiteX26" fmla="*/ 1924050 w 3130550"/>
                <a:gd name="connsiteY26" fmla="*/ 1473200 h 2317750"/>
                <a:gd name="connsiteX27" fmla="*/ 1955800 w 3130550"/>
                <a:gd name="connsiteY27" fmla="*/ 1428750 h 2317750"/>
                <a:gd name="connsiteX28" fmla="*/ 1752600 w 3130550"/>
                <a:gd name="connsiteY28" fmla="*/ 1365250 h 2317750"/>
                <a:gd name="connsiteX29" fmla="*/ 1708150 w 3130550"/>
                <a:gd name="connsiteY29" fmla="*/ 1301750 h 2317750"/>
                <a:gd name="connsiteX30" fmla="*/ 1644650 w 3130550"/>
                <a:gd name="connsiteY30" fmla="*/ 1358900 h 2317750"/>
                <a:gd name="connsiteX31" fmla="*/ 1555750 w 3130550"/>
                <a:gd name="connsiteY31" fmla="*/ 1308100 h 2317750"/>
                <a:gd name="connsiteX32" fmla="*/ 1504950 w 3130550"/>
                <a:gd name="connsiteY32" fmla="*/ 1384300 h 2317750"/>
                <a:gd name="connsiteX33" fmla="*/ 1377950 w 3130550"/>
                <a:gd name="connsiteY33" fmla="*/ 1422400 h 2317750"/>
                <a:gd name="connsiteX34" fmla="*/ 1282700 w 3130550"/>
                <a:gd name="connsiteY34" fmla="*/ 1485900 h 2317750"/>
                <a:gd name="connsiteX35" fmla="*/ 1231900 w 3130550"/>
                <a:gd name="connsiteY35" fmla="*/ 1485900 h 2317750"/>
                <a:gd name="connsiteX36" fmla="*/ 1193800 w 3130550"/>
                <a:gd name="connsiteY36" fmla="*/ 1524000 h 2317750"/>
                <a:gd name="connsiteX37" fmla="*/ 1155700 w 3130550"/>
                <a:gd name="connsiteY37" fmla="*/ 1524000 h 2317750"/>
                <a:gd name="connsiteX38" fmla="*/ 1219200 w 3130550"/>
                <a:gd name="connsiteY38" fmla="*/ 1631950 h 2317750"/>
                <a:gd name="connsiteX39" fmla="*/ 1250950 w 3130550"/>
                <a:gd name="connsiteY39" fmla="*/ 1758950 h 2317750"/>
                <a:gd name="connsiteX40" fmla="*/ 1492250 w 3130550"/>
                <a:gd name="connsiteY40" fmla="*/ 1955800 h 2317750"/>
                <a:gd name="connsiteX41" fmla="*/ 1479550 w 3130550"/>
                <a:gd name="connsiteY41" fmla="*/ 2006600 h 2317750"/>
                <a:gd name="connsiteX42" fmla="*/ 1390650 w 3130550"/>
                <a:gd name="connsiteY42" fmla="*/ 2006600 h 2317750"/>
                <a:gd name="connsiteX43" fmla="*/ 1390650 w 3130550"/>
                <a:gd name="connsiteY43" fmla="*/ 2063750 h 2317750"/>
                <a:gd name="connsiteX44" fmla="*/ 1308100 w 3130550"/>
                <a:gd name="connsiteY44" fmla="*/ 2108200 h 2317750"/>
                <a:gd name="connsiteX45" fmla="*/ 1333500 w 3130550"/>
                <a:gd name="connsiteY45" fmla="*/ 2273300 h 2317750"/>
                <a:gd name="connsiteX46" fmla="*/ 1257300 w 3130550"/>
                <a:gd name="connsiteY46" fmla="*/ 2273300 h 2317750"/>
                <a:gd name="connsiteX47" fmla="*/ 1168400 w 3130550"/>
                <a:gd name="connsiteY47" fmla="*/ 2228850 h 2317750"/>
                <a:gd name="connsiteX48" fmla="*/ 1028700 w 3130550"/>
                <a:gd name="connsiteY48" fmla="*/ 2305050 h 2317750"/>
                <a:gd name="connsiteX49" fmla="*/ 920750 w 3130550"/>
                <a:gd name="connsiteY49" fmla="*/ 2279650 h 2317750"/>
                <a:gd name="connsiteX50" fmla="*/ 857250 w 3130550"/>
                <a:gd name="connsiteY50" fmla="*/ 2279650 h 2317750"/>
                <a:gd name="connsiteX51" fmla="*/ 812800 w 3130550"/>
                <a:gd name="connsiteY51" fmla="*/ 2317750 h 2317750"/>
                <a:gd name="connsiteX52" fmla="*/ 742950 w 3130550"/>
                <a:gd name="connsiteY52" fmla="*/ 2254250 h 2317750"/>
                <a:gd name="connsiteX53" fmla="*/ 692150 w 3130550"/>
                <a:gd name="connsiteY53" fmla="*/ 2273300 h 2317750"/>
                <a:gd name="connsiteX54" fmla="*/ 622300 w 3130550"/>
                <a:gd name="connsiteY54" fmla="*/ 2260600 h 2317750"/>
                <a:gd name="connsiteX55" fmla="*/ 584200 w 3130550"/>
                <a:gd name="connsiteY55" fmla="*/ 2260600 h 2317750"/>
                <a:gd name="connsiteX56" fmla="*/ 520700 w 3130550"/>
                <a:gd name="connsiteY56" fmla="*/ 2235200 h 2317750"/>
                <a:gd name="connsiteX57" fmla="*/ 450850 w 3130550"/>
                <a:gd name="connsiteY57" fmla="*/ 2279650 h 2317750"/>
                <a:gd name="connsiteX58" fmla="*/ 361950 w 3130550"/>
                <a:gd name="connsiteY58" fmla="*/ 2273300 h 2317750"/>
                <a:gd name="connsiteX59" fmla="*/ 361950 w 3130550"/>
                <a:gd name="connsiteY59" fmla="*/ 2273300 h 2317750"/>
                <a:gd name="connsiteX60" fmla="*/ 298450 w 3130550"/>
                <a:gd name="connsiteY60" fmla="*/ 2298700 h 2317750"/>
                <a:gd name="connsiteX61" fmla="*/ 247650 w 3130550"/>
                <a:gd name="connsiteY61" fmla="*/ 2298700 h 2317750"/>
                <a:gd name="connsiteX62" fmla="*/ 171450 w 3130550"/>
                <a:gd name="connsiteY62" fmla="*/ 2209800 h 2317750"/>
                <a:gd name="connsiteX63" fmla="*/ 165100 w 3130550"/>
                <a:gd name="connsiteY63" fmla="*/ 2146300 h 2317750"/>
                <a:gd name="connsiteX64" fmla="*/ 247650 w 3130550"/>
                <a:gd name="connsiteY64" fmla="*/ 2025650 h 2317750"/>
                <a:gd name="connsiteX65" fmla="*/ 184150 w 3130550"/>
                <a:gd name="connsiteY65" fmla="*/ 1968500 h 2317750"/>
                <a:gd name="connsiteX66" fmla="*/ 88900 w 3130550"/>
                <a:gd name="connsiteY66" fmla="*/ 1936750 h 2317750"/>
                <a:gd name="connsiteX67" fmla="*/ 0 w 3130550"/>
                <a:gd name="connsiteY67" fmla="*/ 1841500 h 2317750"/>
                <a:gd name="connsiteX68" fmla="*/ 0 w 3130550"/>
                <a:gd name="connsiteY68" fmla="*/ 1727200 h 2317750"/>
                <a:gd name="connsiteX69" fmla="*/ 69850 w 3130550"/>
                <a:gd name="connsiteY69" fmla="*/ 1739900 h 2317750"/>
                <a:gd name="connsiteX70" fmla="*/ 133350 w 3130550"/>
                <a:gd name="connsiteY70" fmla="*/ 1739900 h 2317750"/>
                <a:gd name="connsiteX71" fmla="*/ 127000 w 3130550"/>
                <a:gd name="connsiteY71" fmla="*/ 1631950 h 2317750"/>
                <a:gd name="connsiteX72" fmla="*/ 88900 w 3130550"/>
                <a:gd name="connsiteY72" fmla="*/ 1568450 h 2317750"/>
                <a:gd name="connsiteX73" fmla="*/ 139700 w 3130550"/>
                <a:gd name="connsiteY73" fmla="*/ 1498600 h 2317750"/>
                <a:gd name="connsiteX74" fmla="*/ 50800 w 3130550"/>
                <a:gd name="connsiteY74" fmla="*/ 1384300 h 2317750"/>
                <a:gd name="connsiteX75" fmla="*/ 50800 w 3130550"/>
                <a:gd name="connsiteY75" fmla="*/ 1276350 h 2317750"/>
                <a:gd name="connsiteX76" fmla="*/ 95250 w 3130550"/>
                <a:gd name="connsiteY76" fmla="*/ 1181100 h 2317750"/>
                <a:gd name="connsiteX77" fmla="*/ 50800 w 3130550"/>
                <a:gd name="connsiteY77" fmla="*/ 1085850 h 2317750"/>
                <a:gd name="connsiteX78" fmla="*/ 228600 w 3130550"/>
                <a:gd name="connsiteY78" fmla="*/ 1028700 h 2317750"/>
                <a:gd name="connsiteX79" fmla="*/ 247650 w 3130550"/>
                <a:gd name="connsiteY79" fmla="*/ 927100 h 2317750"/>
                <a:gd name="connsiteX80" fmla="*/ 171450 w 3130550"/>
                <a:gd name="connsiteY80" fmla="*/ 850900 h 2317750"/>
                <a:gd name="connsiteX81" fmla="*/ 260350 w 3130550"/>
                <a:gd name="connsiteY81" fmla="*/ 831850 h 2317750"/>
                <a:gd name="connsiteX82" fmla="*/ 254000 w 3130550"/>
                <a:gd name="connsiteY82" fmla="*/ 711200 h 2317750"/>
                <a:gd name="connsiteX83" fmla="*/ 279400 w 3130550"/>
                <a:gd name="connsiteY83" fmla="*/ 628650 h 231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130550" h="2317750">
                  <a:moveTo>
                    <a:pt x="2781300" y="0"/>
                  </a:moveTo>
                  <a:lnTo>
                    <a:pt x="2952750" y="63500"/>
                  </a:lnTo>
                  <a:lnTo>
                    <a:pt x="3003550" y="95250"/>
                  </a:lnTo>
                  <a:lnTo>
                    <a:pt x="3079750" y="88900"/>
                  </a:lnTo>
                  <a:lnTo>
                    <a:pt x="3124200" y="152400"/>
                  </a:lnTo>
                  <a:lnTo>
                    <a:pt x="3086100" y="222250"/>
                  </a:lnTo>
                  <a:lnTo>
                    <a:pt x="3111500" y="298450"/>
                  </a:lnTo>
                  <a:lnTo>
                    <a:pt x="3060700" y="311150"/>
                  </a:lnTo>
                  <a:lnTo>
                    <a:pt x="3130550" y="400050"/>
                  </a:lnTo>
                  <a:lnTo>
                    <a:pt x="2990850" y="527050"/>
                  </a:lnTo>
                  <a:lnTo>
                    <a:pt x="2882900" y="558800"/>
                  </a:lnTo>
                  <a:lnTo>
                    <a:pt x="2794000" y="622300"/>
                  </a:lnTo>
                  <a:lnTo>
                    <a:pt x="2711450" y="628650"/>
                  </a:lnTo>
                  <a:lnTo>
                    <a:pt x="2628900" y="730250"/>
                  </a:lnTo>
                  <a:lnTo>
                    <a:pt x="2533650" y="831850"/>
                  </a:lnTo>
                  <a:lnTo>
                    <a:pt x="2444750" y="946150"/>
                  </a:lnTo>
                  <a:lnTo>
                    <a:pt x="2387600" y="971550"/>
                  </a:lnTo>
                  <a:lnTo>
                    <a:pt x="2387600" y="1149350"/>
                  </a:lnTo>
                  <a:lnTo>
                    <a:pt x="2451100" y="1339850"/>
                  </a:lnTo>
                  <a:lnTo>
                    <a:pt x="2444750" y="1504950"/>
                  </a:lnTo>
                  <a:lnTo>
                    <a:pt x="2292350" y="1612900"/>
                  </a:lnTo>
                  <a:lnTo>
                    <a:pt x="2209800" y="1581150"/>
                  </a:lnTo>
                  <a:lnTo>
                    <a:pt x="2146300" y="1536700"/>
                  </a:lnTo>
                  <a:lnTo>
                    <a:pt x="2051050" y="1473200"/>
                  </a:lnTo>
                  <a:lnTo>
                    <a:pt x="2032000" y="1549400"/>
                  </a:lnTo>
                  <a:lnTo>
                    <a:pt x="1968500" y="1543050"/>
                  </a:lnTo>
                  <a:lnTo>
                    <a:pt x="1924050" y="1473200"/>
                  </a:lnTo>
                  <a:lnTo>
                    <a:pt x="1955800" y="1428750"/>
                  </a:lnTo>
                  <a:lnTo>
                    <a:pt x="1752600" y="1365250"/>
                  </a:lnTo>
                  <a:lnTo>
                    <a:pt x="1708150" y="1301750"/>
                  </a:lnTo>
                  <a:lnTo>
                    <a:pt x="1644650" y="1358900"/>
                  </a:lnTo>
                  <a:lnTo>
                    <a:pt x="1555750" y="1308100"/>
                  </a:lnTo>
                  <a:lnTo>
                    <a:pt x="1504950" y="1384300"/>
                  </a:lnTo>
                  <a:lnTo>
                    <a:pt x="1377950" y="1422400"/>
                  </a:lnTo>
                  <a:lnTo>
                    <a:pt x="1282700" y="1485900"/>
                  </a:lnTo>
                  <a:lnTo>
                    <a:pt x="1231900" y="1485900"/>
                  </a:lnTo>
                  <a:lnTo>
                    <a:pt x="1193800" y="1524000"/>
                  </a:lnTo>
                  <a:lnTo>
                    <a:pt x="1155700" y="1524000"/>
                  </a:lnTo>
                  <a:lnTo>
                    <a:pt x="1219200" y="1631950"/>
                  </a:lnTo>
                  <a:lnTo>
                    <a:pt x="1250950" y="1758950"/>
                  </a:lnTo>
                  <a:lnTo>
                    <a:pt x="1492250" y="1955800"/>
                  </a:lnTo>
                  <a:lnTo>
                    <a:pt x="1479550" y="2006600"/>
                  </a:lnTo>
                  <a:lnTo>
                    <a:pt x="1390650" y="2006600"/>
                  </a:lnTo>
                  <a:lnTo>
                    <a:pt x="1390650" y="2063750"/>
                  </a:lnTo>
                  <a:lnTo>
                    <a:pt x="1308100" y="2108200"/>
                  </a:lnTo>
                  <a:lnTo>
                    <a:pt x="1333500" y="2273300"/>
                  </a:lnTo>
                  <a:lnTo>
                    <a:pt x="1257300" y="2273300"/>
                  </a:lnTo>
                  <a:lnTo>
                    <a:pt x="1168400" y="2228850"/>
                  </a:lnTo>
                  <a:lnTo>
                    <a:pt x="1028700" y="2305050"/>
                  </a:lnTo>
                  <a:lnTo>
                    <a:pt x="920750" y="2279650"/>
                  </a:lnTo>
                  <a:lnTo>
                    <a:pt x="857250" y="2279650"/>
                  </a:lnTo>
                  <a:lnTo>
                    <a:pt x="812800" y="2317750"/>
                  </a:lnTo>
                  <a:lnTo>
                    <a:pt x="742950" y="2254250"/>
                  </a:lnTo>
                  <a:lnTo>
                    <a:pt x="692150" y="2273300"/>
                  </a:lnTo>
                  <a:lnTo>
                    <a:pt x="622300" y="2260600"/>
                  </a:lnTo>
                  <a:lnTo>
                    <a:pt x="584200" y="2260600"/>
                  </a:lnTo>
                  <a:lnTo>
                    <a:pt x="520700" y="2235200"/>
                  </a:lnTo>
                  <a:lnTo>
                    <a:pt x="450850" y="2279650"/>
                  </a:lnTo>
                  <a:lnTo>
                    <a:pt x="361950" y="2273300"/>
                  </a:lnTo>
                  <a:lnTo>
                    <a:pt x="361950" y="2273300"/>
                  </a:lnTo>
                  <a:lnTo>
                    <a:pt x="298450" y="2298700"/>
                  </a:lnTo>
                  <a:lnTo>
                    <a:pt x="247650" y="2298700"/>
                  </a:lnTo>
                  <a:lnTo>
                    <a:pt x="171450" y="2209800"/>
                  </a:lnTo>
                  <a:lnTo>
                    <a:pt x="165100" y="2146300"/>
                  </a:lnTo>
                  <a:lnTo>
                    <a:pt x="247650" y="2025650"/>
                  </a:lnTo>
                  <a:lnTo>
                    <a:pt x="184150" y="1968500"/>
                  </a:lnTo>
                  <a:lnTo>
                    <a:pt x="88900" y="1936750"/>
                  </a:lnTo>
                  <a:lnTo>
                    <a:pt x="0" y="1841500"/>
                  </a:lnTo>
                  <a:lnTo>
                    <a:pt x="0" y="1727200"/>
                  </a:lnTo>
                  <a:lnTo>
                    <a:pt x="69850" y="1739900"/>
                  </a:lnTo>
                  <a:lnTo>
                    <a:pt x="133350" y="1739900"/>
                  </a:lnTo>
                  <a:lnTo>
                    <a:pt x="127000" y="1631950"/>
                  </a:lnTo>
                  <a:lnTo>
                    <a:pt x="88900" y="1568450"/>
                  </a:lnTo>
                  <a:lnTo>
                    <a:pt x="139700" y="1498600"/>
                  </a:lnTo>
                  <a:lnTo>
                    <a:pt x="50800" y="1384300"/>
                  </a:lnTo>
                  <a:lnTo>
                    <a:pt x="50800" y="1276350"/>
                  </a:lnTo>
                  <a:lnTo>
                    <a:pt x="95250" y="1181100"/>
                  </a:lnTo>
                  <a:lnTo>
                    <a:pt x="50800" y="1085850"/>
                  </a:lnTo>
                  <a:lnTo>
                    <a:pt x="228600" y="1028700"/>
                  </a:lnTo>
                  <a:lnTo>
                    <a:pt x="247650" y="927100"/>
                  </a:lnTo>
                  <a:lnTo>
                    <a:pt x="171450" y="850900"/>
                  </a:lnTo>
                  <a:lnTo>
                    <a:pt x="260350" y="831850"/>
                  </a:lnTo>
                  <a:lnTo>
                    <a:pt x="254000" y="711200"/>
                  </a:lnTo>
                  <a:lnTo>
                    <a:pt x="279400" y="6286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5911850" y="3651250"/>
              <a:ext cx="1504950" cy="2114550"/>
            </a:xfrm>
            <a:custGeom>
              <a:avLst/>
              <a:gdLst>
                <a:gd name="connsiteX0" fmla="*/ 133350 w 1504950"/>
                <a:gd name="connsiteY0" fmla="*/ 50800 h 2114550"/>
                <a:gd name="connsiteX1" fmla="*/ 311150 w 1504950"/>
                <a:gd name="connsiteY1" fmla="*/ 57150 h 2114550"/>
                <a:gd name="connsiteX2" fmla="*/ 444500 w 1504950"/>
                <a:gd name="connsiteY2" fmla="*/ 31750 h 2114550"/>
                <a:gd name="connsiteX3" fmla="*/ 628650 w 1504950"/>
                <a:gd name="connsiteY3" fmla="*/ 50800 h 2114550"/>
                <a:gd name="connsiteX4" fmla="*/ 889000 w 1504950"/>
                <a:gd name="connsiteY4" fmla="*/ 0 h 2114550"/>
                <a:gd name="connsiteX5" fmla="*/ 984250 w 1504950"/>
                <a:gd name="connsiteY5" fmla="*/ 44450 h 2114550"/>
                <a:gd name="connsiteX6" fmla="*/ 1060450 w 1504950"/>
                <a:gd name="connsiteY6" fmla="*/ 133350 h 2114550"/>
                <a:gd name="connsiteX7" fmla="*/ 1143000 w 1504950"/>
                <a:gd name="connsiteY7" fmla="*/ 203200 h 2114550"/>
                <a:gd name="connsiteX8" fmla="*/ 1371600 w 1504950"/>
                <a:gd name="connsiteY8" fmla="*/ 412750 h 2114550"/>
                <a:gd name="connsiteX9" fmla="*/ 1428750 w 1504950"/>
                <a:gd name="connsiteY9" fmla="*/ 533400 h 2114550"/>
                <a:gd name="connsiteX10" fmla="*/ 1492250 w 1504950"/>
                <a:gd name="connsiteY10" fmla="*/ 622300 h 2114550"/>
                <a:gd name="connsiteX11" fmla="*/ 1504950 w 1504950"/>
                <a:gd name="connsiteY11" fmla="*/ 819150 h 2114550"/>
                <a:gd name="connsiteX12" fmla="*/ 1504950 w 1504950"/>
                <a:gd name="connsiteY12" fmla="*/ 901700 h 2114550"/>
                <a:gd name="connsiteX13" fmla="*/ 1365250 w 1504950"/>
                <a:gd name="connsiteY13" fmla="*/ 838200 h 2114550"/>
                <a:gd name="connsiteX14" fmla="*/ 1466850 w 1504950"/>
                <a:gd name="connsiteY14" fmla="*/ 965200 h 2114550"/>
                <a:gd name="connsiteX15" fmla="*/ 1479550 w 1504950"/>
                <a:gd name="connsiteY15" fmla="*/ 1111250 h 2114550"/>
                <a:gd name="connsiteX16" fmla="*/ 1447800 w 1504950"/>
                <a:gd name="connsiteY16" fmla="*/ 1187450 h 2114550"/>
                <a:gd name="connsiteX17" fmla="*/ 1276350 w 1504950"/>
                <a:gd name="connsiteY17" fmla="*/ 1257300 h 2114550"/>
                <a:gd name="connsiteX18" fmla="*/ 1212850 w 1504950"/>
                <a:gd name="connsiteY18" fmla="*/ 1231900 h 2114550"/>
                <a:gd name="connsiteX19" fmla="*/ 1181100 w 1504950"/>
                <a:gd name="connsiteY19" fmla="*/ 1250950 h 2114550"/>
                <a:gd name="connsiteX20" fmla="*/ 1130300 w 1504950"/>
                <a:gd name="connsiteY20" fmla="*/ 1308100 h 2114550"/>
                <a:gd name="connsiteX21" fmla="*/ 914400 w 1504950"/>
                <a:gd name="connsiteY21" fmla="*/ 1390650 h 2114550"/>
                <a:gd name="connsiteX22" fmla="*/ 768350 w 1504950"/>
                <a:gd name="connsiteY22" fmla="*/ 1358900 h 2114550"/>
                <a:gd name="connsiteX23" fmla="*/ 673100 w 1504950"/>
                <a:gd name="connsiteY23" fmla="*/ 1377950 h 2114550"/>
                <a:gd name="connsiteX24" fmla="*/ 552450 w 1504950"/>
                <a:gd name="connsiteY24" fmla="*/ 1295400 h 2114550"/>
                <a:gd name="connsiteX25" fmla="*/ 457200 w 1504950"/>
                <a:gd name="connsiteY25" fmla="*/ 1327150 h 2114550"/>
                <a:gd name="connsiteX26" fmla="*/ 311150 w 1504950"/>
                <a:gd name="connsiteY26" fmla="*/ 1346200 h 2114550"/>
                <a:gd name="connsiteX27" fmla="*/ 165100 w 1504950"/>
                <a:gd name="connsiteY27" fmla="*/ 1416050 h 2114550"/>
                <a:gd name="connsiteX28" fmla="*/ 171450 w 1504950"/>
                <a:gd name="connsiteY28" fmla="*/ 1524000 h 2114550"/>
                <a:gd name="connsiteX29" fmla="*/ 171450 w 1504950"/>
                <a:gd name="connsiteY29" fmla="*/ 1663700 h 2114550"/>
                <a:gd name="connsiteX30" fmla="*/ 228600 w 1504950"/>
                <a:gd name="connsiteY30" fmla="*/ 1727200 h 2114550"/>
                <a:gd name="connsiteX31" fmla="*/ 165100 w 1504950"/>
                <a:gd name="connsiteY31" fmla="*/ 1746250 h 2114550"/>
                <a:gd name="connsiteX32" fmla="*/ 209550 w 1504950"/>
                <a:gd name="connsiteY32" fmla="*/ 1854200 h 2114550"/>
                <a:gd name="connsiteX33" fmla="*/ 88900 w 1504950"/>
                <a:gd name="connsiteY33" fmla="*/ 1917700 h 2114550"/>
                <a:gd name="connsiteX34" fmla="*/ 31750 w 1504950"/>
                <a:gd name="connsiteY34" fmla="*/ 1987550 h 2114550"/>
                <a:gd name="connsiteX35" fmla="*/ 0 w 1504950"/>
                <a:gd name="connsiteY35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04950" h="2114550">
                  <a:moveTo>
                    <a:pt x="133350" y="50800"/>
                  </a:moveTo>
                  <a:lnTo>
                    <a:pt x="311150" y="57150"/>
                  </a:lnTo>
                  <a:lnTo>
                    <a:pt x="444500" y="31750"/>
                  </a:lnTo>
                  <a:lnTo>
                    <a:pt x="628650" y="50800"/>
                  </a:lnTo>
                  <a:lnTo>
                    <a:pt x="889000" y="0"/>
                  </a:lnTo>
                  <a:lnTo>
                    <a:pt x="984250" y="44450"/>
                  </a:lnTo>
                  <a:lnTo>
                    <a:pt x="1060450" y="133350"/>
                  </a:lnTo>
                  <a:lnTo>
                    <a:pt x="1143000" y="203200"/>
                  </a:lnTo>
                  <a:lnTo>
                    <a:pt x="1371600" y="412750"/>
                  </a:lnTo>
                  <a:lnTo>
                    <a:pt x="1428750" y="533400"/>
                  </a:lnTo>
                  <a:lnTo>
                    <a:pt x="1492250" y="622300"/>
                  </a:lnTo>
                  <a:lnTo>
                    <a:pt x="1504950" y="819150"/>
                  </a:lnTo>
                  <a:lnTo>
                    <a:pt x="1504950" y="901700"/>
                  </a:lnTo>
                  <a:lnTo>
                    <a:pt x="1365250" y="838200"/>
                  </a:lnTo>
                  <a:lnTo>
                    <a:pt x="1466850" y="965200"/>
                  </a:lnTo>
                  <a:lnTo>
                    <a:pt x="1479550" y="1111250"/>
                  </a:lnTo>
                  <a:lnTo>
                    <a:pt x="1447800" y="1187450"/>
                  </a:lnTo>
                  <a:lnTo>
                    <a:pt x="1276350" y="1257300"/>
                  </a:lnTo>
                  <a:lnTo>
                    <a:pt x="1212850" y="1231900"/>
                  </a:lnTo>
                  <a:lnTo>
                    <a:pt x="1181100" y="1250950"/>
                  </a:lnTo>
                  <a:lnTo>
                    <a:pt x="1130300" y="1308100"/>
                  </a:lnTo>
                  <a:lnTo>
                    <a:pt x="914400" y="1390650"/>
                  </a:lnTo>
                  <a:lnTo>
                    <a:pt x="768350" y="1358900"/>
                  </a:lnTo>
                  <a:lnTo>
                    <a:pt x="673100" y="1377950"/>
                  </a:lnTo>
                  <a:lnTo>
                    <a:pt x="552450" y="1295400"/>
                  </a:lnTo>
                  <a:lnTo>
                    <a:pt x="457200" y="1327150"/>
                  </a:lnTo>
                  <a:lnTo>
                    <a:pt x="311150" y="1346200"/>
                  </a:lnTo>
                  <a:lnTo>
                    <a:pt x="165100" y="1416050"/>
                  </a:lnTo>
                  <a:lnTo>
                    <a:pt x="171450" y="1524000"/>
                  </a:lnTo>
                  <a:lnTo>
                    <a:pt x="171450" y="1663700"/>
                  </a:lnTo>
                  <a:lnTo>
                    <a:pt x="228600" y="1727200"/>
                  </a:lnTo>
                  <a:lnTo>
                    <a:pt x="165100" y="1746250"/>
                  </a:lnTo>
                  <a:lnTo>
                    <a:pt x="209550" y="1854200"/>
                  </a:lnTo>
                  <a:lnTo>
                    <a:pt x="88900" y="1917700"/>
                  </a:lnTo>
                  <a:lnTo>
                    <a:pt x="31750" y="1987550"/>
                  </a:lnTo>
                  <a:lnTo>
                    <a:pt x="0" y="21145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ihandform 37"/>
            <p:cNvSpPr/>
            <p:nvPr/>
          </p:nvSpPr>
          <p:spPr>
            <a:xfrm>
              <a:off x="4411133" y="4732867"/>
              <a:ext cx="639234" cy="207433"/>
            </a:xfrm>
            <a:custGeom>
              <a:avLst/>
              <a:gdLst>
                <a:gd name="connsiteX0" fmla="*/ 618067 w 639234"/>
                <a:gd name="connsiteY0" fmla="*/ 207433 h 207433"/>
                <a:gd name="connsiteX1" fmla="*/ 618067 w 639234"/>
                <a:gd name="connsiteY1" fmla="*/ 148166 h 207433"/>
                <a:gd name="connsiteX2" fmla="*/ 601134 w 639234"/>
                <a:gd name="connsiteY2" fmla="*/ 76200 h 207433"/>
                <a:gd name="connsiteX3" fmla="*/ 639234 w 639234"/>
                <a:gd name="connsiteY3" fmla="*/ 12700 h 207433"/>
                <a:gd name="connsiteX4" fmla="*/ 448734 w 639234"/>
                <a:gd name="connsiteY4" fmla="*/ 0 h 207433"/>
                <a:gd name="connsiteX5" fmla="*/ 393700 w 639234"/>
                <a:gd name="connsiteY5" fmla="*/ 33866 h 207433"/>
                <a:gd name="connsiteX6" fmla="*/ 338667 w 639234"/>
                <a:gd name="connsiteY6" fmla="*/ 42333 h 207433"/>
                <a:gd name="connsiteX7" fmla="*/ 313267 w 639234"/>
                <a:gd name="connsiteY7" fmla="*/ 122766 h 207433"/>
                <a:gd name="connsiteX8" fmla="*/ 237067 w 639234"/>
                <a:gd name="connsiteY8" fmla="*/ 139700 h 207433"/>
                <a:gd name="connsiteX9" fmla="*/ 160867 w 639234"/>
                <a:gd name="connsiteY9" fmla="*/ 198966 h 207433"/>
                <a:gd name="connsiteX10" fmla="*/ 71967 w 639234"/>
                <a:gd name="connsiteY10" fmla="*/ 190500 h 207433"/>
                <a:gd name="connsiteX11" fmla="*/ 50800 w 639234"/>
                <a:gd name="connsiteY11" fmla="*/ 110066 h 207433"/>
                <a:gd name="connsiteX12" fmla="*/ 0 w 639234"/>
                <a:gd name="connsiteY12" fmla="*/ 804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234" h="207433">
                  <a:moveTo>
                    <a:pt x="618067" y="207433"/>
                  </a:moveTo>
                  <a:lnTo>
                    <a:pt x="618067" y="148166"/>
                  </a:lnTo>
                  <a:lnTo>
                    <a:pt x="601134" y="76200"/>
                  </a:lnTo>
                  <a:lnTo>
                    <a:pt x="639234" y="12700"/>
                  </a:lnTo>
                  <a:lnTo>
                    <a:pt x="448734" y="0"/>
                  </a:lnTo>
                  <a:lnTo>
                    <a:pt x="393700" y="33866"/>
                  </a:lnTo>
                  <a:lnTo>
                    <a:pt x="338667" y="42333"/>
                  </a:lnTo>
                  <a:lnTo>
                    <a:pt x="313267" y="122766"/>
                  </a:lnTo>
                  <a:lnTo>
                    <a:pt x="237067" y="139700"/>
                  </a:lnTo>
                  <a:lnTo>
                    <a:pt x="160867" y="198966"/>
                  </a:lnTo>
                  <a:lnTo>
                    <a:pt x="71967" y="190500"/>
                  </a:lnTo>
                  <a:lnTo>
                    <a:pt x="50800" y="110066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reihandform 38"/>
            <p:cNvSpPr/>
            <p:nvPr/>
          </p:nvSpPr>
          <p:spPr>
            <a:xfrm>
              <a:off x="3657600" y="4466167"/>
              <a:ext cx="817033" cy="461433"/>
            </a:xfrm>
            <a:custGeom>
              <a:avLst/>
              <a:gdLst>
                <a:gd name="connsiteX0" fmla="*/ 173567 w 817033"/>
                <a:gd name="connsiteY0" fmla="*/ 21166 h 461433"/>
                <a:gd name="connsiteX1" fmla="*/ 148167 w 817033"/>
                <a:gd name="connsiteY1" fmla="*/ 76200 h 461433"/>
                <a:gd name="connsiteX2" fmla="*/ 182033 w 817033"/>
                <a:gd name="connsiteY2" fmla="*/ 76200 h 461433"/>
                <a:gd name="connsiteX3" fmla="*/ 156633 w 817033"/>
                <a:gd name="connsiteY3" fmla="*/ 118533 h 461433"/>
                <a:gd name="connsiteX4" fmla="*/ 80433 w 817033"/>
                <a:gd name="connsiteY4" fmla="*/ 177800 h 461433"/>
                <a:gd name="connsiteX5" fmla="*/ 80433 w 817033"/>
                <a:gd name="connsiteY5" fmla="*/ 228600 h 461433"/>
                <a:gd name="connsiteX6" fmla="*/ 16933 w 817033"/>
                <a:gd name="connsiteY6" fmla="*/ 275166 h 461433"/>
                <a:gd name="connsiteX7" fmla="*/ 16933 w 817033"/>
                <a:gd name="connsiteY7" fmla="*/ 304800 h 461433"/>
                <a:gd name="connsiteX8" fmla="*/ 29633 w 817033"/>
                <a:gd name="connsiteY8" fmla="*/ 342900 h 461433"/>
                <a:gd name="connsiteX9" fmla="*/ 0 w 817033"/>
                <a:gd name="connsiteY9" fmla="*/ 385233 h 461433"/>
                <a:gd name="connsiteX10" fmla="*/ 59267 w 817033"/>
                <a:gd name="connsiteY10" fmla="*/ 385233 h 461433"/>
                <a:gd name="connsiteX11" fmla="*/ 71967 w 817033"/>
                <a:gd name="connsiteY11" fmla="*/ 334433 h 461433"/>
                <a:gd name="connsiteX12" fmla="*/ 127000 w 817033"/>
                <a:gd name="connsiteY12" fmla="*/ 334433 h 461433"/>
                <a:gd name="connsiteX13" fmla="*/ 160867 w 817033"/>
                <a:gd name="connsiteY13" fmla="*/ 355600 h 461433"/>
                <a:gd name="connsiteX14" fmla="*/ 160867 w 817033"/>
                <a:gd name="connsiteY14" fmla="*/ 414866 h 461433"/>
                <a:gd name="connsiteX15" fmla="*/ 190500 w 817033"/>
                <a:gd name="connsiteY15" fmla="*/ 461433 h 461433"/>
                <a:gd name="connsiteX16" fmla="*/ 283633 w 817033"/>
                <a:gd name="connsiteY16" fmla="*/ 436033 h 461433"/>
                <a:gd name="connsiteX17" fmla="*/ 325967 w 817033"/>
                <a:gd name="connsiteY17" fmla="*/ 448733 h 461433"/>
                <a:gd name="connsiteX18" fmla="*/ 364067 w 817033"/>
                <a:gd name="connsiteY18" fmla="*/ 423333 h 461433"/>
                <a:gd name="connsiteX19" fmla="*/ 389467 w 817033"/>
                <a:gd name="connsiteY19" fmla="*/ 372533 h 461433"/>
                <a:gd name="connsiteX20" fmla="*/ 419100 w 817033"/>
                <a:gd name="connsiteY20" fmla="*/ 351366 h 461433"/>
                <a:gd name="connsiteX21" fmla="*/ 478367 w 817033"/>
                <a:gd name="connsiteY21" fmla="*/ 402166 h 461433"/>
                <a:gd name="connsiteX22" fmla="*/ 478367 w 817033"/>
                <a:gd name="connsiteY22" fmla="*/ 402166 h 461433"/>
                <a:gd name="connsiteX23" fmla="*/ 508000 w 817033"/>
                <a:gd name="connsiteY23" fmla="*/ 444500 h 461433"/>
                <a:gd name="connsiteX24" fmla="*/ 537633 w 817033"/>
                <a:gd name="connsiteY24" fmla="*/ 452966 h 461433"/>
                <a:gd name="connsiteX25" fmla="*/ 546100 w 817033"/>
                <a:gd name="connsiteY25" fmla="*/ 389466 h 461433"/>
                <a:gd name="connsiteX26" fmla="*/ 579967 w 817033"/>
                <a:gd name="connsiteY26" fmla="*/ 338666 h 461433"/>
                <a:gd name="connsiteX27" fmla="*/ 605367 w 817033"/>
                <a:gd name="connsiteY27" fmla="*/ 304800 h 461433"/>
                <a:gd name="connsiteX28" fmla="*/ 643467 w 817033"/>
                <a:gd name="connsiteY28" fmla="*/ 347133 h 461433"/>
                <a:gd name="connsiteX29" fmla="*/ 715433 w 817033"/>
                <a:gd name="connsiteY29" fmla="*/ 325966 h 461433"/>
                <a:gd name="connsiteX30" fmla="*/ 740833 w 817033"/>
                <a:gd name="connsiteY30" fmla="*/ 368300 h 461433"/>
                <a:gd name="connsiteX31" fmla="*/ 740833 w 817033"/>
                <a:gd name="connsiteY31" fmla="*/ 368300 h 461433"/>
                <a:gd name="connsiteX32" fmla="*/ 745067 w 817033"/>
                <a:gd name="connsiteY32" fmla="*/ 309033 h 461433"/>
                <a:gd name="connsiteX33" fmla="*/ 736600 w 817033"/>
                <a:gd name="connsiteY33" fmla="*/ 262466 h 461433"/>
                <a:gd name="connsiteX34" fmla="*/ 787400 w 817033"/>
                <a:gd name="connsiteY34" fmla="*/ 279400 h 461433"/>
                <a:gd name="connsiteX35" fmla="*/ 817033 w 817033"/>
                <a:gd name="connsiteY35" fmla="*/ 279400 h 461433"/>
                <a:gd name="connsiteX36" fmla="*/ 800100 w 817033"/>
                <a:gd name="connsiteY36" fmla="*/ 241300 h 461433"/>
                <a:gd name="connsiteX37" fmla="*/ 812800 w 817033"/>
                <a:gd name="connsiteY37" fmla="*/ 190500 h 461433"/>
                <a:gd name="connsiteX38" fmla="*/ 787400 w 817033"/>
                <a:gd name="connsiteY38" fmla="*/ 173566 h 461433"/>
                <a:gd name="connsiteX39" fmla="*/ 745067 w 817033"/>
                <a:gd name="connsiteY39" fmla="*/ 194733 h 461433"/>
                <a:gd name="connsiteX40" fmla="*/ 690033 w 817033"/>
                <a:gd name="connsiteY40" fmla="*/ 165100 h 461433"/>
                <a:gd name="connsiteX41" fmla="*/ 651933 w 817033"/>
                <a:gd name="connsiteY41" fmla="*/ 143933 h 461433"/>
                <a:gd name="connsiteX42" fmla="*/ 647700 w 817033"/>
                <a:gd name="connsiteY42" fmla="*/ 80433 h 461433"/>
                <a:gd name="connsiteX43" fmla="*/ 647700 w 817033"/>
                <a:gd name="connsiteY43" fmla="*/ 80433 h 461433"/>
                <a:gd name="connsiteX44" fmla="*/ 635000 w 817033"/>
                <a:gd name="connsiteY44" fmla="*/ 0 h 46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17033" h="461433">
                  <a:moveTo>
                    <a:pt x="173567" y="21166"/>
                  </a:moveTo>
                  <a:lnTo>
                    <a:pt x="148167" y="76200"/>
                  </a:lnTo>
                  <a:lnTo>
                    <a:pt x="182033" y="76200"/>
                  </a:lnTo>
                  <a:lnTo>
                    <a:pt x="156633" y="118533"/>
                  </a:lnTo>
                  <a:lnTo>
                    <a:pt x="80433" y="177800"/>
                  </a:lnTo>
                  <a:lnTo>
                    <a:pt x="80433" y="228600"/>
                  </a:lnTo>
                  <a:lnTo>
                    <a:pt x="16933" y="275166"/>
                  </a:lnTo>
                  <a:lnTo>
                    <a:pt x="16933" y="304800"/>
                  </a:lnTo>
                  <a:lnTo>
                    <a:pt x="29633" y="342900"/>
                  </a:lnTo>
                  <a:lnTo>
                    <a:pt x="0" y="385233"/>
                  </a:lnTo>
                  <a:lnTo>
                    <a:pt x="59267" y="385233"/>
                  </a:lnTo>
                  <a:lnTo>
                    <a:pt x="71967" y="334433"/>
                  </a:lnTo>
                  <a:lnTo>
                    <a:pt x="127000" y="334433"/>
                  </a:lnTo>
                  <a:lnTo>
                    <a:pt x="160867" y="355600"/>
                  </a:lnTo>
                  <a:lnTo>
                    <a:pt x="160867" y="414866"/>
                  </a:lnTo>
                  <a:lnTo>
                    <a:pt x="190500" y="461433"/>
                  </a:lnTo>
                  <a:lnTo>
                    <a:pt x="283633" y="436033"/>
                  </a:lnTo>
                  <a:lnTo>
                    <a:pt x="325967" y="448733"/>
                  </a:lnTo>
                  <a:lnTo>
                    <a:pt x="364067" y="423333"/>
                  </a:lnTo>
                  <a:lnTo>
                    <a:pt x="389467" y="372533"/>
                  </a:lnTo>
                  <a:lnTo>
                    <a:pt x="419100" y="351366"/>
                  </a:lnTo>
                  <a:cubicBezTo>
                    <a:pt x="483702" y="403047"/>
                    <a:pt x="509707" y="402166"/>
                    <a:pt x="478367" y="402166"/>
                  </a:cubicBezTo>
                  <a:lnTo>
                    <a:pt x="478367" y="402166"/>
                  </a:lnTo>
                  <a:lnTo>
                    <a:pt x="508000" y="444500"/>
                  </a:lnTo>
                  <a:lnTo>
                    <a:pt x="537633" y="452966"/>
                  </a:lnTo>
                  <a:lnTo>
                    <a:pt x="546100" y="389466"/>
                  </a:lnTo>
                  <a:lnTo>
                    <a:pt x="579967" y="338666"/>
                  </a:lnTo>
                  <a:lnTo>
                    <a:pt x="605367" y="304800"/>
                  </a:lnTo>
                  <a:lnTo>
                    <a:pt x="643467" y="347133"/>
                  </a:lnTo>
                  <a:lnTo>
                    <a:pt x="715433" y="325966"/>
                  </a:lnTo>
                  <a:lnTo>
                    <a:pt x="740833" y="368300"/>
                  </a:lnTo>
                  <a:lnTo>
                    <a:pt x="740833" y="368300"/>
                  </a:lnTo>
                  <a:lnTo>
                    <a:pt x="745067" y="309033"/>
                  </a:lnTo>
                  <a:lnTo>
                    <a:pt x="736600" y="262466"/>
                  </a:lnTo>
                  <a:lnTo>
                    <a:pt x="787400" y="279400"/>
                  </a:lnTo>
                  <a:lnTo>
                    <a:pt x="817033" y="279400"/>
                  </a:lnTo>
                  <a:lnTo>
                    <a:pt x="800100" y="241300"/>
                  </a:lnTo>
                  <a:lnTo>
                    <a:pt x="812800" y="190500"/>
                  </a:lnTo>
                  <a:lnTo>
                    <a:pt x="787400" y="173566"/>
                  </a:lnTo>
                  <a:lnTo>
                    <a:pt x="745067" y="194733"/>
                  </a:lnTo>
                  <a:lnTo>
                    <a:pt x="690033" y="165100"/>
                  </a:lnTo>
                  <a:lnTo>
                    <a:pt x="651933" y="143933"/>
                  </a:lnTo>
                  <a:lnTo>
                    <a:pt x="647700" y="80433"/>
                  </a:lnTo>
                  <a:lnTo>
                    <a:pt x="647700" y="80433"/>
                  </a:lnTo>
                  <a:lnTo>
                    <a:pt x="6350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Bild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6007" y="3155950"/>
              <a:ext cx="324000" cy="216000"/>
            </a:xfrm>
            <a:prstGeom prst="rect">
              <a:avLst/>
            </a:prstGeom>
          </p:spPr>
        </p:pic>
        <p:pic>
          <p:nvPicPr>
            <p:cNvPr id="41" name="Bild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86350" y="4014333"/>
              <a:ext cx="216000" cy="144000"/>
            </a:xfrm>
            <a:prstGeom prst="rect">
              <a:avLst/>
            </a:prstGeom>
          </p:spPr>
        </p:pic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8800" y="3080969"/>
              <a:ext cx="288000" cy="144000"/>
            </a:xfrm>
            <a:prstGeom prst="rect">
              <a:avLst/>
            </a:prstGeom>
          </p:spPr>
        </p:pic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71" name="Gruppierung 18"/>
          <p:cNvGrpSpPr/>
          <p:nvPr/>
        </p:nvGrpSpPr>
        <p:grpSpPr>
          <a:xfrm>
            <a:off x="710882" y="887380"/>
            <a:ext cx="4563847" cy="2205042"/>
            <a:chOff x="3346192" y="-10173232"/>
            <a:chExt cx="3470183" cy="3699764"/>
          </a:xfrm>
        </p:grpSpPr>
        <p:sp>
          <p:nvSpPr>
            <p:cNvPr id="72" name="Textfeld 71"/>
            <p:cNvSpPr txBox="1"/>
            <p:nvPr/>
          </p:nvSpPr>
          <p:spPr>
            <a:xfrm>
              <a:off x="3346192" y="-10173232"/>
              <a:ext cx="3470183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19. Jan. 1919: Wahl zur verfassungsgebenden Nationalversammlung mit der SPD als stärkster Kraft (37,4%)</a:t>
              </a:r>
            </a:p>
          </p:txBody>
        </p:sp>
        <p:cxnSp>
          <p:nvCxnSpPr>
            <p:cNvPr id="73" name="Gerade Verbindung mit Pfeil 72"/>
            <p:cNvCxnSpPr>
              <a:endCxn id="72" idx="2"/>
            </p:cNvCxnSpPr>
            <p:nvPr/>
          </p:nvCxnSpPr>
          <p:spPr>
            <a:xfrm rot="16200000" flipV="1">
              <a:off x="4126163" y="-8340219"/>
              <a:ext cx="2821873" cy="91163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4" name="Gruppierung 18"/>
          <p:cNvGrpSpPr/>
          <p:nvPr/>
        </p:nvGrpSpPr>
        <p:grpSpPr>
          <a:xfrm>
            <a:off x="922862" y="3533906"/>
            <a:ext cx="3677531" cy="2223712"/>
            <a:chOff x="3005647" y="-9338682"/>
            <a:chExt cx="2796260" cy="3731084"/>
          </a:xfrm>
        </p:grpSpPr>
        <p:sp>
          <p:nvSpPr>
            <p:cNvPr id="75" name="Textfeld 74"/>
            <p:cNvSpPr txBox="1"/>
            <p:nvPr/>
          </p:nvSpPr>
          <p:spPr>
            <a:xfrm>
              <a:off x="3005647" y="-6846975"/>
              <a:ext cx="2655571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Feb. 1919: Die Nationalversammlung tritt in Weimar zusammen, um den revolutionären Wirren in Berlin zu entgehen</a:t>
              </a:r>
            </a:p>
          </p:txBody>
        </p:sp>
        <p:cxnSp>
          <p:nvCxnSpPr>
            <p:cNvPr id="76" name="Gerade Verbindung mit Pfeil 75"/>
            <p:cNvCxnSpPr>
              <a:endCxn id="75" idx="0"/>
            </p:cNvCxnSpPr>
            <p:nvPr/>
          </p:nvCxnSpPr>
          <p:spPr>
            <a:xfrm rot="10800000" flipV="1">
              <a:off x="4333432" y="-9338682"/>
              <a:ext cx="1468475" cy="249170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7" name="Gruppierung 18"/>
          <p:cNvGrpSpPr/>
          <p:nvPr/>
        </p:nvGrpSpPr>
        <p:grpSpPr>
          <a:xfrm>
            <a:off x="4704185" y="1739953"/>
            <a:ext cx="3156301" cy="1656492"/>
            <a:chOff x="2522415" y="-10473067"/>
            <a:chExt cx="2399934" cy="2779371"/>
          </a:xfrm>
        </p:grpSpPr>
        <p:sp>
          <p:nvSpPr>
            <p:cNvPr id="78" name="Textfeld 77"/>
            <p:cNvSpPr txBox="1"/>
            <p:nvPr/>
          </p:nvSpPr>
          <p:spPr>
            <a:xfrm>
              <a:off x="2759237" y="-10473067"/>
              <a:ext cx="2163112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11. Feb. 1919: Friedrich Ebert wird zum Reichspräsidenten gewählt</a:t>
              </a:r>
            </a:p>
          </p:txBody>
        </p:sp>
        <p:cxnSp>
          <p:nvCxnSpPr>
            <p:cNvPr id="79" name="Gerade Verbindung mit Pfeil 18"/>
            <p:cNvCxnSpPr>
              <a:stCxn id="78" idx="1"/>
            </p:cNvCxnSpPr>
            <p:nvPr/>
          </p:nvCxnSpPr>
          <p:spPr>
            <a:xfrm rot="10800000" flipV="1">
              <a:off x="2522415" y="-10034117"/>
              <a:ext cx="236819" cy="2340421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0" name="Gruppierung 18"/>
          <p:cNvGrpSpPr/>
          <p:nvPr/>
        </p:nvGrpSpPr>
        <p:grpSpPr>
          <a:xfrm>
            <a:off x="4879777" y="2364463"/>
            <a:ext cx="4070335" cy="985287"/>
            <a:chOff x="6633839" y="-13974080"/>
            <a:chExt cx="3094935" cy="1653177"/>
          </a:xfrm>
        </p:grpSpPr>
        <p:sp>
          <p:nvSpPr>
            <p:cNvPr id="81" name="Textfeld 80"/>
            <p:cNvSpPr txBox="1"/>
            <p:nvPr/>
          </p:nvSpPr>
          <p:spPr>
            <a:xfrm>
              <a:off x="7401527" y="-13974080"/>
              <a:ext cx="2327247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13. Feb. 1919: Philipp Scheidemann wird zum Ministerpräsidenten gewählt</a:t>
              </a:r>
            </a:p>
          </p:txBody>
        </p:sp>
        <p:cxnSp>
          <p:nvCxnSpPr>
            <p:cNvPr id="82" name="Gerade Verbindung mit Pfeil 81"/>
            <p:cNvCxnSpPr>
              <a:stCxn id="81" idx="1"/>
            </p:cNvCxnSpPr>
            <p:nvPr/>
          </p:nvCxnSpPr>
          <p:spPr>
            <a:xfrm rot="10800000" flipV="1">
              <a:off x="6633839" y="-13535139"/>
              <a:ext cx="767690" cy="121423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3" name="Gruppierung 18"/>
          <p:cNvGrpSpPr/>
          <p:nvPr/>
        </p:nvGrpSpPr>
        <p:grpSpPr>
          <a:xfrm>
            <a:off x="4736343" y="3533906"/>
            <a:ext cx="4167232" cy="2650164"/>
            <a:chOff x="2340675" y="-13741952"/>
            <a:chExt cx="3168612" cy="4446617"/>
          </a:xfrm>
        </p:grpSpPr>
        <p:sp>
          <p:nvSpPr>
            <p:cNvPr id="84" name="Textfeld 83"/>
            <p:cNvSpPr txBox="1"/>
            <p:nvPr/>
          </p:nvSpPr>
          <p:spPr>
            <a:xfrm>
              <a:off x="3346194" y="-10173227"/>
              <a:ext cx="2163093" cy="877892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FFFFFF"/>
                  </a:solidFill>
                </a:rPr>
                <a:t>11. Aug. 1919: Die Weimarer Verfassung wird verabschiedet</a:t>
              </a:r>
            </a:p>
          </p:txBody>
        </p:sp>
        <p:cxnSp>
          <p:nvCxnSpPr>
            <p:cNvPr id="85" name="Gerade Verbindung mit Pfeil 84"/>
            <p:cNvCxnSpPr>
              <a:endCxn id="84" idx="0"/>
            </p:cNvCxnSpPr>
            <p:nvPr/>
          </p:nvCxnSpPr>
          <p:spPr>
            <a:xfrm>
              <a:off x="2340675" y="-13741952"/>
              <a:ext cx="2087066" cy="356872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86" name="Bild 8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2734" y="1483832"/>
            <a:ext cx="2468435" cy="3251661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87" name="Bild 8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7962" y="3260713"/>
            <a:ext cx="1580843" cy="230612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5402800" cy="2722982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de-DE" dirty="0" smtClean="0"/>
              <a:t>Die Monarchie ist in Deutschland abgeschafft &amp; die parlamentarische Demokratie eingeführt</a:t>
            </a:r>
          </a:p>
          <a:p>
            <a:pPr>
              <a:spcAft>
                <a:spcPts val="3000"/>
              </a:spcAft>
            </a:pPr>
            <a:r>
              <a:rPr lang="de-DE" dirty="0" smtClean="0"/>
              <a:t>Die revolutionären Ausschreitungen unterstützen die Ablehnung der Weimarer Republik in weiten Kreisen der Bevölkerung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00" y="972718"/>
            <a:ext cx="2700000" cy="1800000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786392" y="3263901"/>
            <a:ext cx="3773608" cy="309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Durch die Revolution entsteht die Dolchstoßlegende &amp; insb. die SPD wird für die Niederlage der „im Felde unbesiegten Armee“ verantwortlich gemacht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Weimarer Republik besitzt ein schwaches Fundament mit starken antidemokratischen rechts- &amp; linksextremen Strömungen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63901"/>
            <a:ext cx="4329192" cy="2660649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Macintosh PowerPoint</Application>
  <PresentationFormat>Bildschirmpräsentation (4:3)</PresentationFormat>
  <Paragraphs>140</Paragraphs>
  <Slides>10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Office-Design</vt:lpstr>
      <vt:lpstr>Geschichte in fünf Novemberrevolution &amp; Gründung der Weimarer Republik 1918 / 1919</vt:lpstr>
      <vt:lpstr>Überblick</vt:lpstr>
      <vt:lpstr>Hintergrund</vt:lpstr>
      <vt:lpstr>Verlauf: Kieler Matrosenaufstand</vt:lpstr>
      <vt:lpstr>Verlauf: Ausrufung der Republik</vt:lpstr>
      <vt:lpstr>Verlauf: Rätebewegung</vt:lpstr>
      <vt:lpstr>Verlauf: Weihnachtsunruhen &amp; Spartakusaufstand</vt:lpstr>
      <vt:lpstr>Verlauf: Gründung der Weimarer Republik</vt:lpstr>
      <vt:lpstr>Folgen</vt:lpstr>
      <vt:lpstr>Folie 10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444</cp:revision>
  <cp:lastPrinted>2015-03-25T14:34:47Z</cp:lastPrinted>
  <dcterms:created xsi:type="dcterms:W3CDTF">2015-06-29T13:19:59Z</dcterms:created>
  <dcterms:modified xsi:type="dcterms:W3CDTF">2015-06-29T14:43:01Z</dcterms:modified>
</cp:coreProperties>
</file>