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12" r:id="rId3"/>
    <p:sldId id="507" r:id="rId4"/>
    <p:sldId id="506" r:id="rId5"/>
    <p:sldId id="509" r:id="rId6"/>
    <p:sldId id="510" r:id="rId7"/>
    <p:sldId id="512" r:id="rId8"/>
    <p:sldId id="513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US-Invasion in Panama / Operation Just Cause</a:t>
            </a:r>
            <a:br>
              <a:rPr lang="de-DE" dirty="0" smtClean="0"/>
            </a:br>
            <a:r>
              <a:rPr lang="de-DE" dirty="0" smtClean="0"/>
              <a:t>(1989/90)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20. Dez. 1989 – 31. Jan. 1990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Panama, Mittelamerika</a:t>
            </a:r>
          </a:p>
          <a:p>
            <a:r>
              <a:rPr lang="de-DE" dirty="0" smtClean="0"/>
              <a:t>Ereignis</a:t>
            </a:r>
          </a:p>
          <a:p>
            <a:pPr lvl="1"/>
            <a:r>
              <a:rPr lang="de-DE" dirty="0" smtClean="0"/>
              <a:t>Invasion Panamas durch US-Truppen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023100" y="2310745"/>
            <a:ext cx="1676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George H.W. Bush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(1924 – 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759923" y="1119773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023100" y="4950793"/>
            <a:ext cx="1676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Manuel Noriega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(1934 – )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93" y="2310745"/>
            <a:ext cx="1213907" cy="140120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93" y="4950793"/>
            <a:ext cx="1213907" cy="126805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923" y="1556077"/>
            <a:ext cx="1277648" cy="67244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037571" y="1556077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USA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23100" y="3998541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Panama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394" y="3998541"/>
            <a:ext cx="1263177" cy="842118"/>
          </a:xfrm>
          <a:prstGeom prst="rect">
            <a:avLst/>
          </a:prstGeom>
        </p:spPr>
      </p:pic>
      <p:pic>
        <p:nvPicPr>
          <p:cNvPr id="53" name="Bild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0" y="1079500"/>
            <a:ext cx="5143824" cy="2919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141200"/>
            <a:ext cx="8229601" cy="46146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 &amp;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3" name="Gruppierung 116"/>
          <p:cNvGrpSpPr/>
          <p:nvPr/>
        </p:nvGrpSpPr>
        <p:grpSpPr>
          <a:xfrm>
            <a:off x="6043182" y="1088679"/>
            <a:ext cx="937584" cy="276999"/>
            <a:chOff x="4070350" y="3561433"/>
            <a:chExt cx="937584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49" y="3561433"/>
              <a:ext cx="8740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685893" y="1327672"/>
            <a:ext cx="1053574" cy="276999"/>
            <a:chOff x="4070350" y="3561433"/>
            <a:chExt cx="1053574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133850" y="3561433"/>
              <a:ext cx="990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740833" y="2243667"/>
            <a:ext cx="2484967" cy="855133"/>
          </a:xfrm>
          <a:custGeom>
            <a:avLst/>
            <a:gdLst>
              <a:gd name="connsiteX0" fmla="*/ 2484967 w 2484967"/>
              <a:gd name="connsiteY0" fmla="*/ 842433 h 855133"/>
              <a:gd name="connsiteX1" fmla="*/ 2459567 w 2484967"/>
              <a:gd name="connsiteY1" fmla="*/ 855133 h 855133"/>
              <a:gd name="connsiteX2" fmla="*/ 2425700 w 2484967"/>
              <a:gd name="connsiteY2" fmla="*/ 838200 h 855133"/>
              <a:gd name="connsiteX3" fmla="*/ 2370667 w 2484967"/>
              <a:gd name="connsiteY3" fmla="*/ 838200 h 855133"/>
              <a:gd name="connsiteX4" fmla="*/ 2256367 w 2484967"/>
              <a:gd name="connsiteY4" fmla="*/ 791633 h 855133"/>
              <a:gd name="connsiteX5" fmla="*/ 2205567 w 2484967"/>
              <a:gd name="connsiteY5" fmla="*/ 706966 h 855133"/>
              <a:gd name="connsiteX6" fmla="*/ 2201334 w 2484967"/>
              <a:gd name="connsiteY6" fmla="*/ 643466 h 855133"/>
              <a:gd name="connsiteX7" fmla="*/ 2154767 w 2484967"/>
              <a:gd name="connsiteY7" fmla="*/ 630766 h 855133"/>
              <a:gd name="connsiteX8" fmla="*/ 2120900 w 2484967"/>
              <a:gd name="connsiteY8" fmla="*/ 563033 h 855133"/>
              <a:gd name="connsiteX9" fmla="*/ 2040467 w 2484967"/>
              <a:gd name="connsiteY9" fmla="*/ 444500 h 855133"/>
              <a:gd name="connsiteX10" fmla="*/ 1955800 w 2484967"/>
              <a:gd name="connsiteY10" fmla="*/ 372533 h 855133"/>
              <a:gd name="connsiteX11" fmla="*/ 1811867 w 2484967"/>
              <a:gd name="connsiteY11" fmla="*/ 364066 h 855133"/>
              <a:gd name="connsiteX12" fmla="*/ 1739900 w 2484967"/>
              <a:gd name="connsiteY12" fmla="*/ 478366 h 855133"/>
              <a:gd name="connsiteX13" fmla="*/ 1570567 w 2484967"/>
              <a:gd name="connsiteY13" fmla="*/ 389466 h 855133"/>
              <a:gd name="connsiteX14" fmla="*/ 1553634 w 2484967"/>
              <a:gd name="connsiteY14" fmla="*/ 317500 h 855133"/>
              <a:gd name="connsiteX15" fmla="*/ 1515534 w 2484967"/>
              <a:gd name="connsiteY15" fmla="*/ 266700 h 855133"/>
              <a:gd name="connsiteX16" fmla="*/ 1456267 w 2484967"/>
              <a:gd name="connsiteY16" fmla="*/ 228600 h 855133"/>
              <a:gd name="connsiteX17" fmla="*/ 1384300 w 2484967"/>
              <a:gd name="connsiteY17" fmla="*/ 160866 h 855133"/>
              <a:gd name="connsiteX18" fmla="*/ 1350434 w 2484967"/>
              <a:gd name="connsiteY18" fmla="*/ 156633 h 855133"/>
              <a:gd name="connsiteX19" fmla="*/ 1333500 w 2484967"/>
              <a:gd name="connsiteY19" fmla="*/ 122766 h 855133"/>
              <a:gd name="connsiteX20" fmla="*/ 1109134 w 2484967"/>
              <a:gd name="connsiteY20" fmla="*/ 122766 h 855133"/>
              <a:gd name="connsiteX21" fmla="*/ 1109134 w 2484967"/>
              <a:gd name="connsiteY21" fmla="*/ 177800 h 855133"/>
              <a:gd name="connsiteX22" fmla="*/ 766234 w 2484967"/>
              <a:gd name="connsiteY22" fmla="*/ 182033 h 855133"/>
              <a:gd name="connsiteX23" fmla="*/ 300567 w 2484967"/>
              <a:gd name="connsiteY23" fmla="*/ 33866 h 855133"/>
              <a:gd name="connsiteX24" fmla="*/ 296334 w 2484967"/>
              <a:gd name="connsiteY24" fmla="*/ 0 h 855133"/>
              <a:gd name="connsiteX25" fmla="*/ 0 w 2484967"/>
              <a:gd name="connsiteY25" fmla="*/ 2540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84967" h="855133">
                <a:moveTo>
                  <a:pt x="2484967" y="842433"/>
                </a:moveTo>
                <a:lnTo>
                  <a:pt x="2459567" y="855133"/>
                </a:lnTo>
                <a:lnTo>
                  <a:pt x="2425700" y="838200"/>
                </a:lnTo>
                <a:lnTo>
                  <a:pt x="2370667" y="838200"/>
                </a:lnTo>
                <a:lnTo>
                  <a:pt x="2256367" y="791633"/>
                </a:lnTo>
                <a:lnTo>
                  <a:pt x="2205567" y="706966"/>
                </a:lnTo>
                <a:lnTo>
                  <a:pt x="2201334" y="643466"/>
                </a:lnTo>
                <a:lnTo>
                  <a:pt x="2154767" y="630766"/>
                </a:lnTo>
                <a:lnTo>
                  <a:pt x="2120900" y="563033"/>
                </a:lnTo>
                <a:lnTo>
                  <a:pt x="2040467" y="444500"/>
                </a:lnTo>
                <a:lnTo>
                  <a:pt x="1955800" y="372533"/>
                </a:lnTo>
                <a:lnTo>
                  <a:pt x="1811867" y="364066"/>
                </a:lnTo>
                <a:lnTo>
                  <a:pt x="1739900" y="478366"/>
                </a:lnTo>
                <a:lnTo>
                  <a:pt x="1570567" y="389466"/>
                </a:lnTo>
                <a:lnTo>
                  <a:pt x="1553634" y="317500"/>
                </a:lnTo>
                <a:lnTo>
                  <a:pt x="1515534" y="266700"/>
                </a:lnTo>
                <a:lnTo>
                  <a:pt x="1456267" y="228600"/>
                </a:lnTo>
                <a:lnTo>
                  <a:pt x="1384300" y="160866"/>
                </a:lnTo>
                <a:lnTo>
                  <a:pt x="1350434" y="156633"/>
                </a:lnTo>
                <a:lnTo>
                  <a:pt x="1333500" y="122766"/>
                </a:lnTo>
                <a:lnTo>
                  <a:pt x="1109134" y="122766"/>
                </a:lnTo>
                <a:lnTo>
                  <a:pt x="1109134" y="177800"/>
                </a:lnTo>
                <a:lnTo>
                  <a:pt x="766234" y="182033"/>
                </a:lnTo>
                <a:lnTo>
                  <a:pt x="300567" y="33866"/>
                </a:lnTo>
                <a:lnTo>
                  <a:pt x="296334" y="0"/>
                </a:lnTo>
                <a:lnTo>
                  <a:pt x="0" y="25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4219226" y="4030133"/>
            <a:ext cx="132641" cy="323199"/>
          </a:xfrm>
          <a:custGeom>
            <a:avLst/>
            <a:gdLst>
              <a:gd name="connsiteX0" fmla="*/ 56441 w 132641"/>
              <a:gd name="connsiteY0" fmla="*/ 309034 h 323199"/>
              <a:gd name="connsiteX1" fmla="*/ 1407 w 132641"/>
              <a:gd name="connsiteY1" fmla="*/ 300567 h 323199"/>
              <a:gd name="connsiteX2" fmla="*/ 1407 w 132641"/>
              <a:gd name="connsiteY2" fmla="*/ 232834 h 323199"/>
              <a:gd name="connsiteX3" fmla="*/ 5641 w 132641"/>
              <a:gd name="connsiteY3" fmla="*/ 55034 h 323199"/>
              <a:gd name="connsiteX4" fmla="*/ 18341 w 132641"/>
              <a:gd name="connsiteY4" fmla="*/ 33867 h 323199"/>
              <a:gd name="connsiteX5" fmla="*/ 52207 w 132641"/>
              <a:gd name="connsiteY5" fmla="*/ 50800 h 323199"/>
              <a:gd name="connsiteX6" fmla="*/ 86074 w 132641"/>
              <a:gd name="connsiteY6" fmla="*/ 16934 h 323199"/>
              <a:gd name="connsiteX7" fmla="*/ 86074 w 132641"/>
              <a:gd name="connsiteY7" fmla="*/ 16934 h 323199"/>
              <a:gd name="connsiteX8" fmla="*/ 132641 w 132641"/>
              <a:gd name="connsiteY8" fmla="*/ 0 h 3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" h="323199">
                <a:moveTo>
                  <a:pt x="56441" y="309034"/>
                </a:moveTo>
                <a:cubicBezTo>
                  <a:pt x="0" y="304692"/>
                  <a:pt x="1407" y="323199"/>
                  <a:pt x="1407" y="300567"/>
                </a:cubicBezTo>
                <a:lnTo>
                  <a:pt x="1407" y="232834"/>
                </a:lnTo>
                <a:cubicBezTo>
                  <a:pt x="2818" y="173567"/>
                  <a:pt x="5641" y="55034"/>
                  <a:pt x="5641" y="55034"/>
                </a:cubicBezTo>
                <a:lnTo>
                  <a:pt x="18341" y="33867"/>
                </a:lnTo>
                <a:lnTo>
                  <a:pt x="52207" y="50800"/>
                </a:lnTo>
                <a:lnTo>
                  <a:pt x="86074" y="16934"/>
                </a:lnTo>
                <a:lnTo>
                  <a:pt x="86074" y="16934"/>
                </a:lnTo>
                <a:lnTo>
                  <a:pt x="132641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3860800" y="4102100"/>
            <a:ext cx="368300" cy="414867"/>
          </a:xfrm>
          <a:custGeom>
            <a:avLst/>
            <a:gdLst>
              <a:gd name="connsiteX0" fmla="*/ 0 w 368300"/>
              <a:gd name="connsiteY0" fmla="*/ 414867 h 414867"/>
              <a:gd name="connsiteX1" fmla="*/ 12700 w 368300"/>
              <a:gd name="connsiteY1" fmla="*/ 347133 h 414867"/>
              <a:gd name="connsiteX2" fmla="*/ 12700 w 368300"/>
              <a:gd name="connsiteY2" fmla="*/ 287867 h 414867"/>
              <a:gd name="connsiteX3" fmla="*/ 80433 w 368300"/>
              <a:gd name="connsiteY3" fmla="*/ 211667 h 414867"/>
              <a:gd name="connsiteX4" fmla="*/ 207433 w 368300"/>
              <a:gd name="connsiteY4" fmla="*/ 211667 h 414867"/>
              <a:gd name="connsiteX5" fmla="*/ 207433 w 368300"/>
              <a:gd name="connsiteY5" fmla="*/ 182033 h 414867"/>
              <a:gd name="connsiteX6" fmla="*/ 160867 w 368300"/>
              <a:gd name="connsiteY6" fmla="*/ 135467 h 414867"/>
              <a:gd name="connsiteX7" fmla="*/ 131233 w 368300"/>
              <a:gd name="connsiteY7" fmla="*/ 122767 h 414867"/>
              <a:gd name="connsiteX8" fmla="*/ 80433 w 368300"/>
              <a:gd name="connsiteY8" fmla="*/ 76200 h 414867"/>
              <a:gd name="connsiteX9" fmla="*/ 135467 w 368300"/>
              <a:gd name="connsiteY9" fmla="*/ 76200 h 414867"/>
              <a:gd name="connsiteX10" fmla="*/ 139700 w 368300"/>
              <a:gd name="connsiteY10" fmla="*/ 0 h 414867"/>
              <a:gd name="connsiteX11" fmla="*/ 368300 w 368300"/>
              <a:gd name="connsiteY11" fmla="*/ 0 h 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00" h="414867">
                <a:moveTo>
                  <a:pt x="0" y="414867"/>
                </a:moveTo>
                <a:lnTo>
                  <a:pt x="12700" y="347133"/>
                </a:lnTo>
                <a:lnTo>
                  <a:pt x="12700" y="287867"/>
                </a:lnTo>
                <a:cubicBezTo>
                  <a:pt x="62946" y="205647"/>
                  <a:pt x="29500" y="211667"/>
                  <a:pt x="80433" y="211667"/>
                </a:cubicBezTo>
                <a:lnTo>
                  <a:pt x="207433" y="211667"/>
                </a:lnTo>
                <a:lnTo>
                  <a:pt x="207433" y="182033"/>
                </a:lnTo>
                <a:lnTo>
                  <a:pt x="160867" y="135467"/>
                </a:lnTo>
                <a:lnTo>
                  <a:pt x="131233" y="122767"/>
                </a:lnTo>
                <a:lnTo>
                  <a:pt x="80433" y="76200"/>
                </a:lnTo>
                <a:lnTo>
                  <a:pt x="135467" y="76200"/>
                </a:lnTo>
                <a:lnTo>
                  <a:pt x="139700" y="0"/>
                </a:lnTo>
                <a:lnTo>
                  <a:pt x="3683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4098925" y="4365625"/>
            <a:ext cx="254000" cy="244475"/>
          </a:xfrm>
          <a:custGeom>
            <a:avLst/>
            <a:gdLst>
              <a:gd name="connsiteX0" fmla="*/ 0 w 254000"/>
              <a:gd name="connsiteY0" fmla="*/ 244475 h 244475"/>
              <a:gd name="connsiteX1" fmla="*/ 28575 w 254000"/>
              <a:gd name="connsiteY1" fmla="*/ 212725 h 244475"/>
              <a:gd name="connsiteX2" fmla="*/ 60325 w 254000"/>
              <a:gd name="connsiteY2" fmla="*/ 212725 h 244475"/>
              <a:gd name="connsiteX3" fmla="*/ 73025 w 254000"/>
              <a:gd name="connsiteY3" fmla="*/ 184150 h 244475"/>
              <a:gd name="connsiteX4" fmla="*/ 92075 w 254000"/>
              <a:gd name="connsiteY4" fmla="*/ 177800 h 244475"/>
              <a:gd name="connsiteX5" fmla="*/ 111125 w 254000"/>
              <a:gd name="connsiteY5" fmla="*/ 149225 h 244475"/>
              <a:gd name="connsiteX6" fmla="*/ 133350 w 254000"/>
              <a:gd name="connsiteY6" fmla="*/ 130175 h 244475"/>
              <a:gd name="connsiteX7" fmla="*/ 127000 w 254000"/>
              <a:gd name="connsiteY7" fmla="*/ 95250 h 244475"/>
              <a:gd name="connsiteX8" fmla="*/ 146050 w 254000"/>
              <a:gd name="connsiteY8" fmla="*/ 69850 h 244475"/>
              <a:gd name="connsiteX9" fmla="*/ 200025 w 254000"/>
              <a:gd name="connsiteY9" fmla="*/ 38100 h 244475"/>
              <a:gd name="connsiteX10" fmla="*/ 228600 w 254000"/>
              <a:gd name="connsiteY10" fmla="*/ 28575 h 244475"/>
              <a:gd name="connsiteX11" fmla="*/ 254000 w 254000"/>
              <a:gd name="connsiteY11" fmla="*/ 0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000" h="244475">
                <a:moveTo>
                  <a:pt x="0" y="244475"/>
                </a:moveTo>
                <a:lnTo>
                  <a:pt x="28575" y="212725"/>
                </a:lnTo>
                <a:lnTo>
                  <a:pt x="60325" y="212725"/>
                </a:lnTo>
                <a:lnTo>
                  <a:pt x="73025" y="184150"/>
                </a:lnTo>
                <a:lnTo>
                  <a:pt x="92075" y="177800"/>
                </a:lnTo>
                <a:lnTo>
                  <a:pt x="111125" y="149225"/>
                </a:lnTo>
                <a:lnTo>
                  <a:pt x="133350" y="130175"/>
                </a:lnTo>
                <a:lnTo>
                  <a:pt x="127000" y="95250"/>
                </a:lnTo>
                <a:lnTo>
                  <a:pt x="146050" y="69850"/>
                </a:lnTo>
                <a:lnTo>
                  <a:pt x="200025" y="38100"/>
                </a:lnTo>
                <a:lnTo>
                  <a:pt x="228600" y="28575"/>
                </a:lnTo>
                <a:lnTo>
                  <a:pt x="2540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4454525" y="4451350"/>
            <a:ext cx="498475" cy="250825"/>
          </a:xfrm>
          <a:custGeom>
            <a:avLst/>
            <a:gdLst>
              <a:gd name="connsiteX0" fmla="*/ 0 w 498475"/>
              <a:gd name="connsiteY0" fmla="*/ 247650 h 250825"/>
              <a:gd name="connsiteX1" fmla="*/ 50800 w 498475"/>
              <a:gd name="connsiteY1" fmla="*/ 250825 h 250825"/>
              <a:gd name="connsiteX2" fmla="*/ 73025 w 498475"/>
              <a:gd name="connsiteY2" fmla="*/ 203200 h 250825"/>
              <a:gd name="connsiteX3" fmla="*/ 104775 w 498475"/>
              <a:gd name="connsiteY3" fmla="*/ 196850 h 250825"/>
              <a:gd name="connsiteX4" fmla="*/ 165100 w 498475"/>
              <a:gd name="connsiteY4" fmla="*/ 111125 h 250825"/>
              <a:gd name="connsiteX5" fmla="*/ 187325 w 498475"/>
              <a:gd name="connsiteY5" fmla="*/ 149225 h 250825"/>
              <a:gd name="connsiteX6" fmla="*/ 219075 w 498475"/>
              <a:gd name="connsiteY6" fmla="*/ 130175 h 250825"/>
              <a:gd name="connsiteX7" fmla="*/ 238125 w 498475"/>
              <a:gd name="connsiteY7" fmla="*/ 123825 h 250825"/>
              <a:gd name="connsiteX8" fmla="*/ 266700 w 498475"/>
              <a:gd name="connsiteY8" fmla="*/ 88900 h 250825"/>
              <a:gd name="connsiteX9" fmla="*/ 295275 w 498475"/>
              <a:gd name="connsiteY9" fmla="*/ 31750 h 250825"/>
              <a:gd name="connsiteX10" fmla="*/ 355600 w 498475"/>
              <a:gd name="connsiteY10" fmla="*/ 50800 h 250825"/>
              <a:gd name="connsiteX11" fmla="*/ 406400 w 498475"/>
              <a:gd name="connsiteY11" fmla="*/ 44450 h 250825"/>
              <a:gd name="connsiteX12" fmla="*/ 466725 w 498475"/>
              <a:gd name="connsiteY12" fmla="*/ 28575 h 250825"/>
              <a:gd name="connsiteX13" fmla="*/ 498475 w 498475"/>
              <a:gd name="connsiteY13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8475" h="250825">
                <a:moveTo>
                  <a:pt x="0" y="247650"/>
                </a:moveTo>
                <a:lnTo>
                  <a:pt x="50800" y="250825"/>
                </a:lnTo>
                <a:lnTo>
                  <a:pt x="73025" y="203200"/>
                </a:lnTo>
                <a:lnTo>
                  <a:pt x="104775" y="196850"/>
                </a:lnTo>
                <a:lnTo>
                  <a:pt x="165100" y="111125"/>
                </a:lnTo>
                <a:lnTo>
                  <a:pt x="187325" y="149225"/>
                </a:lnTo>
                <a:lnTo>
                  <a:pt x="219075" y="130175"/>
                </a:lnTo>
                <a:cubicBezTo>
                  <a:pt x="239169" y="126826"/>
                  <a:pt x="238125" y="133438"/>
                  <a:pt x="238125" y="123825"/>
                </a:cubicBezTo>
                <a:lnTo>
                  <a:pt x="266700" y="88900"/>
                </a:lnTo>
                <a:lnTo>
                  <a:pt x="295275" y="31750"/>
                </a:lnTo>
                <a:lnTo>
                  <a:pt x="355600" y="50800"/>
                </a:lnTo>
                <a:lnTo>
                  <a:pt x="406400" y="44450"/>
                </a:lnTo>
                <a:lnTo>
                  <a:pt x="466725" y="28575"/>
                </a:lnTo>
                <a:lnTo>
                  <a:pt x="49847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4645025" y="4924877"/>
            <a:ext cx="285750" cy="56698"/>
          </a:xfrm>
          <a:custGeom>
            <a:avLst/>
            <a:gdLst>
              <a:gd name="connsiteX0" fmla="*/ 0 w 285750"/>
              <a:gd name="connsiteY0" fmla="*/ 34473 h 56698"/>
              <a:gd name="connsiteX1" fmla="*/ 28575 w 285750"/>
              <a:gd name="connsiteY1" fmla="*/ 2723 h 56698"/>
              <a:gd name="connsiteX2" fmla="*/ 92075 w 285750"/>
              <a:gd name="connsiteY2" fmla="*/ 24948 h 56698"/>
              <a:gd name="connsiteX3" fmla="*/ 152400 w 285750"/>
              <a:gd name="connsiteY3" fmla="*/ 18598 h 56698"/>
              <a:gd name="connsiteX4" fmla="*/ 215900 w 285750"/>
              <a:gd name="connsiteY4" fmla="*/ 56698 h 56698"/>
              <a:gd name="connsiteX5" fmla="*/ 247650 w 285750"/>
              <a:gd name="connsiteY5" fmla="*/ 56698 h 56698"/>
              <a:gd name="connsiteX6" fmla="*/ 285750 w 285750"/>
              <a:gd name="connsiteY6" fmla="*/ 53523 h 5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" h="56698">
                <a:moveTo>
                  <a:pt x="0" y="34473"/>
                </a:moveTo>
                <a:cubicBezTo>
                  <a:pt x="20684" y="0"/>
                  <a:pt x="6708" y="2723"/>
                  <a:pt x="28575" y="2723"/>
                </a:cubicBezTo>
                <a:cubicBezTo>
                  <a:pt x="89893" y="25314"/>
                  <a:pt x="67470" y="24948"/>
                  <a:pt x="92075" y="24948"/>
                </a:cubicBezTo>
                <a:lnTo>
                  <a:pt x="152400" y="18598"/>
                </a:lnTo>
                <a:lnTo>
                  <a:pt x="215900" y="56698"/>
                </a:lnTo>
                <a:lnTo>
                  <a:pt x="247650" y="56698"/>
                </a:lnTo>
                <a:lnTo>
                  <a:pt x="285750" y="5352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5619750" y="5232400"/>
            <a:ext cx="95250" cy="180975"/>
          </a:xfrm>
          <a:custGeom>
            <a:avLst/>
            <a:gdLst>
              <a:gd name="connsiteX0" fmla="*/ 73025 w 95250"/>
              <a:gd name="connsiteY0" fmla="*/ 0 h 180975"/>
              <a:gd name="connsiteX1" fmla="*/ 60325 w 95250"/>
              <a:gd name="connsiteY1" fmla="*/ 28575 h 180975"/>
              <a:gd name="connsiteX2" fmla="*/ 95250 w 95250"/>
              <a:gd name="connsiteY2" fmla="*/ 98425 h 180975"/>
              <a:gd name="connsiteX3" fmla="*/ 69850 w 95250"/>
              <a:gd name="connsiteY3" fmla="*/ 130175 h 180975"/>
              <a:gd name="connsiteX4" fmla="*/ 38100 w 95250"/>
              <a:gd name="connsiteY4" fmla="*/ 149225 h 180975"/>
              <a:gd name="connsiteX5" fmla="*/ 38100 w 95250"/>
              <a:gd name="connsiteY5" fmla="*/ 149225 h 180975"/>
              <a:gd name="connsiteX6" fmla="*/ 0 w 95250"/>
              <a:gd name="connsiteY6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73025" y="0"/>
                </a:moveTo>
                <a:lnTo>
                  <a:pt x="60325" y="28575"/>
                </a:lnTo>
                <a:lnTo>
                  <a:pt x="95250" y="98425"/>
                </a:lnTo>
                <a:lnTo>
                  <a:pt x="69850" y="130175"/>
                </a:lnTo>
                <a:lnTo>
                  <a:pt x="38100" y="149225"/>
                </a:lnTo>
                <a:lnTo>
                  <a:pt x="38100" y="149225"/>
                </a:lnTo>
                <a:lnTo>
                  <a:pt x="0" y="180975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6194425" y="4876800"/>
            <a:ext cx="739775" cy="873125"/>
          </a:xfrm>
          <a:custGeom>
            <a:avLst/>
            <a:gdLst>
              <a:gd name="connsiteX0" fmla="*/ 682625 w 739775"/>
              <a:gd name="connsiteY0" fmla="*/ 873125 h 873125"/>
              <a:gd name="connsiteX1" fmla="*/ 682625 w 739775"/>
              <a:gd name="connsiteY1" fmla="*/ 787400 h 873125"/>
              <a:gd name="connsiteX2" fmla="*/ 717550 w 739775"/>
              <a:gd name="connsiteY2" fmla="*/ 762000 h 873125"/>
              <a:gd name="connsiteX3" fmla="*/ 717550 w 739775"/>
              <a:gd name="connsiteY3" fmla="*/ 733425 h 873125"/>
              <a:gd name="connsiteX4" fmla="*/ 739775 w 739775"/>
              <a:gd name="connsiteY4" fmla="*/ 695325 h 873125"/>
              <a:gd name="connsiteX5" fmla="*/ 717550 w 739775"/>
              <a:gd name="connsiteY5" fmla="*/ 663575 h 873125"/>
              <a:gd name="connsiteX6" fmla="*/ 685800 w 739775"/>
              <a:gd name="connsiteY6" fmla="*/ 660400 h 873125"/>
              <a:gd name="connsiteX7" fmla="*/ 657225 w 739775"/>
              <a:gd name="connsiteY7" fmla="*/ 676275 h 873125"/>
              <a:gd name="connsiteX8" fmla="*/ 590550 w 739775"/>
              <a:gd name="connsiteY8" fmla="*/ 679450 h 873125"/>
              <a:gd name="connsiteX9" fmla="*/ 530225 w 739775"/>
              <a:gd name="connsiteY9" fmla="*/ 676275 h 873125"/>
              <a:gd name="connsiteX10" fmla="*/ 511175 w 739775"/>
              <a:gd name="connsiteY10" fmla="*/ 685800 h 873125"/>
              <a:gd name="connsiteX11" fmla="*/ 476250 w 739775"/>
              <a:gd name="connsiteY11" fmla="*/ 682625 h 873125"/>
              <a:gd name="connsiteX12" fmla="*/ 409575 w 739775"/>
              <a:gd name="connsiteY12" fmla="*/ 581025 h 873125"/>
              <a:gd name="connsiteX13" fmla="*/ 358775 w 739775"/>
              <a:gd name="connsiteY13" fmla="*/ 581025 h 873125"/>
              <a:gd name="connsiteX14" fmla="*/ 320675 w 739775"/>
              <a:gd name="connsiteY14" fmla="*/ 565150 h 873125"/>
              <a:gd name="connsiteX15" fmla="*/ 279400 w 739775"/>
              <a:gd name="connsiteY15" fmla="*/ 577850 h 873125"/>
              <a:gd name="connsiteX16" fmla="*/ 174625 w 739775"/>
              <a:gd name="connsiteY16" fmla="*/ 568325 h 873125"/>
              <a:gd name="connsiteX17" fmla="*/ 139700 w 739775"/>
              <a:gd name="connsiteY17" fmla="*/ 530225 h 873125"/>
              <a:gd name="connsiteX18" fmla="*/ 117475 w 739775"/>
              <a:gd name="connsiteY18" fmla="*/ 473075 h 873125"/>
              <a:gd name="connsiteX19" fmla="*/ 120650 w 739775"/>
              <a:gd name="connsiteY19" fmla="*/ 400050 h 873125"/>
              <a:gd name="connsiteX20" fmla="*/ 76200 w 739775"/>
              <a:gd name="connsiteY20" fmla="*/ 355600 h 873125"/>
              <a:gd name="connsiteX21" fmla="*/ 73025 w 739775"/>
              <a:gd name="connsiteY21" fmla="*/ 317500 h 873125"/>
              <a:gd name="connsiteX22" fmla="*/ 34925 w 739775"/>
              <a:gd name="connsiteY22" fmla="*/ 292100 h 873125"/>
              <a:gd name="connsiteX23" fmla="*/ 0 w 739775"/>
              <a:gd name="connsiteY23" fmla="*/ 298450 h 873125"/>
              <a:gd name="connsiteX24" fmla="*/ 19050 w 739775"/>
              <a:gd name="connsiteY24" fmla="*/ 250825 h 873125"/>
              <a:gd name="connsiteX25" fmla="*/ 41275 w 739775"/>
              <a:gd name="connsiteY25" fmla="*/ 190500 h 873125"/>
              <a:gd name="connsiteX26" fmla="*/ 60325 w 739775"/>
              <a:gd name="connsiteY26" fmla="*/ 120650 h 873125"/>
              <a:gd name="connsiteX27" fmla="*/ 88900 w 739775"/>
              <a:gd name="connsiteY27" fmla="*/ 98425 h 873125"/>
              <a:gd name="connsiteX28" fmla="*/ 111125 w 739775"/>
              <a:gd name="connsiteY28" fmla="*/ 57150 h 873125"/>
              <a:gd name="connsiteX29" fmla="*/ 155575 w 739775"/>
              <a:gd name="connsiteY29" fmla="*/ 50800 h 873125"/>
              <a:gd name="connsiteX30" fmla="*/ 174625 w 739775"/>
              <a:gd name="connsiteY30" fmla="*/ 0 h 87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9775" h="873125">
                <a:moveTo>
                  <a:pt x="682625" y="873125"/>
                </a:moveTo>
                <a:lnTo>
                  <a:pt x="682625" y="787400"/>
                </a:lnTo>
                <a:lnTo>
                  <a:pt x="717550" y="762000"/>
                </a:lnTo>
                <a:lnTo>
                  <a:pt x="717550" y="733425"/>
                </a:lnTo>
                <a:lnTo>
                  <a:pt x="739775" y="695325"/>
                </a:lnTo>
                <a:lnTo>
                  <a:pt x="717550" y="663575"/>
                </a:lnTo>
                <a:lnTo>
                  <a:pt x="685800" y="660400"/>
                </a:lnTo>
                <a:lnTo>
                  <a:pt x="657225" y="676275"/>
                </a:lnTo>
                <a:lnTo>
                  <a:pt x="590550" y="679450"/>
                </a:lnTo>
                <a:lnTo>
                  <a:pt x="530225" y="676275"/>
                </a:lnTo>
                <a:lnTo>
                  <a:pt x="511175" y="685800"/>
                </a:lnTo>
                <a:lnTo>
                  <a:pt x="476250" y="682625"/>
                </a:lnTo>
                <a:lnTo>
                  <a:pt x="409575" y="581025"/>
                </a:lnTo>
                <a:lnTo>
                  <a:pt x="358775" y="581025"/>
                </a:lnTo>
                <a:lnTo>
                  <a:pt x="320675" y="565150"/>
                </a:lnTo>
                <a:lnTo>
                  <a:pt x="279400" y="577850"/>
                </a:lnTo>
                <a:lnTo>
                  <a:pt x="174625" y="568325"/>
                </a:lnTo>
                <a:lnTo>
                  <a:pt x="139700" y="530225"/>
                </a:lnTo>
                <a:lnTo>
                  <a:pt x="117475" y="473075"/>
                </a:lnTo>
                <a:lnTo>
                  <a:pt x="120650" y="400050"/>
                </a:lnTo>
                <a:lnTo>
                  <a:pt x="76200" y="355600"/>
                </a:lnTo>
                <a:lnTo>
                  <a:pt x="73025" y="317500"/>
                </a:lnTo>
                <a:lnTo>
                  <a:pt x="34925" y="292100"/>
                </a:lnTo>
                <a:lnTo>
                  <a:pt x="0" y="298450"/>
                </a:lnTo>
                <a:lnTo>
                  <a:pt x="19050" y="250825"/>
                </a:lnTo>
                <a:lnTo>
                  <a:pt x="41275" y="190500"/>
                </a:lnTo>
                <a:lnTo>
                  <a:pt x="60325" y="120650"/>
                </a:lnTo>
                <a:lnTo>
                  <a:pt x="88900" y="98425"/>
                </a:lnTo>
                <a:lnTo>
                  <a:pt x="111125" y="57150"/>
                </a:lnTo>
                <a:lnTo>
                  <a:pt x="155575" y="50800"/>
                </a:lnTo>
                <a:lnTo>
                  <a:pt x="17462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6" name="Gruppierung 45"/>
          <p:cNvGrpSpPr/>
          <p:nvPr/>
        </p:nvGrpSpPr>
        <p:grpSpPr>
          <a:xfrm>
            <a:off x="4873625" y="5121275"/>
            <a:ext cx="1092199" cy="302399"/>
            <a:chOff x="4873625" y="5121275"/>
            <a:chExt cx="1092199" cy="302399"/>
          </a:xfrm>
        </p:grpSpPr>
        <p:sp>
          <p:nvSpPr>
            <p:cNvPr id="28" name="Freihandform 27"/>
            <p:cNvSpPr/>
            <p:nvPr/>
          </p:nvSpPr>
          <p:spPr>
            <a:xfrm>
              <a:off x="5416550" y="5121275"/>
              <a:ext cx="6350" cy="92075"/>
            </a:xfrm>
            <a:custGeom>
              <a:avLst/>
              <a:gdLst>
                <a:gd name="connsiteX0" fmla="*/ 0 w 6350"/>
                <a:gd name="connsiteY0" fmla="*/ 92075 h 92075"/>
                <a:gd name="connsiteX1" fmla="*/ 6350 w 6350"/>
                <a:gd name="connsiteY1" fmla="*/ 0 h 9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92075">
                  <a:moveTo>
                    <a:pt x="0" y="92075"/>
                  </a:moveTo>
                  <a:lnTo>
                    <a:pt x="6350" y="0"/>
                  </a:lnTo>
                </a:path>
              </a:pathLst>
            </a:custGeom>
            <a:ln>
              <a:solidFill>
                <a:srgbClr val="66003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873625" y="5146675"/>
              <a:ext cx="10921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660032"/>
                  </a:solidFill>
                </a:rPr>
                <a:t>Panamakanal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6460067" y="5159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Venezuela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1" name="Freihandform 30"/>
          <p:cNvSpPr/>
          <p:nvPr/>
        </p:nvSpPr>
        <p:spPr>
          <a:xfrm>
            <a:off x="8547100" y="5600700"/>
            <a:ext cx="67733" cy="156633"/>
          </a:xfrm>
          <a:custGeom>
            <a:avLst/>
            <a:gdLst>
              <a:gd name="connsiteX0" fmla="*/ 0 w 67733"/>
              <a:gd name="connsiteY0" fmla="*/ 156633 h 156633"/>
              <a:gd name="connsiteX1" fmla="*/ 0 w 67733"/>
              <a:gd name="connsiteY1" fmla="*/ 84667 h 156633"/>
              <a:gd name="connsiteX2" fmla="*/ 67733 w 67733"/>
              <a:gd name="connsiteY2" fmla="*/ 0 h 1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3" h="156633">
                <a:moveTo>
                  <a:pt x="0" y="156633"/>
                </a:moveTo>
                <a:lnTo>
                  <a:pt x="0" y="84667"/>
                </a:lnTo>
                <a:lnTo>
                  <a:pt x="67733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8111067" y="5575300"/>
            <a:ext cx="110066" cy="173567"/>
          </a:xfrm>
          <a:custGeom>
            <a:avLst/>
            <a:gdLst>
              <a:gd name="connsiteX0" fmla="*/ 0 w 110066"/>
              <a:gd name="connsiteY0" fmla="*/ 173567 h 173567"/>
              <a:gd name="connsiteX1" fmla="*/ 4233 w 110066"/>
              <a:gd name="connsiteY1" fmla="*/ 135467 h 173567"/>
              <a:gd name="connsiteX2" fmla="*/ 80433 w 110066"/>
              <a:gd name="connsiteY2" fmla="*/ 122767 h 173567"/>
              <a:gd name="connsiteX3" fmla="*/ 80433 w 110066"/>
              <a:gd name="connsiteY3" fmla="*/ 122767 h 173567"/>
              <a:gd name="connsiteX4" fmla="*/ 88900 w 110066"/>
              <a:gd name="connsiteY4" fmla="*/ 71967 h 173567"/>
              <a:gd name="connsiteX5" fmla="*/ 110066 w 110066"/>
              <a:gd name="connsiteY5" fmla="*/ 0 h 1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66" h="173567">
                <a:moveTo>
                  <a:pt x="0" y="173567"/>
                </a:moveTo>
                <a:lnTo>
                  <a:pt x="4233" y="135467"/>
                </a:lnTo>
                <a:lnTo>
                  <a:pt x="80433" y="122767"/>
                </a:lnTo>
                <a:lnTo>
                  <a:pt x="80433" y="122767"/>
                </a:lnTo>
                <a:lnTo>
                  <a:pt x="88900" y="71967"/>
                </a:lnTo>
                <a:lnTo>
                  <a:pt x="110066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 32"/>
          <p:cNvSpPr/>
          <p:nvPr/>
        </p:nvSpPr>
        <p:spPr>
          <a:xfrm>
            <a:off x="7691967" y="5283200"/>
            <a:ext cx="190500" cy="465667"/>
          </a:xfrm>
          <a:custGeom>
            <a:avLst/>
            <a:gdLst>
              <a:gd name="connsiteX0" fmla="*/ 46566 w 190500"/>
              <a:gd name="connsiteY0" fmla="*/ 465667 h 465667"/>
              <a:gd name="connsiteX1" fmla="*/ 88900 w 190500"/>
              <a:gd name="connsiteY1" fmla="*/ 423333 h 465667"/>
              <a:gd name="connsiteX2" fmla="*/ 71966 w 190500"/>
              <a:gd name="connsiteY2" fmla="*/ 389467 h 465667"/>
              <a:gd name="connsiteX3" fmla="*/ 0 w 190500"/>
              <a:gd name="connsiteY3" fmla="*/ 287867 h 465667"/>
              <a:gd name="connsiteX4" fmla="*/ 21166 w 190500"/>
              <a:gd name="connsiteY4" fmla="*/ 249767 h 465667"/>
              <a:gd name="connsiteX5" fmla="*/ 21166 w 190500"/>
              <a:gd name="connsiteY5" fmla="*/ 198967 h 465667"/>
              <a:gd name="connsiteX6" fmla="*/ 97366 w 190500"/>
              <a:gd name="connsiteY6" fmla="*/ 194733 h 465667"/>
              <a:gd name="connsiteX7" fmla="*/ 135466 w 190500"/>
              <a:gd name="connsiteY7" fmla="*/ 156633 h 465667"/>
              <a:gd name="connsiteX8" fmla="*/ 101600 w 190500"/>
              <a:gd name="connsiteY8" fmla="*/ 143933 h 465667"/>
              <a:gd name="connsiteX9" fmla="*/ 93133 w 190500"/>
              <a:gd name="connsiteY9" fmla="*/ 84667 h 465667"/>
              <a:gd name="connsiteX10" fmla="*/ 135466 w 190500"/>
              <a:gd name="connsiteY10" fmla="*/ 63500 h 465667"/>
              <a:gd name="connsiteX11" fmla="*/ 173566 w 190500"/>
              <a:gd name="connsiteY11" fmla="*/ 38100 h 465667"/>
              <a:gd name="connsiteX12" fmla="*/ 190500 w 190500"/>
              <a:gd name="connsiteY12" fmla="*/ 0 h 4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" h="465667">
                <a:moveTo>
                  <a:pt x="46566" y="465667"/>
                </a:moveTo>
                <a:lnTo>
                  <a:pt x="88900" y="423333"/>
                </a:lnTo>
                <a:lnTo>
                  <a:pt x="71966" y="389467"/>
                </a:lnTo>
                <a:lnTo>
                  <a:pt x="0" y="287867"/>
                </a:lnTo>
                <a:lnTo>
                  <a:pt x="21166" y="249767"/>
                </a:lnTo>
                <a:lnTo>
                  <a:pt x="21166" y="198967"/>
                </a:lnTo>
                <a:lnTo>
                  <a:pt x="97366" y="194733"/>
                </a:lnTo>
                <a:lnTo>
                  <a:pt x="135466" y="156633"/>
                </a:lnTo>
                <a:lnTo>
                  <a:pt x="101600" y="143933"/>
                </a:lnTo>
                <a:lnTo>
                  <a:pt x="93133" y="84667"/>
                </a:lnTo>
                <a:lnTo>
                  <a:pt x="135466" y="63500"/>
                </a:lnTo>
                <a:lnTo>
                  <a:pt x="173566" y="38100"/>
                </a:lnTo>
                <a:lnTo>
                  <a:pt x="1905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7772400" y="5664200"/>
            <a:ext cx="82196" cy="88900"/>
          </a:xfrm>
          <a:custGeom>
            <a:avLst/>
            <a:gdLst>
              <a:gd name="connsiteX0" fmla="*/ 0 w 82196"/>
              <a:gd name="connsiteY0" fmla="*/ 0 h 88900"/>
              <a:gd name="connsiteX1" fmla="*/ 63500 w 82196"/>
              <a:gd name="connsiteY1" fmla="*/ 0 h 88900"/>
              <a:gd name="connsiteX2" fmla="*/ 80433 w 82196"/>
              <a:gd name="connsiteY2" fmla="*/ 29633 h 88900"/>
              <a:gd name="connsiteX3" fmla="*/ 67733 w 82196"/>
              <a:gd name="connsiteY3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96" h="88900">
                <a:moveTo>
                  <a:pt x="0" y="0"/>
                </a:moveTo>
                <a:lnTo>
                  <a:pt x="63500" y="0"/>
                </a:lnTo>
                <a:cubicBezTo>
                  <a:pt x="82196" y="23371"/>
                  <a:pt x="80433" y="12131"/>
                  <a:pt x="80433" y="29633"/>
                </a:cubicBezTo>
                <a:lnTo>
                  <a:pt x="67733" y="88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5647098" y="54368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Kolumbien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152900" y="4651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Nicaragua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474627" y="4966474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Panama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975902" y="33147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402019" y="1249426"/>
            <a:ext cx="32430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Vereinigte Staaten von Amerika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4210050" y="4521200"/>
            <a:ext cx="206375" cy="149225"/>
          </a:xfrm>
          <a:custGeom>
            <a:avLst/>
            <a:gdLst>
              <a:gd name="connsiteX0" fmla="*/ 206375 w 206375"/>
              <a:gd name="connsiteY0" fmla="*/ 149225 h 149225"/>
              <a:gd name="connsiteX1" fmla="*/ 200025 w 206375"/>
              <a:gd name="connsiteY1" fmla="*/ 123825 h 149225"/>
              <a:gd name="connsiteX2" fmla="*/ 196850 w 206375"/>
              <a:gd name="connsiteY2" fmla="*/ 73025 h 149225"/>
              <a:gd name="connsiteX3" fmla="*/ 149225 w 206375"/>
              <a:gd name="connsiteY3" fmla="*/ 76200 h 149225"/>
              <a:gd name="connsiteX4" fmla="*/ 149225 w 206375"/>
              <a:gd name="connsiteY4" fmla="*/ 76200 h 149225"/>
              <a:gd name="connsiteX5" fmla="*/ 104775 w 206375"/>
              <a:gd name="connsiteY5" fmla="*/ 76200 h 149225"/>
              <a:gd name="connsiteX6" fmla="*/ 85725 w 206375"/>
              <a:gd name="connsiteY6" fmla="*/ 60325 h 149225"/>
              <a:gd name="connsiteX7" fmla="*/ 85725 w 206375"/>
              <a:gd name="connsiteY7" fmla="*/ 60325 h 149225"/>
              <a:gd name="connsiteX8" fmla="*/ 0 w 206375"/>
              <a:gd name="connsiteY8" fmla="*/ 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5" h="149225">
                <a:moveTo>
                  <a:pt x="206375" y="149225"/>
                </a:moveTo>
                <a:lnTo>
                  <a:pt x="200025" y="123825"/>
                </a:lnTo>
                <a:lnTo>
                  <a:pt x="196850" y="73025"/>
                </a:lnTo>
                <a:lnTo>
                  <a:pt x="149225" y="76200"/>
                </a:lnTo>
                <a:lnTo>
                  <a:pt x="149225" y="76200"/>
                </a:lnTo>
                <a:lnTo>
                  <a:pt x="104775" y="76200"/>
                </a:lnTo>
                <a:lnTo>
                  <a:pt x="85725" y="60325"/>
                </a:lnTo>
                <a:lnTo>
                  <a:pt x="85725" y="60325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4083050" y="425252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Honduras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930775" y="3453199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Kuba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102501" y="4437876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Guatemala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44" name="Bild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25" y="1738585"/>
            <a:ext cx="693528" cy="365014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5218584"/>
            <a:ext cx="685673" cy="457115"/>
          </a:xfrm>
          <a:prstGeom prst="rect">
            <a:avLst/>
          </a:prstGeom>
        </p:spPr>
      </p:pic>
      <p:pic>
        <p:nvPicPr>
          <p:cNvPr id="47" name="Bild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4976500"/>
            <a:ext cx="203200" cy="106947"/>
          </a:xfrm>
          <a:prstGeom prst="rect">
            <a:avLst/>
          </a:prstGeom>
        </p:spPr>
      </p:pic>
      <p:grpSp>
        <p:nvGrpSpPr>
          <p:cNvPr id="48" name="Gruppierung 18"/>
          <p:cNvGrpSpPr/>
          <p:nvPr/>
        </p:nvGrpSpPr>
        <p:grpSpPr>
          <a:xfrm>
            <a:off x="197900" y="1604671"/>
            <a:ext cx="5461898" cy="2346085"/>
            <a:chOff x="665381" y="-4897106"/>
            <a:chExt cx="8455919" cy="2346085"/>
          </a:xfrm>
        </p:grpSpPr>
        <p:sp>
          <p:nvSpPr>
            <p:cNvPr id="49" name="Textfeld 48"/>
            <p:cNvSpPr txBox="1"/>
            <p:nvPr/>
          </p:nvSpPr>
          <p:spPr>
            <a:xfrm>
              <a:off x="665381" y="-3720572"/>
              <a:ext cx="5474156" cy="116955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07. Sep. 1977: In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Torrijos-Carter-Verträgen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die Übergabe der Kanalzone von den USA an Panama für das Jahr 2000 festgelegt; Bedingung ist die Neutralität des Kanals &amp; die uneingeschränkte Nutzung durch US-Schiffe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0" name="Gerade Verbindung mit Pfeil 49"/>
            <p:cNvCxnSpPr>
              <a:endCxn id="49" idx="3"/>
            </p:cNvCxnSpPr>
            <p:nvPr/>
          </p:nvCxnSpPr>
          <p:spPr>
            <a:xfrm rot="10800000" flipV="1">
              <a:off x="6139537" y="-4897106"/>
              <a:ext cx="2981763" cy="176131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ung 18"/>
          <p:cNvGrpSpPr/>
          <p:nvPr/>
        </p:nvGrpSpPr>
        <p:grpSpPr>
          <a:xfrm>
            <a:off x="5448303" y="1799565"/>
            <a:ext cx="3496447" cy="3133839"/>
            <a:chOff x="-506094" y="-5503934"/>
            <a:chExt cx="5057356" cy="3133839"/>
          </a:xfrm>
        </p:grpSpPr>
        <p:sp>
          <p:nvSpPr>
            <p:cNvPr id="52" name="Textfeld 51"/>
            <p:cNvSpPr txBox="1"/>
            <p:nvPr/>
          </p:nvSpPr>
          <p:spPr>
            <a:xfrm>
              <a:off x="647014" y="-5503934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1914: Der Panama-Kanal wird eröffnet &amp; die Kanalzone wird unter US-Kontrolle gestellt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3" name="Gerade Verbindung mit Pfeil 52"/>
            <p:cNvCxnSpPr>
              <a:stCxn id="52" idx="2"/>
            </p:cNvCxnSpPr>
            <p:nvPr/>
          </p:nvCxnSpPr>
          <p:spPr>
            <a:xfrm rot="5400000">
              <a:off x="-151064" y="-5120300"/>
              <a:ext cx="2395175" cy="310523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ung 18"/>
          <p:cNvGrpSpPr/>
          <p:nvPr/>
        </p:nvGrpSpPr>
        <p:grpSpPr>
          <a:xfrm>
            <a:off x="740833" y="4121378"/>
            <a:ext cx="4476467" cy="1088142"/>
            <a:chOff x="665385" y="-3329392"/>
            <a:chExt cx="5601739" cy="1088142"/>
          </a:xfrm>
        </p:grpSpPr>
        <p:sp>
          <p:nvSpPr>
            <p:cNvPr id="55" name="Textfeld 54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Aug. 1983: Manuel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befördert sich selbst zum General &amp; wird damit de facto zum Staatschef von Panama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6" name="Gerade Verbindung mit Pfeil 55"/>
            <p:cNvCxnSpPr>
              <a:endCxn id="55" idx="3"/>
            </p:cNvCxnSpPr>
            <p:nvPr/>
          </p:nvCxnSpPr>
          <p:spPr>
            <a:xfrm rot="10800000">
              <a:off x="4569635" y="-2960060"/>
              <a:ext cx="1697489" cy="71881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ierung 18"/>
          <p:cNvGrpSpPr/>
          <p:nvPr/>
        </p:nvGrpSpPr>
        <p:grpSpPr>
          <a:xfrm>
            <a:off x="1971141" y="4860042"/>
            <a:ext cx="3714752" cy="1353249"/>
            <a:chOff x="665385" y="-3943977"/>
            <a:chExt cx="3904248" cy="1353249"/>
          </a:xfrm>
        </p:grpSpPr>
        <p:sp>
          <p:nvSpPr>
            <p:cNvPr id="58" name="Textfeld 57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FFFF"/>
                  </a:solidFill>
                </a:rPr>
                <a:t>Noreiga</a:t>
              </a:r>
              <a:r>
                <a:rPr lang="de-DE" sz="1400" dirty="0" smtClean="0">
                  <a:solidFill>
                    <a:srgbClr val="FFFFFF"/>
                  </a:solidFill>
                </a:rPr>
                <a:t> unterstützt die USA / CIA in Lateinamerika, ist aber auch in Drogengeschäfte insb. mit dem Medellin-Kartell verwickelt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Gerade Verbindung mit Pfeil 58"/>
            <p:cNvCxnSpPr>
              <a:stCxn id="55" idx="2"/>
              <a:endCxn id="58" idx="0"/>
            </p:cNvCxnSpPr>
            <p:nvPr/>
          </p:nvCxnSpPr>
          <p:spPr>
            <a:xfrm rot="16200000" flipH="1">
              <a:off x="1507402" y="-4439500"/>
              <a:ext cx="614585" cy="1605631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Bild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0" y="881190"/>
            <a:ext cx="2656042" cy="182381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0" y="2680732"/>
            <a:ext cx="2391550" cy="297838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141200"/>
            <a:ext cx="8229601" cy="46146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 &amp;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ung 116"/>
          <p:cNvGrpSpPr/>
          <p:nvPr/>
        </p:nvGrpSpPr>
        <p:grpSpPr>
          <a:xfrm>
            <a:off x="6043182" y="1088679"/>
            <a:ext cx="937584" cy="276999"/>
            <a:chOff x="4070350" y="3561433"/>
            <a:chExt cx="937584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49" y="3561433"/>
              <a:ext cx="8740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685893" y="1327672"/>
            <a:ext cx="1053574" cy="276999"/>
            <a:chOff x="4070350" y="3561433"/>
            <a:chExt cx="1053574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133850" y="3561433"/>
              <a:ext cx="990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740833" y="2243667"/>
            <a:ext cx="2484967" cy="855133"/>
          </a:xfrm>
          <a:custGeom>
            <a:avLst/>
            <a:gdLst>
              <a:gd name="connsiteX0" fmla="*/ 2484967 w 2484967"/>
              <a:gd name="connsiteY0" fmla="*/ 842433 h 855133"/>
              <a:gd name="connsiteX1" fmla="*/ 2459567 w 2484967"/>
              <a:gd name="connsiteY1" fmla="*/ 855133 h 855133"/>
              <a:gd name="connsiteX2" fmla="*/ 2425700 w 2484967"/>
              <a:gd name="connsiteY2" fmla="*/ 838200 h 855133"/>
              <a:gd name="connsiteX3" fmla="*/ 2370667 w 2484967"/>
              <a:gd name="connsiteY3" fmla="*/ 838200 h 855133"/>
              <a:gd name="connsiteX4" fmla="*/ 2256367 w 2484967"/>
              <a:gd name="connsiteY4" fmla="*/ 791633 h 855133"/>
              <a:gd name="connsiteX5" fmla="*/ 2205567 w 2484967"/>
              <a:gd name="connsiteY5" fmla="*/ 706966 h 855133"/>
              <a:gd name="connsiteX6" fmla="*/ 2201334 w 2484967"/>
              <a:gd name="connsiteY6" fmla="*/ 643466 h 855133"/>
              <a:gd name="connsiteX7" fmla="*/ 2154767 w 2484967"/>
              <a:gd name="connsiteY7" fmla="*/ 630766 h 855133"/>
              <a:gd name="connsiteX8" fmla="*/ 2120900 w 2484967"/>
              <a:gd name="connsiteY8" fmla="*/ 563033 h 855133"/>
              <a:gd name="connsiteX9" fmla="*/ 2040467 w 2484967"/>
              <a:gd name="connsiteY9" fmla="*/ 444500 h 855133"/>
              <a:gd name="connsiteX10" fmla="*/ 1955800 w 2484967"/>
              <a:gd name="connsiteY10" fmla="*/ 372533 h 855133"/>
              <a:gd name="connsiteX11" fmla="*/ 1811867 w 2484967"/>
              <a:gd name="connsiteY11" fmla="*/ 364066 h 855133"/>
              <a:gd name="connsiteX12" fmla="*/ 1739900 w 2484967"/>
              <a:gd name="connsiteY12" fmla="*/ 478366 h 855133"/>
              <a:gd name="connsiteX13" fmla="*/ 1570567 w 2484967"/>
              <a:gd name="connsiteY13" fmla="*/ 389466 h 855133"/>
              <a:gd name="connsiteX14" fmla="*/ 1553634 w 2484967"/>
              <a:gd name="connsiteY14" fmla="*/ 317500 h 855133"/>
              <a:gd name="connsiteX15" fmla="*/ 1515534 w 2484967"/>
              <a:gd name="connsiteY15" fmla="*/ 266700 h 855133"/>
              <a:gd name="connsiteX16" fmla="*/ 1456267 w 2484967"/>
              <a:gd name="connsiteY16" fmla="*/ 228600 h 855133"/>
              <a:gd name="connsiteX17" fmla="*/ 1384300 w 2484967"/>
              <a:gd name="connsiteY17" fmla="*/ 160866 h 855133"/>
              <a:gd name="connsiteX18" fmla="*/ 1350434 w 2484967"/>
              <a:gd name="connsiteY18" fmla="*/ 156633 h 855133"/>
              <a:gd name="connsiteX19" fmla="*/ 1333500 w 2484967"/>
              <a:gd name="connsiteY19" fmla="*/ 122766 h 855133"/>
              <a:gd name="connsiteX20" fmla="*/ 1109134 w 2484967"/>
              <a:gd name="connsiteY20" fmla="*/ 122766 h 855133"/>
              <a:gd name="connsiteX21" fmla="*/ 1109134 w 2484967"/>
              <a:gd name="connsiteY21" fmla="*/ 177800 h 855133"/>
              <a:gd name="connsiteX22" fmla="*/ 766234 w 2484967"/>
              <a:gd name="connsiteY22" fmla="*/ 182033 h 855133"/>
              <a:gd name="connsiteX23" fmla="*/ 300567 w 2484967"/>
              <a:gd name="connsiteY23" fmla="*/ 33866 h 855133"/>
              <a:gd name="connsiteX24" fmla="*/ 296334 w 2484967"/>
              <a:gd name="connsiteY24" fmla="*/ 0 h 855133"/>
              <a:gd name="connsiteX25" fmla="*/ 0 w 2484967"/>
              <a:gd name="connsiteY25" fmla="*/ 2540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84967" h="855133">
                <a:moveTo>
                  <a:pt x="2484967" y="842433"/>
                </a:moveTo>
                <a:lnTo>
                  <a:pt x="2459567" y="855133"/>
                </a:lnTo>
                <a:lnTo>
                  <a:pt x="2425700" y="838200"/>
                </a:lnTo>
                <a:lnTo>
                  <a:pt x="2370667" y="838200"/>
                </a:lnTo>
                <a:lnTo>
                  <a:pt x="2256367" y="791633"/>
                </a:lnTo>
                <a:lnTo>
                  <a:pt x="2205567" y="706966"/>
                </a:lnTo>
                <a:lnTo>
                  <a:pt x="2201334" y="643466"/>
                </a:lnTo>
                <a:lnTo>
                  <a:pt x="2154767" y="630766"/>
                </a:lnTo>
                <a:lnTo>
                  <a:pt x="2120900" y="563033"/>
                </a:lnTo>
                <a:lnTo>
                  <a:pt x="2040467" y="444500"/>
                </a:lnTo>
                <a:lnTo>
                  <a:pt x="1955800" y="372533"/>
                </a:lnTo>
                <a:lnTo>
                  <a:pt x="1811867" y="364066"/>
                </a:lnTo>
                <a:lnTo>
                  <a:pt x="1739900" y="478366"/>
                </a:lnTo>
                <a:lnTo>
                  <a:pt x="1570567" y="389466"/>
                </a:lnTo>
                <a:lnTo>
                  <a:pt x="1553634" y="317500"/>
                </a:lnTo>
                <a:lnTo>
                  <a:pt x="1515534" y="266700"/>
                </a:lnTo>
                <a:lnTo>
                  <a:pt x="1456267" y="228600"/>
                </a:lnTo>
                <a:lnTo>
                  <a:pt x="1384300" y="160866"/>
                </a:lnTo>
                <a:lnTo>
                  <a:pt x="1350434" y="156633"/>
                </a:lnTo>
                <a:lnTo>
                  <a:pt x="1333500" y="122766"/>
                </a:lnTo>
                <a:lnTo>
                  <a:pt x="1109134" y="122766"/>
                </a:lnTo>
                <a:lnTo>
                  <a:pt x="1109134" y="177800"/>
                </a:lnTo>
                <a:lnTo>
                  <a:pt x="766234" y="182033"/>
                </a:lnTo>
                <a:lnTo>
                  <a:pt x="300567" y="33866"/>
                </a:lnTo>
                <a:lnTo>
                  <a:pt x="296334" y="0"/>
                </a:lnTo>
                <a:lnTo>
                  <a:pt x="0" y="25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4219226" y="4030133"/>
            <a:ext cx="132641" cy="323199"/>
          </a:xfrm>
          <a:custGeom>
            <a:avLst/>
            <a:gdLst>
              <a:gd name="connsiteX0" fmla="*/ 56441 w 132641"/>
              <a:gd name="connsiteY0" fmla="*/ 309034 h 323199"/>
              <a:gd name="connsiteX1" fmla="*/ 1407 w 132641"/>
              <a:gd name="connsiteY1" fmla="*/ 300567 h 323199"/>
              <a:gd name="connsiteX2" fmla="*/ 1407 w 132641"/>
              <a:gd name="connsiteY2" fmla="*/ 232834 h 323199"/>
              <a:gd name="connsiteX3" fmla="*/ 5641 w 132641"/>
              <a:gd name="connsiteY3" fmla="*/ 55034 h 323199"/>
              <a:gd name="connsiteX4" fmla="*/ 18341 w 132641"/>
              <a:gd name="connsiteY4" fmla="*/ 33867 h 323199"/>
              <a:gd name="connsiteX5" fmla="*/ 52207 w 132641"/>
              <a:gd name="connsiteY5" fmla="*/ 50800 h 323199"/>
              <a:gd name="connsiteX6" fmla="*/ 86074 w 132641"/>
              <a:gd name="connsiteY6" fmla="*/ 16934 h 323199"/>
              <a:gd name="connsiteX7" fmla="*/ 86074 w 132641"/>
              <a:gd name="connsiteY7" fmla="*/ 16934 h 323199"/>
              <a:gd name="connsiteX8" fmla="*/ 132641 w 132641"/>
              <a:gd name="connsiteY8" fmla="*/ 0 h 3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" h="323199">
                <a:moveTo>
                  <a:pt x="56441" y="309034"/>
                </a:moveTo>
                <a:cubicBezTo>
                  <a:pt x="0" y="304692"/>
                  <a:pt x="1407" y="323199"/>
                  <a:pt x="1407" y="300567"/>
                </a:cubicBezTo>
                <a:lnTo>
                  <a:pt x="1407" y="232834"/>
                </a:lnTo>
                <a:cubicBezTo>
                  <a:pt x="2818" y="173567"/>
                  <a:pt x="5641" y="55034"/>
                  <a:pt x="5641" y="55034"/>
                </a:cubicBezTo>
                <a:lnTo>
                  <a:pt x="18341" y="33867"/>
                </a:lnTo>
                <a:lnTo>
                  <a:pt x="52207" y="50800"/>
                </a:lnTo>
                <a:lnTo>
                  <a:pt x="86074" y="16934"/>
                </a:lnTo>
                <a:lnTo>
                  <a:pt x="86074" y="16934"/>
                </a:lnTo>
                <a:lnTo>
                  <a:pt x="132641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3860800" y="4102100"/>
            <a:ext cx="368300" cy="414867"/>
          </a:xfrm>
          <a:custGeom>
            <a:avLst/>
            <a:gdLst>
              <a:gd name="connsiteX0" fmla="*/ 0 w 368300"/>
              <a:gd name="connsiteY0" fmla="*/ 414867 h 414867"/>
              <a:gd name="connsiteX1" fmla="*/ 12700 w 368300"/>
              <a:gd name="connsiteY1" fmla="*/ 347133 h 414867"/>
              <a:gd name="connsiteX2" fmla="*/ 12700 w 368300"/>
              <a:gd name="connsiteY2" fmla="*/ 287867 h 414867"/>
              <a:gd name="connsiteX3" fmla="*/ 80433 w 368300"/>
              <a:gd name="connsiteY3" fmla="*/ 211667 h 414867"/>
              <a:gd name="connsiteX4" fmla="*/ 207433 w 368300"/>
              <a:gd name="connsiteY4" fmla="*/ 211667 h 414867"/>
              <a:gd name="connsiteX5" fmla="*/ 207433 w 368300"/>
              <a:gd name="connsiteY5" fmla="*/ 182033 h 414867"/>
              <a:gd name="connsiteX6" fmla="*/ 160867 w 368300"/>
              <a:gd name="connsiteY6" fmla="*/ 135467 h 414867"/>
              <a:gd name="connsiteX7" fmla="*/ 131233 w 368300"/>
              <a:gd name="connsiteY7" fmla="*/ 122767 h 414867"/>
              <a:gd name="connsiteX8" fmla="*/ 80433 w 368300"/>
              <a:gd name="connsiteY8" fmla="*/ 76200 h 414867"/>
              <a:gd name="connsiteX9" fmla="*/ 135467 w 368300"/>
              <a:gd name="connsiteY9" fmla="*/ 76200 h 414867"/>
              <a:gd name="connsiteX10" fmla="*/ 139700 w 368300"/>
              <a:gd name="connsiteY10" fmla="*/ 0 h 414867"/>
              <a:gd name="connsiteX11" fmla="*/ 368300 w 368300"/>
              <a:gd name="connsiteY11" fmla="*/ 0 h 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00" h="414867">
                <a:moveTo>
                  <a:pt x="0" y="414867"/>
                </a:moveTo>
                <a:lnTo>
                  <a:pt x="12700" y="347133"/>
                </a:lnTo>
                <a:lnTo>
                  <a:pt x="12700" y="287867"/>
                </a:lnTo>
                <a:cubicBezTo>
                  <a:pt x="62946" y="205647"/>
                  <a:pt x="29500" y="211667"/>
                  <a:pt x="80433" y="211667"/>
                </a:cubicBezTo>
                <a:lnTo>
                  <a:pt x="207433" y="211667"/>
                </a:lnTo>
                <a:lnTo>
                  <a:pt x="207433" y="182033"/>
                </a:lnTo>
                <a:lnTo>
                  <a:pt x="160867" y="135467"/>
                </a:lnTo>
                <a:lnTo>
                  <a:pt x="131233" y="122767"/>
                </a:lnTo>
                <a:lnTo>
                  <a:pt x="80433" y="76200"/>
                </a:lnTo>
                <a:lnTo>
                  <a:pt x="135467" y="76200"/>
                </a:lnTo>
                <a:lnTo>
                  <a:pt x="139700" y="0"/>
                </a:lnTo>
                <a:lnTo>
                  <a:pt x="3683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4098925" y="4365625"/>
            <a:ext cx="254000" cy="244475"/>
          </a:xfrm>
          <a:custGeom>
            <a:avLst/>
            <a:gdLst>
              <a:gd name="connsiteX0" fmla="*/ 0 w 254000"/>
              <a:gd name="connsiteY0" fmla="*/ 244475 h 244475"/>
              <a:gd name="connsiteX1" fmla="*/ 28575 w 254000"/>
              <a:gd name="connsiteY1" fmla="*/ 212725 h 244475"/>
              <a:gd name="connsiteX2" fmla="*/ 60325 w 254000"/>
              <a:gd name="connsiteY2" fmla="*/ 212725 h 244475"/>
              <a:gd name="connsiteX3" fmla="*/ 73025 w 254000"/>
              <a:gd name="connsiteY3" fmla="*/ 184150 h 244475"/>
              <a:gd name="connsiteX4" fmla="*/ 92075 w 254000"/>
              <a:gd name="connsiteY4" fmla="*/ 177800 h 244475"/>
              <a:gd name="connsiteX5" fmla="*/ 111125 w 254000"/>
              <a:gd name="connsiteY5" fmla="*/ 149225 h 244475"/>
              <a:gd name="connsiteX6" fmla="*/ 133350 w 254000"/>
              <a:gd name="connsiteY6" fmla="*/ 130175 h 244475"/>
              <a:gd name="connsiteX7" fmla="*/ 127000 w 254000"/>
              <a:gd name="connsiteY7" fmla="*/ 95250 h 244475"/>
              <a:gd name="connsiteX8" fmla="*/ 146050 w 254000"/>
              <a:gd name="connsiteY8" fmla="*/ 69850 h 244475"/>
              <a:gd name="connsiteX9" fmla="*/ 200025 w 254000"/>
              <a:gd name="connsiteY9" fmla="*/ 38100 h 244475"/>
              <a:gd name="connsiteX10" fmla="*/ 228600 w 254000"/>
              <a:gd name="connsiteY10" fmla="*/ 28575 h 244475"/>
              <a:gd name="connsiteX11" fmla="*/ 254000 w 254000"/>
              <a:gd name="connsiteY11" fmla="*/ 0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000" h="244475">
                <a:moveTo>
                  <a:pt x="0" y="244475"/>
                </a:moveTo>
                <a:lnTo>
                  <a:pt x="28575" y="212725"/>
                </a:lnTo>
                <a:lnTo>
                  <a:pt x="60325" y="212725"/>
                </a:lnTo>
                <a:lnTo>
                  <a:pt x="73025" y="184150"/>
                </a:lnTo>
                <a:lnTo>
                  <a:pt x="92075" y="177800"/>
                </a:lnTo>
                <a:lnTo>
                  <a:pt x="111125" y="149225"/>
                </a:lnTo>
                <a:lnTo>
                  <a:pt x="133350" y="130175"/>
                </a:lnTo>
                <a:lnTo>
                  <a:pt x="127000" y="95250"/>
                </a:lnTo>
                <a:lnTo>
                  <a:pt x="146050" y="69850"/>
                </a:lnTo>
                <a:lnTo>
                  <a:pt x="200025" y="38100"/>
                </a:lnTo>
                <a:lnTo>
                  <a:pt x="228600" y="28575"/>
                </a:lnTo>
                <a:lnTo>
                  <a:pt x="2540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4454525" y="4451350"/>
            <a:ext cx="498475" cy="250825"/>
          </a:xfrm>
          <a:custGeom>
            <a:avLst/>
            <a:gdLst>
              <a:gd name="connsiteX0" fmla="*/ 0 w 498475"/>
              <a:gd name="connsiteY0" fmla="*/ 247650 h 250825"/>
              <a:gd name="connsiteX1" fmla="*/ 50800 w 498475"/>
              <a:gd name="connsiteY1" fmla="*/ 250825 h 250825"/>
              <a:gd name="connsiteX2" fmla="*/ 73025 w 498475"/>
              <a:gd name="connsiteY2" fmla="*/ 203200 h 250825"/>
              <a:gd name="connsiteX3" fmla="*/ 104775 w 498475"/>
              <a:gd name="connsiteY3" fmla="*/ 196850 h 250825"/>
              <a:gd name="connsiteX4" fmla="*/ 165100 w 498475"/>
              <a:gd name="connsiteY4" fmla="*/ 111125 h 250825"/>
              <a:gd name="connsiteX5" fmla="*/ 187325 w 498475"/>
              <a:gd name="connsiteY5" fmla="*/ 149225 h 250825"/>
              <a:gd name="connsiteX6" fmla="*/ 219075 w 498475"/>
              <a:gd name="connsiteY6" fmla="*/ 130175 h 250825"/>
              <a:gd name="connsiteX7" fmla="*/ 238125 w 498475"/>
              <a:gd name="connsiteY7" fmla="*/ 123825 h 250825"/>
              <a:gd name="connsiteX8" fmla="*/ 266700 w 498475"/>
              <a:gd name="connsiteY8" fmla="*/ 88900 h 250825"/>
              <a:gd name="connsiteX9" fmla="*/ 295275 w 498475"/>
              <a:gd name="connsiteY9" fmla="*/ 31750 h 250825"/>
              <a:gd name="connsiteX10" fmla="*/ 355600 w 498475"/>
              <a:gd name="connsiteY10" fmla="*/ 50800 h 250825"/>
              <a:gd name="connsiteX11" fmla="*/ 406400 w 498475"/>
              <a:gd name="connsiteY11" fmla="*/ 44450 h 250825"/>
              <a:gd name="connsiteX12" fmla="*/ 466725 w 498475"/>
              <a:gd name="connsiteY12" fmla="*/ 28575 h 250825"/>
              <a:gd name="connsiteX13" fmla="*/ 498475 w 498475"/>
              <a:gd name="connsiteY13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8475" h="250825">
                <a:moveTo>
                  <a:pt x="0" y="247650"/>
                </a:moveTo>
                <a:lnTo>
                  <a:pt x="50800" y="250825"/>
                </a:lnTo>
                <a:lnTo>
                  <a:pt x="73025" y="203200"/>
                </a:lnTo>
                <a:lnTo>
                  <a:pt x="104775" y="196850"/>
                </a:lnTo>
                <a:lnTo>
                  <a:pt x="165100" y="111125"/>
                </a:lnTo>
                <a:lnTo>
                  <a:pt x="187325" y="149225"/>
                </a:lnTo>
                <a:lnTo>
                  <a:pt x="219075" y="130175"/>
                </a:lnTo>
                <a:cubicBezTo>
                  <a:pt x="239169" y="126826"/>
                  <a:pt x="238125" y="133438"/>
                  <a:pt x="238125" y="123825"/>
                </a:cubicBezTo>
                <a:lnTo>
                  <a:pt x="266700" y="88900"/>
                </a:lnTo>
                <a:lnTo>
                  <a:pt x="295275" y="31750"/>
                </a:lnTo>
                <a:lnTo>
                  <a:pt x="355600" y="50800"/>
                </a:lnTo>
                <a:lnTo>
                  <a:pt x="406400" y="44450"/>
                </a:lnTo>
                <a:lnTo>
                  <a:pt x="466725" y="28575"/>
                </a:lnTo>
                <a:lnTo>
                  <a:pt x="49847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4645025" y="4924877"/>
            <a:ext cx="285750" cy="56698"/>
          </a:xfrm>
          <a:custGeom>
            <a:avLst/>
            <a:gdLst>
              <a:gd name="connsiteX0" fmla="*/ 0 w 285750"/>
              <a:gd name="connsiteY0" fmla="*/ 34473 h 56698"/>
              <a:gd name="connsiteX1" fmla="*/ 28575 w 285750"/>
              <a:gd name="connsiteY1" fmla="*/ 2723 h 56698"/>
              <a:gd name="connsiteX2" fmla="*/ 92075 w 285750"/>
              <a:gd name="connsiteY2" fmla="*/ 24948 h 56698"/>
              <a:gd name="connsiteX3" fmla="*/ 152400 w 285750"/>
              <a:gd name="connsiteY3" fmla="*/ 18598 h 56698"/>
              <a:gd name="connsiteX4" fmla="*/ 215900 w 285750"/>
              <a:gd name="connsiteY4" fmla="*/ 56698 h 56698"/>
              <a:gd name="connsiteX5" fmla="*/ 247650 w 285750"/>
              <a:gd name="connsiteY5" fmla="*/ 56698 h 56698"/>
              <a:gd name="connsiteX6" fmla="*/ 285750 w 285750"/>
              <a:gd name="connsiteY6" fmla="*/ 53523 h 5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" h="56698">
                <a:moveTo>
                  <a:pt x="0" y="34473"/>
                </a:moveTo>
                <a:cubicBezTo>
                  <a:pt x="20684" y="0"/>
                  <a:pt x="6708" y="2723"/>
                  <a:pt x="28575" y="2723"/>
                </a:cubicBezTo>
                <a:cubicBezTo>
                  <a:pt x="89893" y="25314"/>
                  <a:pt x="67470" y="24948"/>
                  <a:pt x="92075" y="24948"/>
                </a:cubicBezTo>
                <a:lnTo>
                  <a:pt x="152400" y="18598"/>
                </a:lnTo>
                <a:lnTo>
                  <a:pt x="215900" y="56698"/>
                </a:lnTo>
                <a:lnTo>
                  <a:pt x="247650" y="56698"/>
                </a:lnTo>
                <a:lnTo>
                  <a:pt x="285750" y="5352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5619750" y="5232400"/>
            <a:ext cx="95250" cy="180975"/>
          </a:xfrm>
          <a:custGeom>
            <a:avLst/>
            <a:gdLst>
              <a:gd name="connsiteX0" fmla="*/ 73025 w 95250"/>
              <a:gd name="connsiteY0" fmla="*/ 0 h 180975"/>
              <a:gd name="connsiteX1" fmla="*/ 60325 w 95250"/>
              <a:gd name="connsiteY1" fmla="*/ 28575 h 180975"/>
              <a:gd name="connsiteX2" fmla="*/ 95250 w 95250"/>
              <a:gd name="connsiteY2" fmla="*/ 98425 h 180975"/>
              <a:gd name="connsiteX3" fmla="*/ 69850 w 95250"/>
              <a:gd name="connsiteY3" fmla="*/ 130175 h 180975"/>
              <a:gd name="connsiteX4" fmla="*/ 38100 w 95250"/>
              <a:gd name="connsiteY4" fmla="*/ 149225 h 180975"/>
              <a:gd name="connsiteX5" fmla="*/ 38100 w 95250"/>
              <a:gd name="connsiteY5" fmla="*/ 149225 h 180975"/>
              <a:gd name="connsiteX6" fmla="*/ 0 w 95250"/>
              <a:gd name="connsiteY6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73025" y="0"/>
                </a:moveTo>
                <a:lnTo>
                  <a:pt x="60325" y="28575"/>
                </a:lnTo>
                <a:lnTo>
                  <a:pt x="95250" y="98425"/>
                </a:lnTo>
                <a:lnTo>
                  <a:pt x="69850" y="130175"/>
                </a:lnTo>
                <a:lnTo>
                  <a:pt x="38100" y="149225"/>
                </a:lnTo>
                <a:lnTo>
                  <a:pt x="38100" y="149225"/>
                </a:lnTo>
                <a:lnTo>
                  <a:pt x="0" y="180975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6194425" y="4876800"/>
            <a:ext cx="739775" cy="873125"/>
          </a:xfrm>
          <a:custGeom>
            <a:avLst/>
            <a:gdLst>
              <a:gd name="connsiteX0" fmla="*/ 682625 w 739775"/>
              <a:gd name="connsiteY0" fmla="*/ 873125 h 873125"/>
              <a:gd name="connsiteX1" fmla="*/ 682625 w 739775"/>
              <a:gd name="connsiteY1" fmla="*/ 787400 h 873125"/>
              <a:gd name="connsiteX2" fmla="*/ 717550 w 739775"/>
              <a:gd name="connsiteY2" fmla="*/ 762000 h 873125"/>
              <a:gd name="connsiteX3" fmla="*/ 717550 w 739775"/>
              <a:gd name="connsiteY3" fmla="*/ 733425 h 873125"/>
              <a:gd name="connsiteX4" fmla="*/ 739775 w 739775"/>
              <a:gd name="connsiteY4" fmla="*/ 695325 h 873125"/>
              <a:gd name="connsiteX5" fmla="*/ 717550 w 739775"/>
              <a:gd name="connsiteY5" fmla="*/ 663575 h 873125"/>
              <a:gd name="connsiteX6" fmla="*/ 685800 w 739775"/>
              <a:gd name="connsiteY6" fmla="*/ 660400 h 873125"/>
              <a:gd name="connsiteX7" fmla="*/ 657225 w 739775"/>
              <a:gd name="connsiteY7" fmla="*/ 676275 h 873125"/>
              <a:gd name="connsiteX8" fmla="*/ 590550 w 739775"/>
              <a:gd name="connsiteY8" fmla="*/ 679450 h 873125"/>
              <a:gd name="connsiteX9" fmla="*/ 530225 w 739775"/>
              <a:gd name="connsiteY9" fmla="*/ 676275 h 873125"/>
              <a:gd name="connsiteX10" fmla="*/ 511175 w 739775"/>
              <a:gd name="connsiteY10" fmla="*/ 685800 h 873125"/>
              <a:gd name="connsiteX11" fmla="*/ 476250 w 739775"/>
              <a:gd name="connsiteY11" fmla="*/ 682625 h 873125"/>
              <a:gd name="connsiteX12" fmla="*/ 409575 w 739775"/>
              <a:gd name="connsiteY12" fmla="*/ 581025 h 873125"/>
              <a:gd name="connsiteX13" fmla="*/ 358775 w 739775"/>
              <a:gd name="connsiteY13" fmla="*/ 581025 h 873125"/>
              <a:gd name="connsiteX14" fmla="*/ 320675 w 739775"/>
              <a:gd name="connsiteY14" fmla="*/ 565150 h 873125"/>
              <a:gd name="connsiteX15" fmla="*/ 279400 w 739775"/>
              <a:gd name="connsiteY15" fmla="*/ 577850 h 873125"/>
              <a:gd name="connsiteX16" fmla="*/ 174625 w 739775"/>
              <a:gd name="connsiteY16" fmla="*/ 568325 h 873125"/>
              <a:gd name="connsiteX17" fmla="*/ 139700 w 739775"/>
              <a:gd name="connsiteY17" fmla="*/ 530225 h 873125"/>
              <a:gd name="connsiteX18" fmla="*/ 117475 w 739775"/>
              <a:gd name="connsiteY18" fmla="*/ 473075 h 873125"/>
              <a:gd name="connsiteX19" fmla="*/ 120650 w 739775"/>
              <a:gd name="connsiteY19" fmla="*/ 400050 h 873125"/>
              <a:gd name="connsiteX20" fmla="*/ 76200 w 739775"/>
              <a:gd name="connsiteY20" fmla="*/ 355600 h 873125"/>
              <a:gd name="connsiteX21" fmla="*/ 73025 w 739775"/>
              <a:gd name="connsiteY21" fmla="*/ 317500 h 873125"/>
              <a:gd name="connsiteX22" fmla="*/ 34925 w 739775"/>
              <a:gd name="connsiteY22" fmla="*/ 292100 h 873125"/>
              <a:gd name="connsiteX23" fmla="*/ 0 w 739775"/>
              <a:gd name="connsiteY23" fmla="*/ 298450 h 873125"/>
              <a:gd name="connsiteX24" fmla="*/ 19050 w 739775"/>
              <a:gd name="connsiteY24" fmla="*/ 250825 h 873125"/>
              <a:gd name="connsiteX25" fmla="*/ 41275 w 739775"/>
              <a:gd name="connsiteY25" fmla="*/ 190500 h 873125"/>
              <a:gd name="connsiteX26" fmla="*/ 60325 w 739775"/>
              <a:gd name="connsiteY26" fmla="*/ 120650 h 873125"/>
              <a:gd name="connsiteX27" fmla="*/ 88900 w 739775"/>
              <a:gd name="connsiteY27" fmla="*/ 98425 h 873125"/>
              <a:gd name="connsiteX28" fmla="*/ 111125 w 739775"/>
              <a:gd name="connsiteY28" fmla="*/ 57150 h 873125"/>
              <a:gd name="connsiteX29" fmla="*/ 155575 w 739775"/>
              <a:gd name="connsiteY29" fmla="*/ 50800 h 873125"/>
              <a:gd name="connsiteX30" fmla="*/ 174625 w 739775"/>
              <a:gd name="connsiteY30" fmla="*/ 0 h 87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9775" h="873125">
                <a:moveTo>
                  <a:pt x="682625" y="873125"/>
                </a:moveTo>
                <a:lnTo>
                  <a:pt x="682625" y="787400"/>
                </a:lnTo>
                <a:lnTo>
                  <a:pt x="717550" y="762000"/>
                </a:lnTo>
                <a:lnTo>
                  <a:pt x="717550" y="733425"/>
                </a:lnTo>
                <a:lnTo>
                  <a:pt x="739775" y="695325"/>
                </a:lnTo>
                <a:lnTo>
                  <a:pt x="717550" y="663575"/>
                </a:lnTo>
                <a:lnTo>
                  <a:pt x="685800" y="660400"/>
                </a:lnTo>
                <a:lnTo>
                  <a:pt x="657225" y="676275"/>
                </a:lnTo>
                <a:lnTo>
                  <a:pt x="590550" y="679450"/>
                </a:lnTo>
                <a:lnTo>
                  <a:pt x="530225" y="676275"/>
                </a:lnTo>
                <a:lnTo>
                  <a:pt x="511175" y="685800"/>
                </a:lnTo>
                <a:lnTo>
                  <a:pt x="476250" y="682625"/>
                </a:lnTo>
                <a:lnTo>
                  <a:pt x="409575" y="581025"/>
                </a:lnTo>
                <a:lnTo>
                  <a:pt x="358775" y="581025"/>
                </a:lnTo>
                <a:lnTo>
                  <a:pt x="320675" y="565150"/>
                </a:lnTo>
                <a:lnTo>
                  <a:pt x="279400" y="577850"/>
                </a:lnTo>
                <a:lnTo>
                  <a:pt x="174625" y="568325"/>
                </a:lnTo>
                <a:lnTo>
                  <a:pt x="139700" y="530225"/>
                </a:lnTo>
                <a:lnTo>
                  <a:pt x="117475" y="473075"/>
                </a:lnTo>
                <a:lnTo>
                  <a:pt x="120650" y="400050"/>
                </a:lnTo>
                <a:lnTo>
                  <a:pt x="76200" y="355600"/>
                </a:lnTo>
                <a:lnTo>
                  <a:pt x="73025" y="317500"/>
                </a:lnTo>
                <a:lnTo>
                  <a:pt x="34925" y="292100"/>
                </a:lnTo>
                <a:lnTo>
                  <a:pt x="0" y="298450"/>
                </a:lnTo>
                <a:lnTo>
                  <a:pt x="19050" y="250825"/>
                </a:lnTo>
                <a:lnTo>
                  <a:pt x="41275" y="190500"/>
                </a:lnTo>
                <a:lnTo>
                  <a:pt x="60325" y="120650"/>
                </a:lnTo>
                <a:lnTo>
                  <a:pt x="88900" y="98425"/>
                </a:lnTo>
                <a:lnTo>
                  <a:pt x="111125" y="57150"/>
                </a:lnTo>
                <a:lnTo>
                  <a:pt x="155575" y="50800"/>
                </a:lnTo>
                <a:lnTo>
                  <a:pt x="17462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416550" y="5121275"/>
            <a:ext cx="6350" cy="92075"/>
          </a:xfrm>
          <a:custGeom>
            <a:avLst/>
            <a:gdLst>
              <a:gd name="connsiteX0" fmla="*/ 0 w 6350"/>
              <a:gd name="connsiteY0" fmla="*/ 92075 h 92075"/>
              <a:gd name="connsiteX1" fmla="*/ 6350 w 6350"/>
              <a:gd name="connsiteY1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92075">
                <a:moveTo>
                  <a:pt x="0" y="92075"/>
                </a:moveTo>
                <a:lnTo>
                  <a:pt x="6350" y="0"/>
                </a:lnTo>
              </a:path>
            </a:pathLst>
          </a:custGeom>
          <a:ln>
            <a:solidFill>
              <a:srgbClr val="6600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873625" y="5146675"/>
            <a:ext cx="10921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660032"/>
                </a:solidFill>
              </a:rPr>
              <a:t>Panamakanal</a:t>
            </a:r>
            <a:endParaRPr lang="de-DE" sz="1200" dirty="0">
              <a:solidFill>
                <a:srgbClr val="66003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460067" y="5159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Venezuela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1" name="Freihandform 30"/>
          <p:cNvSpPr/>
          <p:nvPr/>
        </p:nvSpPr>
        <p:spPr>
          <a:xfrm>
            <a:off x="8547100" y="5600700"/>
            <a:ext cx="67733" cy="156633"/>
          </a:xfrm>
          <a:custGeom>
            <a:avLst/>
            <a:gdLst>
              <a:gd name="connsiteX0" fmla="*/ 0 w 67733"/>
              <a:gd name="connsiteY0" fmla="*/ 156633 h 156633"/>
              <a:gd name="connsiteX1" fmla="*/ 0 w 67733"/>
              <a:gd name="connsiteY1" fmla="*/ 84667 h 156633"/>
              <a:gd name="connsiteX2" fmla="*/ 67733 w 67733"/>
              <a:gd name="connsiteY2" fmla="*/ 0 h 1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3" h="156633">
                <a:moveTo>
                  <a:pt x="0" y="156633"/>
                </a:moveTo>
                <a:lnTo>
                  <a:pt x="0" y="84667"/>
                </a:lnTo>
                <a:lnTo>
                  <a:pt x="67733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8111067" y="5575300"/>
            <a:ext cx="110066" cy="173567"/>
          </a:xfrm>
          <a:custGeom>
            <a:avLst/>
            <a:gdLst>
              <a:gd name="connsiteX0" fmla="*/ 0 w 110066"/>
              <a:gd name="connsiteY0" fmla="*/ 173567 h 173567"/>
              <a:gd name="connsiteX1" fmla="*/ 4233 w 110066"/>
              <a:gd name="connsiteY1" fmla="*/ 135467 h 173567"/>
              <a:gd name="connsiteX2" fmla="*/ 80433 w 110066"/>
              <a:gd name="connsiteY2" fmla="*/ 122767 h 173567"/>
              <a:gd name="connsiteX3" fmla="*/ 80433 w 110066"/>
              <a:gd name="connsiteY3" fmla="*/ 122767 h 173567"/>
              <a:gd name="connsiteX4" fmla="*/ 88900 w 110066"/>
              <a:gd name="connsiteY4" fmla="*/ 71967 h 173567"/>
              <a:gd name="connsiteX5" fmla="*/ 110066 w 110066"/>
              <a:gd name="connsiteY5" fmla="*/ 0 h 1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66" h="173567">
                <a:moveTo>
                  <a:pt x="0" y="173567"/>
                </a:moveTo>
                <a:lnTo>
                  <a:pt x="4233" y="135467"/>
                </a:lnTo>
                <a:lnTo>
                  <a:pt x="80433" y="122767"/>
                </a:lnTo>
                <a:lnTo>
                  <a:pt x="80433" y="122767"/>
                </a:lnTo>
                <a:lnTo>
                  <a:pt x="88900" y="71967"/>
                </a:lnTo>
                <a:lnTo>
                  <a:pt x="110066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 32"/>
          <p:cNvSpPr/>
          <p:nvPr/>
        </p:nvSpPr>
        <p:spPr>
          <a:xfrm>
            <a:off x="7691967" y="5283200"/>
            <a:ext cx="190500" cy="465667"/>
          </a:xfrm>
          <a:custGeom>
            <a:avLst/>
            <a:gdLst>
              <a:gd name="connsiteX0" fmla="*/ 46566 w 190500"/>
              <a:gd name="connsiteY0" fmla="*/ 465667 h 465667"/>
              <a:gd name="connsiteX1" fmla="*/ 88900 w 190500"/>
              <a:gd name="connsiteY1" fmla="*/ 423333 h 465667"/>
              <a:gd name="connsiteX2" fmla="*/ 71966 w 190500"/>
              <a:gd name="connsiteY2" fmla="*/ 389467 h 465667"/>
              <a:gd name="connsiteX3" fmla="*/ 0 w 190500"/>
              <a:gd name="connsiteY3" fmla="*/ 287867 h 465667"/>
              <a:gd name="connsiteX4" fmla="*/ 21166 w 190500"/>
              <a:gd name="connsiteY4" fmla="*/ 249767 h 465667"/>
              <a:gd name="connsiteX5" fmla="*/ 21166 w 190500"/>
              <a:gd name="connsiteY5" fmla="*/ 198967 h 465667"/>
              <a:gd name="connsiteX6" fmla="*/ 97366 w 190500"/>
              <a:gd name="connsiteY6" fmla="*/ 194733 h 465667"/>
              <a:gd name="connsiteX7" fmla="*/ 135466 w 190500"/>
              <a:gd name="connsiteY7" fmla="*/ 156633 h 465667"/>
              <a:gd name="connsiteX8" fmla="*/ 101600 w 190500"/>
              <a:gd name="connsiteY8" fmla="*/ 143933 h 465667"/>
              <a:gd name="connsiteX9" fmla="*/ 93133 w 190500"/>
              <a:gd name="connsiteY9" fmla="*/ 84667 h 465667"/>
              <a:gd name="connsiteX10" fmla="*/ 135466 w 190500"/>
              <a:gd name="connsiteY10" fmla="*/ 63500 h 465667"/>
              <a:gd name="connsiteX11" fmla="*/ 173566 w 190500"/>
              <a:gd name="connsiteY11" fmla="*/ 38100 h 465667"/>
              <a:gd name="connsiteX12" fmla="*/ 190500 w 190500"/>
              <a:gd name="connsiteY12" fmla="*/ 0 h 4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" h="465667">
                <a:moveTo>
                  <a:pt x="46566" y="465667"/>
                </a:moveTo>
                <a:lnTo>
                  <a:pt x="88900" y="423333"/>
                </a:lnTo>
                <a:lnTo>
                  <a:pt x="71966" y="389467"/>
                </a:lnTo>
                <a:lnTo>
                  <a:pt x="0" y="287867"/>
                </a:lnTo>
                <a:lnTo>
                  <a:pt x="21166" y="249767"/>
                </a:lnTo>
                <a:lnTo>
                  <a:pt x="21166" y="198967"/>
                </a:lnTo>
                <a:lnTo>
                  <a:pt x="97366" y="194733"/>
                </a:lnTo>
                <a:lnTo>
                  <a:pt x="135466" y="156633"/>
                </a:lnTo>
                <a:lnTo>
                  <a:pt x="101600" y="143933"/>
                </a:lnTo>
                <a:lnTo>
                  <a:pt x="93133" y="84667"/>
                </a:lnTo>
                <a:lnTo>
                  <a:pt x="135466" y="63500"/>
                </a:lnTo>
                <a:lnTo>
                  <a:pt x="173566" y="38100"/>
                </a:lnTo>
                <a:lnTo>
                  <a:pt x="1905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7772400" y="5664200"/>
            <a:ext cx="82196" cy="88900"/>
          </a:xfrm>
          <a:custGeom>
            <a:avLst/>
            <a:gdLst>
              <a:gd name="connsiteX0" fmla="*/ 0 w 82196"/>
              <a:gd name="connsiteY0" fmla="*/ 0 h 88900"/>
              <a:gd name="connsiteX1" fmla="*/ 63500 w 82196"/>
              <a:gd name="connsiteY1" fmla="*/ 0 h 88900"/>
              <a:gd name="connsiteX2" fmla="*/ 80433 w 82196"/>
              <a:gd name="connsiteY2" fmla="*/ 29633 h 88900"/>
              <a:gd name="connsiteX3" fmla="*/ 67733 w 82196"/>
              <a:gd name="connsiteY3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96" h="88900">
                <a:moveTo>
                  <a:pt x="0" y="0"/>
                </a:moveTo>
                <a:lnTo>
                  <a:pt x="63500" y="0"/>
                </a:lnTo>
                <a:cubicBezTo>
                  <a:pt x="82196" y="23371"/>
                  <a:pt x="80433" y="12131"/>
                  <a:pt x="80433" y="29633"/>
                </a:cubicBezTo>
                <a:lnTo>
                  <a:pt x="67733" y="88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5647098" y="54368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Kolumbien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152900" y="4651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Nicaragua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474627" y="4966474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Panama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975902" y="33147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402019" y="1249426"/>
            <a:ext cx="32430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Vereinigte Staaten von Amerika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4210050" y="4521200"/>
            <a:ext cx="206375" cy="149225"/>
          </a:xfrm>
          <a:custGeom>
            <a:avLst/>
            <a:gdLst>
              <a:gd name="connsiteX0" fmla="*/ 206375 w 206375"/>
              <a:gd name="connsiteY0" fmla="*/ 149225 h 149225"/>
              <a:gd name="connsiteX1" fmla="*/ 200025 w 206375"/>
              <a:gd name="connsiteY1" fmla="*/ 123825 h 149225"/>
              <a:gd name="connsiteX2" fmla="*/ 196850 w 206375"/>
              <a:gd name="connsiteY2" fmla="*/ 73025 h 149225"/>
              <a:gd name="connsiteX3" fmla="*/ 149225 w 206375"/>
              <a:gd name="connsiteY3" fmla="*/ 76200 h 149225"/>
              <a:gd name="connsiteX4" fmla="*/ 149225 w 206375"/>
              <a:gd name="connsiteY4" fmla="*/ 76200 h 149225"/>
              <a:gd name="connsiteX5" fmla="*/ 104775 w 206375"/>
              <a:gd name="connsiteY5" fmla="*/ 76200 h 149225"/>
              <a:gd name="connsiteX6" fmla="*/ 85725 w 206375"/>
              <a:gd name="connsiteY6" fmla="*/ 60325 h 149225"/>
              <a:gd name="connsiteX7" fmla="*/ 85725 w 206375"/>
              <a:gd name="connsiteY7" fmla="*/ 60325 h 149225"/>
              <a:gd name="connsiteX8" fmla="*/ 0 w 206375"/>
              <a:gd name="connsiteY8" fmla="*/ 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5" h="149225">
                <a:moveTo>
                  <a:pt x="206375" y="149225"/>
                </a:moveTo>
                <a:lnTo>
                  <a:pt x="200025" y="123825"/>
                </a:lnTo>
                <a:lnTo>
                  <a:pt x="196850" y="73025"/>
                </a:lnTo>
                <a:lnTo>
                  <a:pt x="149225" y="76200"/>
                </a:lnTo>
                <a:lnTo>
                  <a:pt x="149225" y="76200"/>
                </a:lnTo>
                <a:lnTo>
                  <a:pt x="104775" y="76200"/>
                </a:lnTo>
                <a:lnTo>
                  <a:pt x="85725" y="60325"/>
                </a:lnTo>
                <a:lnTo>
                  <a:pt x="85725" y="60325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4083050" y="425252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Honduras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930775" y="3453199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Kuba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102501" y="4437876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Guatemala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44" name="Bild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25" y="1738585"/>
            <a:ext cx="693528" cy="365014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5218584"/>
            <a:ext cx="685673" cy="457115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4976500"/>
            <a:ext cx="203200" cy="106947"/>
          </a:xfrm>
          <a:prstGeom prst="rect">
            <a:avLst/>
          </a:prstGeom>
        </p:spPr>
      </p:pic>
      <p:grpSp>
        <p:nvGrpSpPr>
          <p:cNvPr id="47" name="Gruppierung 18"/>
          <p:cNvGrpSpPr/>
          <p:nvPr/>
        </p:nvGrpSpPr>
        <p:grpSpPr>
          <a:xfrm>
            <a:off x="1536730" y="1982057"/>
            <a:ext cx="3448317" cy="3065826"/>
            <a:chOff x="1497007" y="-4039632"/>
            <a:chExt cx="4987740" cy="3065826"/>
          </a:xfrm>
        </p:grpSpPr>
        <p:sp>
          <p:nvSpPr>
            <p:cNvPr id="48" name="Textfeld 47"/>
            <p:cNvSpPr txBox="1"/>
            <p:nvPr/>
          </p:nvSpPr>
          <p:spPr>
            <a:xfrm>
              <a:off x="1497007" y="-4039632"/>
              <a:ext cx="326948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1988: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orientiert sich stärker am Ostblock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9" name="Gerade Verbindung mit Pfeil 48"/>
            <p:cNvCxnSpPr>
              <a:endCxn id="48" idx="2"/>
            </p:cNvCxnSpPr>
            <p:nvPr/>
          </p:nvCxnSpPr>
          <p:spPr>
            <a:xfrm rot="16200000" flipV="1">
              <a:off x="3536945" y="-3921607"/>
              <a:ext cx="2542607" cy="335299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18"/>
          <p:cNvGrpSpPr/>
          <p:nvPr/>
        </p:nvGrpSpPr>
        <p:grpSpPr>
          <a:xfrm>
            <a:off x="88901" y="4211816"/>
            <a:ext cx="4606683" cy="852508"/>
            <a:chOff x="665385" y="-3329392"/>
            <a:chExt cx="4736657" cy="852508"/>
          </a:xfrm>
        </p:grpSpPr>
        <p:sp>
          <p:nvSpPr>
            <p:cNvPr id="51" name="Textfeld 50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Mai 1989: Oppositionelles Parteibündnis gewinnt die Wahlen in Panama </a:t>
              </a:r>
              <a:r>
                <a:rPr lang="de-DE" sz="1400" dirty="0" smtClean="0">
                  <a:solidFill>
                    <a:srgbClr val="660032"/>
                  </a:solidFill>
                  <a:sym typeface="Wingdings"/>
                </a:rPr>
                <a:t>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erkennt das Ergebnis nicht an &amp; führt seine Diktatur fort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2" name="Gerade Verbindung mit Pfeil 51"/>
            <p:cNvCxnSpPr>
              <a:endCxn id="51" idx="3"/>
            </p:cNvCxnSpPr>
            <p:nvPr/>
          </p:nvCxnSpPr>
          <p:spPr>
            <a:xfrm rot="10800000">
              <a:off x="4569633" y="-2960059"/>
              <a:ext cx="832409" cy="48317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ung 34"/>
          <p:cNvGrpSpPr/>
          <p:nvPr/>
        </p:nvGrpSpPr>
        <p:grpSpPr>
          <a:xfrm>
            <a:off x="288713" y="1481145"/>
            <a:ext cx="1844888" cy="2237891"/>
            <a:chOff x="5961983" y="1135979"/>
            <a:chExt cx="1844888" cy="2237891"/>
          </a:xfrm>
        </p:grpSpPr>
        <p:sp>
          <p:nvSpPr>
            <p:cNvPr id="54" name="Textfeld 53"/>
            <p:cNvSpPr txBox="1"/>
            <p:nvPr/>
          </p:nvSpPr>
          <p:spPr>
            <a:xfrm>
              <a:off x="5961983" y="2850650"/>
              <a:ext cx="184488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Erste US-Pläne für eine Invasion entstehen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5" name="Gerade Verbindung mit Pfeil 54"/>
            <p:cNvCxnSpPr>
              <a:stCxn id="48" idx="1"/>
              <a:endCxn id="54" idx="0"/>
            </p:cNvCxnSpPr>
            <p:nvPr/>
          </p:nvCxnSpPr>
          <p:spPr>
            <a:xfrm rot="10800000" flipV="1">
              <a:off x="6884428" y="1898500"/>
              <a:ext cx="325573" cy="952149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>
              <a:stCxn id="70" idx="2"/>
              <a:endCxn id="54" idx="0"/>
            </p:cNvCxnSpPr>
            <p:nvPr/>
          </p:nvCxnSpPr>
          <p:spPr>
            <a:xfrm rot="5400000">
              <a:off x="6340938" y="1679468"/>
              <a:ext cx="1714672" cy="627693"/>
            </a:xfrm>
            <a:prstGeom prst="bentConnector3">
              <a:avLst>
                <a:gd name="adj1" fmla="val 18892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ierung 18"/>
          <p:cNvGrpSpPr/>
          <p:nvPr/>
        </p:nvGrpSpPr>
        <p:grpSpPr>
          <a:xfrm>
            <a:off x="4378362" y="2672947"/>
            <a:ext cx="2962238" cy="2247900"/>
            <a:chOff x="96259" y="-3291292"/>
            <a:chExt cx="3904248" cy="2247900"/>
          </a:xfrm>
        </p:grpSpPr>
        <p:sp>
          <p:nvSpPr>
            <p:cNvPr id="58" name="Textfeld 57"/>
            <p:cNvSpPr txBox="1"/>
            <p:nvPr/>
          </p:nvSpPr>
          <p:spPr>
            <a:xfrm>
              <a:off x="96259" y="-32912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März – Apr. 1989: USA verstärken ihre Truppen-Präsenz in der Kanalzone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9" name="Gerade Verbindung mit Pfeil 58"/>
            <p:cNvCxnSpPr>
              <a:stCxn id="58" idx="2"/>
            </p:cNvCxnSpPr>
            <p:nvPr/>
          </p:nvCxnSpPr>
          <p:spPr>
            <a:xfrm rot="5400000">
              <a:off x="904182" y="-2187593"/>
              <a:ext cx="1724681" cy="56372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ung 18"/>
          <p:cNvGrpSpPr/>
          <p:nvPr/>
        </p:nvGrpSpPr>
        <p:grpSpPr>
          <a:xfrm>
            <a:off x="5597380" y="3586995"/>
            <a:ext cx="3339580" cy="1559074"/>
            <a:chOff x="284971" y="-2368675"/>
            <a:chExt cx="4830461" cy="1559074"/>
          </a:xfrm>
        </p:grpSpPr>
        <p:sp>
          <p:nvSpPr>
            <p:cNvPr id="61" name="Textfeld 60"/>
            <p:cNvSpPr txBox="1"/>
            <p:nvPr/>
          </p:nvSpPr>
          <p:spPr>
            <a:xfrm>
              <a:off x="929792" y="-2368675"/>
              <a:ext cx="4185640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15. Dez. 1989: Panamaisches Parlament erklärt, dass das USA den Kriegszustand bewirkt hat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2" name="Gerade Verbindung mit Pfeil 61"/>
            <p:cNvCxnSpPr>
              <a:stCxn id="61" idx="2"/>
            </p:cNvCxnSpPr>
            <p:nvPr/>
          </p:nvCxnSpPr>
          <p:spPr>
            <a:xfrm rot="5400000">
              <a:off x="1243586" y="-2588627"/>
              <a:ext cx="820411" cy="273764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ung 18"/>
          <p:cNvGrpSpPr/>
          <p:nvPr/>
        </p:nvGrpSpPr>
        <p:grpSpPr>
          <a:xfrm>
            <a:off x="1666875" y="5197475"/>
            <a:ext cx="3756025" cy="996694"/>
            <a:chOff x="665385" y="-3587422"/>
            <a:chExt cx="3904248" cy="996694"/>
          </a:xfrm>
        </p:grpSpPr>
        <p:sp>
          <p:nvSpPr>
            <p:cNvPr id="64" name="Textfeld 63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16. Dez. 1989: 4 US-Offiziere werden von panamaischen Soldaten &amp; Zivilisten beschossen, wobei 1 Offizier tödlich verwundet wird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5" name="Gerade Verbindung mit Pfeil 64"/>
            <p:cNvCxnSpPr>
              <a:endCxn id="64" idx="0"/>
            </p:cNvCxnSpPr>
            <p:nvPr/>
          </p:nvCxnSpPr>
          <p:spPr>
            <a:xfrm rot="10800000" flipV="1">
              <a:off x="2617510" y="-3587422"/>
              <a:ext cx="1869617" cy="25803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ung 18"/>
          <p:cNvGrpSpPr/>
          <p:nvPr/>
        </p:nvGrpSpPr>
        <p:grpSpPr>
          <a:xfrm>
            <a:off x="5422901" y="5691313"/>
            <a:ext cx="3593047" cy="523220"/>
            <a:chOff x="-206057" y="-3329392"/>
            <a:chExt cx="4775690" cy="523220"/>
          </a:xfrm>
        </p:grpSpPr>
        <p:sp>
          <p:nvSpPr>
            <p:cNvPr id="67" name="Textfeld 66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17. Dez. 1989: Präsident Bush ordnet die Invasion für den 20. Dez. an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Gerade Verbindung mit Pfeil 67"/>
            <p:cNvCxnSpPr>
              <a:stCxn id="67" idx="1"/>
              <a:endCxn id="64" idx="3"/>
            </p:cNvCxnSpPr>
            <p:nvPr/>
          </p:nvCxnSpPr>
          <p:spPr>
            <a:xfrm rot="10800000">
              <a:off x="-206057" y="-3195868"/>
              <a:ext cx="871444" cy="128086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ierung 18"/>
          <p:cNvGrpSpPr/>
          <p:nvPr/>
        </p:nvGrpSpPr>
        <p:grpSpPr>
          <a:xfrm>
            <a:off x="321485" y="957924"/>
            <a:ext cx="4209410" cy="646748"/>
            <a:chOff x="665385" y="-3329392"/>
            <a:chExt cx="5415500" cy="646748"/>
          </a:xfrm>
        </p:grpSpPr>
        <p:sp>
          <p:nvSpPr>
            <p:cNvPr id="70" name="Textfeld 69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Feb. 1988: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in den USA wegen Drogenvergehen angeklagt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1" name="Gerade Verbindung mit Pfeil 70"/>
            <p:cNvCxnSpPr>
              <a:endCxn id="70" idx="3"/>
            </p:cNvCxnSpPr>
            <p:nvPr/>
          </p:nvCxnSpPr>
          <p:spPr>
            <a:xfrm rot="10800000">
              <a:off x="4569633" y="-3067781"/>
              <a:ext cx="1511252" cy="38513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Bild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63" y="880151"/>
            <a:ext cx="2577998" cy="1703896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141200"/>
            <a:ext cx="8229601" cy="46146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Operation Just Cause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116"/>
          <p:cNvGrpSpPr/>
          <p:nvPr/>
        </p:nvGrpSpPr>
        <p:grpSpPr>
          <a:xfrm>
            <a:off x="6043182" y="1088679"/>
            <a:ext cx="937584" cy="276999"/>
            <a:chOff x="4070350" y="3561433"/>
            <a:chExt cx="937584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49" y="3561433"/>
              <a:ext cx="8740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685893" y="1327672"/>
            <a:ext cx="1053574" cy="276999"/>
            <a:chOff x="4070350" y="3561433"/>
            <a:chExt cx="1053574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133850" y="3561433"/>
              <a:ext cx="990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740833" y="2243667"/>
            <a:ext cx="2484967" cy="855133"/>
          </a:xfrm>
          <a:custGeom>
            <a:avLst/>
            <a:gdLst>
              <a:gd name="connsiteX0" fmla="*/ 2484967 w 2484967"/>
              <a:gd name="connsiteY0" fmla="*/ 842433 h 855133"/>
              <a:gd name="connsiteX1" fmla="*/ 2459567 w 2484967"/>
              <a:gd name="connsiteY1" fmla="*/ 855133 h 855133"/>
              <a:gd name="connsiteX2" fmla="*/ 2425700 w 2484967"/>
              <a:gd name="connsiteY2" fmla="*/ 838200 h 855133"/>
              <a:gd name="connsiteX3" fmla="*/ 2370667 w 2484967"/>
              <a:gd name="connsiteY3" fmla="*/ 838200 h 855133"/>
              <a:gd name="connsiteX4" fmla="*/ 2256367 w 2484967"/>
              <a:gd name="connsiteY4" fmla="*/ 791633 h 855133"/>
              <a:gd name="connsiteX5" fmla="*/ 2205567 w 2484967"/>
              <a:gd name="connsiteY5" fmla="*/ 706966 h 855133"/>
              <a:gd name="connsiteX6" fmla="*/ 2201334 w 2484967"/>
              <a:gd name="connsiteY6" fmla="*/ 643466 h 855133"/>
              <a:gd name="connsiteX7" fmla="*/ 2154767 w 2484967"/>
              <a:gd name="connsiteY7" fmla="*/ 630766 h 855133"/>
              <a:gd name="connsiteX8" fmla="*/ 2120900 w 2484967"/>
              <a:gd name="connsiteY8" fmla="*/ 563033 h 855133"/>
              <a:gd name="connsiteX9" fmla="*/ 2040467 w 2484967"/>
              <a:gd name="connsiteY9" fmla="*/ 444500 h 855133"/>
              <a:gd name="connsiteX10" fmla="*/ 1955800 w 2484967"/>
              <a:gd name="connsiteY10" fmla="*/ 372533 h 855133"/>
              <a:gd name="connsiteX11" fmla="*/ 1811867 w 2484967"/>
              <a:gd name="connsiteY11" fmla="*/ 364066 h 855133"/>
              <a:gd name="connsiteX12" fmla="*/ 1739900 w 2484967"/>
              <a:gd name="connsiteY12" fmla="*/ 478366 h 855133"/>
              <a:gd name="connsiteX13" fmla="*/ 1570567 w 2484967"/>
              <a:gd name="connsiteY13" fmla="*/ 389466 h 855133"/>
              <a:gd name="connsiteX14" fmla="*/ 1553634 w 2484967"/>
              <a:gd name="connsiteY14" fmla="*/ 317500 h 855133"/>
              <a:gd name="connsiteX15" fmla="*/ 1515534 w 2484967"/>
              <a:gd name="connsiteY15" fmla="*/ 266700 h 855133"/>
              <a:gd name="connsiteX16" fmla="*/ 1456267 w 2484967"/>
              <a:gd name="connsiteY16" fmla="*/ 228600 h 855133"/>
              <a:gd name="connsiteX17" fmla="*/ 1384300 w 2484967"/>
              <a:gd name="connsiteY17" fmla="*/ 160866 h 855133"/>
              <a:gd name="connsiteX18" fmla="*/ 1350434 w 2484967"/>
              <a:gd name="connsiteY18" fmla="*/ 156633 h 855133"/>
              <a:gd name="connsiteX19" fmla="*/ 1333500 w 2484967"/>
              <a:gd name="connsiteY19" fmla="*/ 122766 h 855133"/>
              <a:gd name="connsiteX20" fmla="*/ 1109134 w 2484967"/>
              <a:gd name="connsiteY20" fmla="*/ 122766 h 855133"/>
              <a:gd name="connsiteX21" fmla="*/ 1109134 w 2484967"/>
              <a:gd name="connsiteY21" fmla="*/ 177800 h 855133"/>
              <a:gd name="connsiteX22" fmla="*/ 766234 w 2484967"/>
              <a:gd name="connsiteY22" fmla="*/ 182033 h 855133"/>
              <a:gd name="connsiteX23" fmla="*/ 300567 w 2484967"/>
              <a:gd name="connsiteY23" fmla="*/ 33866 h 855133"/>
              <a:gd name="connsiteX24" fmla="*/ 296334 w 2484967"/>
              <a:gd name="connsiteY24" fmla="*/ 0 h 855133"/>
              <a:gd name="connsiteX25" fmla="*/ 0 w 2484967"/>
              <a:gd name="connsiteY25" fmla="*/ 2540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84967" h="855133">
                <a:moveTo>
                  <a:pt x="2484967" y="842433"/>
                </a:moveTo>
                <a:lnTo>
                  <a:pt x="2459567" y="855133"/>
                </a:lnTo>
                <a:lnTo>
                  <a:pt x="2425700" y="838200"/>
                </a:lnTo>
                <a:lnTo>
                  <a:pt x="2370667" y="838200"/>
                </a:lnTo>
                <a:lnTo>
                  <a:pt x="2256367" y="791633"/>
                </a:lnTo>
                <a:lnTo>
                  <a:pt x="2205567" y="706966"/>
                </a:lnTo>
                <a:lnTo>
                  <a:pt x="2201334" y="643466"/>
                </a:lnTo>
                <a:lnTo>
                  <a:pt x="2154767" y="630766"/>
                </a:lnTo>
                <a:lnTo>
                  <a:pt x="2120900" y="563033"/>
                </a:lnTo>
                <a:lnTo>
                  <a:pt x="2040467" y="444500"/>
                </a:lnTo>
                <a:lnTo>
                  <a:pt x="1955800" y="372533"/>
                </a:lnTo>
                <a:lnTo>
                  <a:pt x="1811867" y="364066"/>
                </a:lnTo>
                <a:lnTo>
                  <a:pt x="1739900" y="478366"/>
                </a:lnTo>
                <a:lnTo>
                  <a:pt x="1570567" y="389466"/>
                </a:lnTo>
                <a:lnTo>
                  <a:pt x="1553634" y="317500"/>
                </a:lnTo>
                <a:lnTo>
                  <a:pt x="1515534" y="266700"/>
                </a:lnTo>
                <a:lnTo>
                  <a:pt x="1456267" y="228600"/>
                </a:lnTo>
                <a:lnTo>
                  <a:pt x="1384300" y="160866"/>
                </a:lnTo>
                <a:lnTo>
                  <a:pt x="1350434" y="156633"/>
                </a:lnTo>
                <a:lnTo>
                  <a:pt x="1333500" y="122766"/>
                </a:lnTo>
                <a:lnTo>
                  <a:pt x="1109134" y="122766"/>
                </a:lnTo>
                <a:lnTo>
                  <a:pt x="1109134" y="177800"/>
                </a:lnTo>
                <a:lnTo>
                  <a:pt x="766234" y="182033"/>
                </a:lnTo>
                <a:lnTo>
                  <a:pt x="300567" y="33866"/>
                </a:lnTo>
                <a:lnTo>
                  <a:pt x="296334" y="0"/>
                </a:lnTo>
                <a:lnTo>
                  <a:pt x="0" y="25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4219226" y="4030133"/>
            <a:ext cx="132641" cy="323199"/>
          </a:xfrm>
          <a:custGeom>
            <a:avLst/>
            <a:gdLst>
              <a:gd name="connsiteX0" fmla="*/ 56441 w 132641"/>
              <a:gd name="connsiteY0" fmla="*/ 309034 h 323199"/>
              <a:gd name="connsiteX1" fmla="*/ 1407 w 132641"/>
              <a:gd name="connsiteY1" fmla="*/ 300567 h 323199"/>
              <a:gd name="connsiteX2" fmla="*/ 1407 w 132641"/>
              <a:gd name="connsiteY2" fmla="*/ 232834 h 323199"/>
              <a:gd name="connsiteX3" fmla="*/ 5641 w 132641"/>
              <a:gd name="connsiteY3" fmla="*/ 55034 h 323199"/>
              <a:gd name="connsiteX4" fmla="*/ 18341 w 132641"/>
              <a:gd name="connsiteY4" fmla="*/ 33867 h 323199"/>
              <a:gd name="connsiteX5" fmla="*/ 52207 w 132641"/>
              <a:gd name="connsiteY5" fmla="*/ 50800 h 323199"/>
              <a:gd name="connsiteX6" fmla="*/ 86074 w 132641"/>
              <a:gd name="connsiteY6" fmla="*/ 16934 h 323199"/>
              <a:gd name="connsiteX7" fmla="*/ 86074 w 132641"/>
              <a:gd name="connsiteY7" fmla="*/ 16934 h 323199"/>
              <a:gd name="connsiteX8" fmla="*/ 132641 w 132641"/>
              <a:gd name="connsiteY8" fmla="*/ 0 h 3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" h="323199">
                <a:moveTo>
                  <a:pt x="56441" y="309034"/>
                </a:moveTo>
                <a:cubicBezTo>
                  <a:pt x="0" y="304692"/>
                  <a:pt x="1407" y="323199"/>
                  <a:pt x="1407" y="300567"/>
                </a:cubicBezTo>
                <a:lnTo>
                  <a:pt x="1407" y="232834"/>
                </a:lnTo>
                <a:cubicBezTo>
                  <a:pt x="2818" y="173567"/>
                  <a:pt x="5641" y="55034"/>
                  <a:pt x="5641" y="55034"/>
                </a:cubicBezTo>
                <a:lnTo>
                  <a:pt x="18341" y="33867"/>
                </a:lnTo>
                <a:lnTo>
                  <a:pt x="52207" y="50800"/>
                </a:lnTo>
                <a:lnTo>
                  <a:pt x="86074" y="16934"/>
                </a:lnTo>
                <a:lnTo>
                  <a:pt x="86074" y="16934"/>
                </a:lnTo>
                <a:lnTo>
                  <a:pt x="132641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3860800" y="4102100"/>
            <a:ext cx="368300" cy="414867"/>
          </a:xfrm>
          <a:custGeom>
            <a:avLst/>
            <a:gdLst>
              <a:gd name="connsiteX0" fmla="*/ 0 w 368300"/>
              <a:gd name="connsiteY0" fmla="*/ 414867 h 414867"/>
              <a:gd name="connsiteX1" fmla="*/ 12700 w 368300"/>
              <a:gd name="connsiteY1" fmla="*/ 347133 h 414867"/>
              <a:gd name="connsiteX2" fmla="*/ 12700 w 368300"/>
              <a:gd name="connsiteY2" fmla="*/ 287867 h 414867"/>
              <a:gd name="connsiteX3" fmla="*/ 80433 w 368300"/>
              <a:gd name="connsiteY3" fmla="*/ 211667 h 414867"/>
              <a:gd name="connsiteX4" fmla="*/ 207433 w 368300"/>
              <a:gd name="connsiteY4" fmla="*/ 211667 h 414867"/>
              <a:gd name="connsiteX5" fmla="*/ 207433 w 368300"/>
              <a:gd name="connsiteY5" fmla="*/ 182033 h 414867"/>
              <a:gd name="connsiteX6" fmla="*/ 160867 w 368300"/>
              <a:gd name="connsiteY6" fmla="*/ 135467 h 414867"/>
              <a:gd name="connsiteX7" fmla="*/ 131233 w 368300"/>
              <a:gd name="connsiteY7" fmla="*/ 122767 h 414867"/>
              <a:gd name="connsiteX8" fmla="*/ 80433 w 368300"/>
              <a:gd name="connsiteY8" fmla="*/ 76200 h 414867"/>
              <a:gd name="connsiteX9" fmla="*/ 135467 w 368300"/>
              <a:gd name="connsiteY9" fmla="*/ 76200 h 414867"/>
              <a:gd name="connsiteX10" fmla="*/ 139700 w 368300"/>
              <a:gd name="connsiteY10" fmla="*/ 0 h 414867"/>
              <a:gd name="connsiteX11" fmla="*/ 368300 w 368300"/>
              <a:gd name="connsiteY11" fmla="*/ 0 h 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00" h="414867">
                <a:moveTo>
                  <a:pt x="0" y="414867"/>
                </a:moveTo>
                <a:lnTo>
                  <a:pt x="12700" y="347133"/>
                </a:lnTo>
                <a:lnTo>
                  <a:pt x="12700" y="287867"/>
                </a:lnTo>
                <a:cubicBezTo>
                  <a:pt x="62946" y="205647"/>
                  <a:pt x="29500" y="211667"/>
                  <a:pt x="80433" y="211667"/>
                </a:cubicBezTo>
                <a:lnTo>
                  <a:pt x="207433" y="211667"/>
                </a:lnTo>
                <a:lnTo>
                  <a:pt x="207433" y="182033"/>
                </a:lnTo>
                <a:lnTo>
                  <a:pt x="160867" y="135467"/>
                </a:lnTo>
                <a:lnTo>
                  <a:pt x="131233" y="122767"/>
                </a:lnTo>
                <a:lnTo>
                  <a:pt x="80433" y="76200"/>
                </a:lnTo>
                <a:lnTo>
                  <a:pt x="135467" y="76200"/>
                </a:lnTo>
                <a:lnTo>
                  <a:pt x="139700" y="0"/>
                </a:lnTo>
                <a:lnTo>
                  <a:pt x="3683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4098925" y="4365625"/>
            <a:ext cx="254000" cy="244475"/>
          </a:xfrm>
          <a:custGeom>
            <a:avLst/>
            <a:gdLst>
              <a:gd name="connsiteX0" fmla="*/ 0 w 254000"/>
              <a:gd name="connsiteY0" fmla="*/ 244475 h 244475"/>
              <a:gd name="connsiteX1" fmla="*/ 28575 w 254000"/>
              <a:gd name="connsiteY1" fmla="*/ 212725 h 244475"/>
              <a:gd name="connsiteX2" fmla="*/ 60325 w 254000"/>
              <a:gd name="connsiteY2" fmla="*/ 212725 h 244475"/>
              <a:gd name="connsiteX3" fmla="*/ 73025 w 254000"/>
              <a:gd name="connsiteY3" fmla="*/ 184150 h 244475"/>
              <a:gd name="connsiteX4" fmla="*/ 92075 w 254000"/>
              <a:gd name="connsiteY4" fmla="*/ 177800 h 244475"/>
              <a:gd name="connsiteX5" fmla="*/ 111125 w 254000"/>
              <a:gd name="connsiteY5" fmla="*/ 149225 h 244475"/>
              <a:gd name="connsiteX6" fmla="*/ 133350 w 254000"/>
              <a:gd name="connsiteY6" fmla="*/ 130175 h 244475"/>
              <a:gd name="connsiteX7" fmla="*/ 127000 w 254000"/>
              <a:gd name="connsiteY7" fmla="*/ 95250 h 244475"/>
              <a:gd name="connsiteX8" fmla="*/ 146050 w 254000"/>
              <a:gd name="connsiteY8" fmla="*/ 69850 h 244475"/>
              <a:gd name="connsiteX9" fmla="*/ 200025 w 254000"/>
              <a:gd name="connsiteY9" fmla="*/ 38100 h 244475"/>
              <a:gd name="connsiteX10" fmla="*/ 228600 w 254000"/>
              <a:gd name="connsiteY10" fmla="*/ 28575 h 244475"/>
              <a:gd name="connsiteX11" fmla="*/ 254000 w 254000"/>
              <a:gd name="connsiteY11" fmla="*/ 0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000" h="244475">
                <a:moveTo>
                  <a:pt x="0" y="244475"/>
                </a:moveTo>
                <a:lnTo>
                  <a:pt x="28575" y="212725"/>
                </a:lnTo>
                <a:lnTo>
                  <a:pt x="60325" y="212725"/>
                </a:lnTo>
                <a:lnTo>
                  <a:pt x="73025" y="184150"/>
                </a:lnTo>
                <a:lnTo>
                  <a:pt x="92075" y="177800"/>
                </a:lnTo>
                <a:lnTo>
                  <a:pt x="111125" y="149225"/>
                </a:lnTo>
                <a:lnTo>
                  <a:pt x="133350" y="130175"/>
                </a:lnTo>
                <a:lnTo>
                  <a:pt x="127000" y="95250"/>
                </a:lnTo>
                <a:lnTo>
                  <a:pt x="146050" y="69850"/>
                </a:lnTo>
                <a:lnTo>
                  <a:pt x="200025" y="38100"/>
                </a:lnTo>
                <a:lnTo>
                  <a:pt x="228600" y="28575"/>
                </a:lnTo>
                <a:lnTo>
                  <a:pt x="2540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4454525" y="4451350"/>
            <a:ext cx="498475" cy="250825"/>
          </a:xfrm>
          <a:custGeom>
            <a:avLst/>
            <a:gdLst>
              <a:gd name="connsiteX0" fmla="*/ 0 w 498475"/>
              <a:gd name="connsiteY0" fmla="*/ 247650 h 250825"/>
              <a:gd name="connsiteX1" fmla="*/ 50800 w 498475"/>
              <a:gd name="connsiteY1" fmla="*/ 250825 h 250825"/>
              <a:gd name="connsiteX2" fmla="*/ 73025 w 498475"/>
              <a:gd name="connsiteY2" fmla="*/ 203200 h 250825"/>
              <a:gd name="connsiteX3" fmla="*/ 104775 w 498475"/>
              <a:gd name="connsiteY3" fmla="*/ 196850 h 250825"/>
              <a:gd name="connsiteX4" fmla="*/ 165100 w 498475"/>
              <a:gd name="connsiteY4" fmla="*/ 111125 h 250825"/>
              <a:gd name="connsiteX5" fmla="*/ 187325 w 498475"/>
              <a:gd name="connsiteY5" fmla="*/ 149225 h 250825"/>
              <a:gd name="connsiteX6" fmla="*/ 219075 w 498475"/>
              <a:gd name="connsiteY6" fmla="*/ 130175 h 250825"/>
              <a:gd name="connsiteX7" fmla="*/ 238125 w 498475"/>
              <a:gd name="connsiteY7" fmla="*/ 123825 h 250825"/>
              <a:gd name="connsiteX8" fmla="*/ 266700 w 498475"/>
              <a:gd name="connsiteY8" fmla="*/ 88900 h 250825"/>
              <a:gd name="connsiteX9" fmla="*/ 295275 w 498475"/>
              <a:gd name="connsiteY9" fmla="*/ 31750 h 250825"/>
              <a:gd name="connsiteX10" fmla="*/ 355600 w 498475"/>
              <a:gd name="connsiteY10" fmla="*/ 50800 h 250825"/>
              <a:gd name="connsiteX11" fmla="*/ 406400 w 498475"/>
              <a:gd name="connsiteY11" fmla="*/ 44450 h 250825"/>
              <a:gd name="connsiteX12" fmla="*/ 466725 w 498475"/>
              <a:gd name="connsiteY12" fmla="*/ 28575 h 250825"/>
              <a:gd name="connsiteX13" fmla="*/ 498475 w 498475"/>
              <a:gd name="connsiteY13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8475" h="250825">
                <a:moveTo>
                  <a:pt x="0" y="247650"/>
                </a:moveTo>
                <a:lnTo>
                  <a:pt x="50800" y="250825"/>
                </a:lnTo>
                <a:lnTo>
                  <a:pt x="73025" y="203200"/>
                </a:lnTo>
                <a:lnTo>
                  <a:pt x="104775" y="196850"/>
                </a:lnTo>
                <a:lnTo>
                  <a:pt x="165100" y="111125"/>
                </a:lnTo>
                <a:lnTo>
                  <a:pt x="187325" y="149225"/>
                </a:lnTo>
                <a:lnTo>
                  <a:pt x="219075" y="130175"/>
                </a:lnTo>
                <a:cubicBezTo>
                  <a:pt x="239169" y="126826"/>
                  <a:pt x="238125" y="133438"/>
                  <a:pt x="238125" y="123825"/>
                </a:cubicBezTo>
                <a:lnTo>
                  <a:pt x="266700" y="88900"/>
                </a:lnTo>
                <a:lnTo>
                  <a:pt x="295275" y="31750"/>
                </a:lnTo>
                <a:lnTo>
                  <a:pt x="355600" y="50800"/>
                </a:lnTo>
                <a:lnTo>
                  <a:pt x="406400" y="44450"/>
                </a:lnTo>
                <a:lnTo>
                  <a:pt x="466725" y="28575"/>
                </a:lnTo>
                <a:lnTo>
                  <a:pt x="49847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4645025" y="4924877"/>
            <a:ext cx="285750" cy="56698"/>
          </a:xfrm>
          <a:custGeom>
            <a:avLst/>
            <a:gdLst>
              <a:gd name="connsiteX0" fmla="*/ 0 w 285750"/>
              <a:gd name="connsiteY0" fmla="*/ 34473 h 56698"/>
              <a:gd name="connsiteX1" fmla="*/ 28575 w 285750"/>
              <a:gd name="connsiteY1" fmla="*/ 2723 h 56698"/>
              <a:gd name="connsiteX2" fmla="*/ 92075 w 285750"/>
              <a:gd name="connsiteY2" fmla="*/ 24948 h 56698"/>
              <a:gd name="connsiteX3" fmla="*/ 152400 w 285750"/>
              <a:gd name="connsiteY3" fmla="*/ 18598 h 56698"/>
              <a:gd name="connsiteX4" fmla="*/ 215900 w 285750"/>
              <a:gd name="connsiteY4" fmla="*/ 56698 h 56698"/>
              <a:gd name="connsiteX5" fmla="*/ 247650 w 285750"/>
              <a:gd name="connsiteY5" fmla="*/ 56698 h 56698"/>
              <a:gd name="connsiteX6" fmla="*/ 285750 w 285750"/>
              <a:gd name="connsiteY6" fmla="*/ 53523 h 5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" h="56698">
                <a:moveTo>
                  <a:pt x="0" y="34473"/>
                </a:moveTo>
                <a:cubicBezTo>
                  <a:pt x="20684" y="0"/>
                  <a:pt x="6708" y="2723"/>
                  <a:pt x="28575" y="2723"/>
                </a:cubicBezTo>
                <a:cubicBezTo>
                  <a:pt x="89893" y="25314"/>
                  <a:pt x="67470" y="24948"/>
                  <a:pt x="92075" y="24948"/>
                </a:cubicBezTo>
                <a:lnTo>
                  <a:pt x="152400" y="18598"/>
                </a:lnTo>
                <a:lnTo>
                  <a:pt x="215900" y="56698"/>
                </a:lnTo>
                <a:lnTo>
                  <a:pt x="247650" y="56698"/>
                </a:lnTo>
                <a:lnTo>
                  <a:pt x="285750" y="5352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5619750" y="5232400"/>
            <a:ext cx="95250" cy="180975"/>
          </a:xfrm>
          <a:custGeom>
            <a:avLst/>
            <a:gdLst>
              <a:gd name="connsiteX0" fmla="*/ 73025 w 95250"/>
              <a:gd name="connsiteY0" fmla="*/ 0 h 180975"/>
              <a:gd name="connsiteX1" fmla="*/ 60325 w 95250"/>
              <a:gd name="connsiteY1" fmla="*/ 28575 h 180975"/>
              <a:gd name="connsiteX2" fmla="*/ 95250 w 95250"/>
              <a:gd name="connsiteY2" fmla="*/ 98425 h 180975"/>
              <a:gd name="connsiteX3" fmla="*/ 69850 w 95250"/>
              <a:gd name="connsiteY3" fmla="*/ 130175 h 180975"/>
              <a:gd name="connsiteX4" fmla="*/ 38100 w 95250"/>
              <a:gd name="connsiteY4" fmla="*/ 149225 h 180975"/>
              <a:gd name="connsiteX5" fmla="*/ 38100 w 95250"/>
              <a:gd name="connsiteY5" fmla="*/ 149225 h 180975"/>
              <a:gd name="connsiteX6" fmla="*/ 0 w 95250"/>
              <a:gd name="connsiteY6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73025" y="0"/>
                </a:moveTo>
                <a:lnTo>
                  <a:pt x="60325" y="28575"/>
                </a:lnTo>
                <a:lnTo>
                  <a:pt x="95250" y="98425"/>
                </a:lnTo>
                <a:lnTo>
                  <a:pt x="69850" y="130175"/>
                </a:lnTo>
                <a:lnTo>
                  <a:pt x="38100" y="149225"/>
                </a:lnTo>
                <a:lnTo>
                  <a:pt x="38100" y="149225"/>
                </a:lnTo>
                <a:lnTo>
                  <a:pt x="0" y="180975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6194425" y="4876800"/>
            <a:ext cx="739775" cy="873125"/>
          </a:xfrm>
          <a:custGeom>
            <a:avLst/>
            <a:gdLst>
              <a:gd name="connsiteX0" fmla="*/ 682625 w 739775"/>
              <a:gd name="connsiteY0" fmla="*/ 873125 h 873125"/>
              <a:gd name="connsiteX1" fmla="*/ 682625 w 739775"/>
              <a:gd name="connsiteY1" fmla="*/ 787400 h 873125"/>
              <a:gd name="connsiteX2" fmla="*/ 717550 w 739775"/>
              <a:gd name="connsiteY2" fmla="*/ 762000 h 873125"/>
              <a:gd name="connsiteX3" fmla="*/ 717550 w 739775"/>
              <a:gd name="connsiteY3" fmla="*/ 733425 h 873125"/>
              <a:gd name="connsiteX4" fmla="*/ 739775 w 739775"/>
              <a:gd name="connsiteY4" fmla="*/ 695325 h 873125"/>
              <a:gd name="connsiteX5" fmla="*/ 717550 w 739775"/>
              <a:gd name="connsiteY5" fmla="*/ 663575 h 873125"/>
              <a:gd name="connsiteX6" fmla="*/ 685800 w 739775"/>
              <a:gd name="connsiteY6" fmla="*/ 660400 h 873125"/>
              <a:gd name="connsiteX7" fmla="*/ 657225 w 739775"/>
              <a:gd name="connsiteY7" fmla="*/ 676275 h 873125"/>
              <a:gd name="connsiteX8" fmla="*/ 590550 w 739775"/>
              <a:gd name="connsiteY8" fmla="*/ 679450 h 873125"/>
              <a:gd name="connsiteX9" fmla="*/ 530225 w 739775"/>
              <a:gd name="connsiteY9" fmla="*/ 676275 h 873125"/>
              <a:gd name="connsiteX10" fmla="*/ 511175 w 739775"/>
              <a:gd name="connsiteY10" fmla="*/ 685800 h 873125"/>
              <a:gd name="connsiteX11" fmla="*/ 476250 w 739775"/>
              <a:gd name="connsiteY11" fmla="*/ 682625 h 873125"/>
              <a:gd name="connsiteX12" fmla="*/ 409575 w 739775"/>
              <a:gd name="connsiteY12" fmla="*/ 581025 h 873125"/>
              <a:gd name="connsiteX13" fmla="*/ 358775 w 739775"/>
              <a:gd name="connsiteY13" fmla="*/ 581025 h 873125"/>
              <a:gd name="connsiteX14" fmla="*/ 320675 w 739775"/>
              <a:gd name="connsiteY14" fmla="*/ 565150 h 873125"/>
              <a:gd name="connsiteX15" fmla="*/ 279400 w 739775"/>
              <a:gd name="connsiteY15" fmla="*/ 577850 h 873125"/>
              <a:gd name="connsiteX16" fmla="*/ 174625 w 739775"/>
              <a:gd name="connsiteY16" fmla="*/ 568325 h 873125"/>
              <a:gd name="connsiteX17" fmla="*/ 139700 w 739775"/>
              <a:gd name="connsiteY17" fmla="*/ 530225 h 873125"/>
              <a:gd name="connsiteX18" fmla="*/ 117475 w 739775"/>
              <a:gd name="connsiteY18" fmla="*/ 473075 h 873125"/>
              <a:gd name="connsiteX19" fmla="*/ 120650 w 739775"/>
              <a:gd name="connsiteY19" fmla="*/ 400050 h 873125"/>
              <a:gd name="connsiteX20" fmla="*/ 76200 w 739775"/>
              <a:gd name="connsiteY20" fmla="*/ 355600 h 873125"/>
              <a:gd name="connsiteX21" fmla="*/ 73025 w 739775"/>
              <a:gd name="connsiteY21" fmla="*/ 317500 h 873125"/>
              <a:gd name="connsiteX22" fmla="*/ 34925 w 739775"/>
              <a:gd name="connsiteY22" fmla="*/ 292100 h 873125"/>
              <a:gd name="connsiteX23" fmla="*/ 0 w 739775"/>
              <a:gd name="connsiteY23" fmla="*/ 298450 h 873125"/>
              <a:gd name="connsiteX24" fmla="*/ 19050 w 739775"/>
              <a:gd name="connsiteY24" fmla="*/ 250825 h 873125"/>
              <a:gd name="connsiteX25" fmla="*/ 41275 w 739775"/>
              <a:gd name="connsiteY25" fmla="*/ 190500 h 873125"/>
              <a:gd name="connsiteX26" fmla="*/ 60325 w 739775"/>
              <a:gd name="connsiteY26" fmla="*/ 120650 h 873125"/>
              <a:gd name="connsiteX27" fmla="*/ 88900 w 739775"/>
              <a:gd name="connsiteY27" fmla="*/ 98425 h 873125"/>
              <a:gd name="connsiteX28" fmla="*/ 111125 w 739775"/>
              <a:gd name="connsiteY28" fmla="*/ 57150 h 873125"/>
              <a:gd name="connsiteX29" fmla="*/ 155575 w 739775"/>
              <a:gd name="connsiteY29" fmla="*/ 50800 h 873125"/>
              <a:gd name="connsiteX30" fmla="*/ 174625 w 739775"/>
              <a:gd name="connsiteY30" fmla="*/ 0 h 87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9775" h="873125">
                <a:moveTo>
                  <a:pt x="682625" y="873125"/>
                </a:moveTo>
                <a:lnTo>
                  <a:pt x="682625" y="787400"/>
                </a:lnTo>
                <a:lnTo>
                  <a:pt x="717550" y="762000"/>
                </a:lnTo>
                <a:lnTo>
                  <a:pt x="717550" y="733425"/>
                </a:lnTo>
                <a:lnTo>
                  <a:pt x="739775" y="695325"/>
                </a:lnTo>
                <a:lnTo>
                  <a:pt x="717550" y="663575"/>
                </a:lnTo>
                <a:lnTo>
                  <a:pt x="685800" y="660400"/>
                </a:lnTo>
                <a:lnTo>
                  <a:pt x="657225" y="676275"/>
                </a:lnTo>
                <a:lnTo>
                  <a:pt x="590550" y="679450"/>
                </a:lnTo>
                <a:lnTo>
                  <a:pt x="530225" y="676275"/>
                </a:lnTo>
                <a:lnTo>
                  <a:pt x="511175" y="685800"/>
                </a:lnTo>
                <a:lnTo>
                  <a:pt x="476250" y="682625"/>
                </a:lnTo>
                <a:lnTo>
                  <a:pt x="409575" y="581025"/>
                </a:lnTo>
                <a:lnTo>
                  <a:pt x="358775" y="581025"/>
                </a:lnTo>
                <a:lnTo>
                  <a:pt x="320675" y="565150"/>
                </a:lnTo>
                <a:lnTo>
                  <a:pt x="279400" y="577850"/>
                </a:lnTo>
                <a:lnTo>
                  <a:pt x="174625" y="568325"/>
                </a:lnTo>
                <a:lnTo>
                  <a:pt x="139700" y="530225"/>
                </a:lnTo>
                <a:lnTo>
                  <a:pt x="117475" y="473075"/>
                </a:lnTo>
                <a:lnTo>
                  <a:pt x="120650" y="400050"/>
                </a:lnTo>
                <a:lnTo>
                  <a:pt x="76200" y="355600"/>
                </a:lnTo>
                <a:lnTo>
                  <a:pt x="73025" y="317500"/>
                </a:lnTo>
                <a:lnTo>
                  <a:pt x="34925" y="292100"/>
                </a:lnTo>
                <a:lnTo>
                  <a:pt x="0" y="298450"/>
                </a:lnTo>
                <a:lnTo>
                  <a:pt x="19050" y="250825"/>
                </a:lnTo>
                <a:lnTo>
                  <a:pt x="41275" y="190500"/>
                </a:lnTo>
                <a:lnTo>
                  <a:pt x="60325" y="120650"/>
                </a:lnTo>
                <a:lnTo>
                  <a:pt x="88900" y="98425"/>
                </a:lnTo>
                <a:lnTo>
                  <a:pt x="111125" y="57150"/>
                </a:lnTo>
                <a:lnTo>
                  <a:pt x="155575" y="50800"/>
                </a:lnTo>
                <a:lnTo>
                  <a:pt x="17462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416550" y="5121275"/>
            <a:ext cx="6350" cy="92075"/>
          </a:xfrm>
          <a:custGeom>
            <a:avLst/>
            <a:gdLst>
              <a:gd name="connsiteX0" fmla="*/ 0 w 6350"/>
              <a:gd name="connsiteY0" fmla="*/ 92075 h 92075"/>
              <a:gd name="connsiteX1" fmla="*/ 6350 w 6350"/>
              <a:gd name="connsiteY1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92075">
                <a:moveTo>
                  <a:pt x="0" y="92075"/>
                </a:moveTo>
                <a:lnTo>
                  <a:pt x="6350" y="0"/>
                </a:lnTo>
              </a:path>
            </a:pathLst>
          </a:custGeom>
          <a:ln>
            <a:solidFill>
              <a:srgbClr val="6600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873625" y="5146675"/>
            <a:ext cx="10921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660032"/>
                </a:solidFill>
              </a:rPr>
              <a:t>Panamakanal</a:t>
            </a:r>
            <a:endParaRPr lang="de-DE" sz="1200" dirty="0">
              <a:solidFill>
                <a:srgbClr val="66003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460067" y="5159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Venezuela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1" name="Freihandform 30"/>
          <p:cNvSpPr/>
          <p:nvPr/>
        </p:nvSpPr>
        <p:spPr>
          <a:xfrm>
            <a:off x="8547100" y="5600700"/>
            <a:ext cx="67733" cy="156633"/>
          </a:xfrm>
          <a:custGeom>
            <a:avLst/>
            <a:gdLst>
              <a:gd name="connsiteX0" fmla="*/ 0 w 67733"/>
              <a:gd name="connsiteY0" fmla="*/ 156633 h 156633"/>
              <a:gd name="connsiteX1" fmla="*/ 0 w 67733"/>
              <a:gd name="connsiteY1" fmla="*/ 84667 h 156633"/>
              <a:gd name="connsiteX2" fmla="*/ 67733 w 67733"/>
              <a:gd name="connsiteY2" fmla="*/ 0 h 1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3" h="156633">
                <a:moveTo>
                  <a:pt x="0" y="156633"/>
                </a:moveTo>
                <a:lnTo>
                  <a:pt x="0" y="84667"/>
                </a:lnTo>
                <a:lnTo>
                  <a:pt x="67733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8111067" y="5575300"/>
            <a:ext cx="110066" cy="173567"/>
          </a:xfrm>
          <a:custGeom>
            <a:avLst/>
            <a:gdLst>
              <a:gd name="connsiteX0" fmla="*/ 0 w 110066"/>
              <a:gd name="connsiteY0" fmla="*/ 173567 h 173567"/>
              <a:gd name="connsiteX1" fmla="*/ 4233 w 110066"/>
              <a:gd name="connsiteY1" fmla="*/ 135467 h 173567"/>
              <a:gd name="connsiteX2" fmla="*/ 80433 w 110066"/>
              <a:gd name="connsiteY2" fmla="*/ 122767 h 173567"/>
              <a:gd name="connsiteX3" fmla="*/ 80433 w 110066"/>
              <a:gd name="connsiteY3" fmla="*/ 122767 h 173567"/>
              <a:gd name="connsiteX4" fmla="*/ 88900 w 110066"/>
              <a:gd name="connsiteY4" fmla="*/ 71967 h 173567"/>
              <a:gd name="connsiteX5" fmla="*/ 110066 w 110066"/>
              <a:gd name="connsiteY5" fmla="*/ 0 h 1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66" h="173567">
                <a:moveTo>
                  <a:pt x="0" y="173567"/>
                </a:moveTo>
                <a:lnTo>
                  <a:pt x="4233" y="135467"/>
                </a:lnTo>
                <a:lnTo>
                  <a:pt x="80433" y="122767"/>
                </a:lnTo>
                <a:lnTo>
                  <a:pt x="80433" y="122767"/>
                </a:lnTo>
                <a:lnTo>
                  <a:pt x="88900" y="71967"/>
                </a:lnTo>
                <a:lnTo>
                  <a:pt x="110066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 32"/>
          <p:cNvSpPr/>
          <p:nvPr/>
        </p:nvSpPr>
        <p:spPr>
          <a:xfrm>
            <a:off x="7691967" y="5283200"/>
            <a:ext cx="190500" cy="465667"/>
          </a:xfrm>
          <a:custGeom>
            <a:avLst/>
            <a:gdLst>
              <a:gd name="connsiteX0" fmla="*/ 46566 w 190500"/>
              <a:gd name="connsiteY0" fmla="*/ 465667 h 465667"/>
              <a:gd name="connsiteX1" fmla="*/ 88900 w 190500"/>
              <a:gd name="connsiteY1" fmla="*/ 423333 h 465667"/>
              <a:gd name="connsiteX2" fmla="*/ 71966 w 190500"/>
              <a:gd name="connsiteY2" fmla="*/ 389467 h 465667"/>
              <a:gd name="connsiteX3" fmla="*/ 0 w 190500"/>
              <a:gd name="connsiteY3" fmla="*/ 287867 h 465667"/>
              <a:gd name="connsiteX4" fmla="*/ 21166 w 190500"/>
              <a:gd name="connsiteY4" fmla="*/ 249767 h 465667"/>
              <a:gd name="connsiteX5" fmla="*/ 21166 w 190500"/>
              <a:gd name="connsiteY5" fmla="*/ 198967 h 465667"/>
              <a:gd name="connsiteX6" fmla="*/ 97366 w 190500"/>
              <a:gd name="connsiteY6" fmla="*/ 194733 h 465667"/>
              <a:gd name="connsiteX7" fmla="*/ 135466 w 190500"/>
              <a:gd name="connsiteY7" fmla="*/ 156633 h 465667"/>
              <a:gd name="connsiteX8" fmla="*/ 101600 w 190500"/>
              <a:gd name="connsiteY8" fmla="*/ 143933 h 465667"/>
              <a:gd name="connsiteX9" fmla="*/ 93133 w 190500"/>
              <a:gd name="connsiteY9" fmla="*/ 84667 h 465667"/>
              <a:gd name="connsiteX10" fmla="*/ 135466 w 190500"/>
              <a:gd name="connsiteY10" fmla="*/ 63500 h 465667"/>
              <a:gd name="connsiteX11" fmla="*/ 173566 w 190500"/>
              <a:gd name="connsiteY11" fmla="*/ 38100 h 465667"/>
              <a:gd name="connsiteX12" fmla="*/ 190500 w 190500"/>
              <a:gd name="connsiteY12" fmla="*/ 0 h 4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" h="465667">
                <a:moveTo>
                  <a:pt x="46566" y="465667"/>
                </a:moveTo>
                <a:lnTo>
                  <a:pt x="88900" y="423333"/>
                </a:lnTo>
                <a:lnTo>
                  <a:pt x="71966" y="389467"/>
                </a:lnTo>
                <a:lnTo>
                  <a:pt x="0" y="287867"/>
                </a:lnTo>
                <a:lnTo>
                  <a:pt x="21166" y="249767"/>
                </a:lnTo>
                <a:lnTo>
                  <a:pt x="21166" y="198967"/>
                </a:lnTo>
                <a:lnTo>
                  <a:pt x="97366" y="194733"/>
                </a:lnTo>
                <a:lnTo>
                  <a:pt x="135466" y="156633"/>
                </a:lnTo>
                <a:lnTo>
                  <a:pt x="101600" y="143933"/>
                </a:lnTo>
                <a:lnTo>
                  <a:pt x="93133" y="84667"/>
                </a:lnTo>
                <a:lnTo>
                  <a:pt x="135466" y="63500"/>
                </a:lnTo>
                <a:lnTo>
                  <a:pt x="173566" y="38100"/>
                </a:lnTo>
                <a:lnTo>
                  <a:pt x="1905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7772400" y="5664200"/>
            <a:ext cx="82196" cy="88900"/>
          </a:xfrm>
          <a:custGeom>
            <a:avLst/>
            <a:gdLst>
              <a:gd name="connsiteX0" fmla="*/ 0 w 82196"/>
              <a:gd name="connsiteY0" fmla="*/ 0 h 88900"/>
              <a:gd name="connsiteX1" fmla="*/ 63500 w 82196"/>
              <a:gd name="connsiteY1" fmla="*/ 0 h 88900"/>
              <a:gd name="connsiteX2" fmla="*/ 80433 w 82196"/>
              <a:gd name="connsiteY2" fmla="*/ 29633 h 88900"/>
              <a:gd name="connsiteX3" fmla="*/ 67733 w 82196"/>
              <a:gd name="connsiteY3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96" h="88900">
                <a:moveTo>
                  <a:pt x="0" y="0"/>
                </a:moveTo>
                <a:lnTo>
                  <a:pt x="63500" y="0"/>
                </a:lnTo>
                <a:cubicBezTo>
                  <a:pt x="82196" y="23371"/>
                  <a:pt x="80433" y="12131"/>
                  <a:pt x="80433" y="29633"/>
                </a:cubicBezTo>
                <a:lnTo>
                  <a:pt x="67733" y="88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5647098" y="54368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Kolumbien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152900" y="4651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Nicaragua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474627" y="4966474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Panama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975902" y="33147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402019" y="1249426"/>
            <a:ext cx="32430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Vereinigte Staaten von Amerika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4210050" y="4521200"/>
            <a:ext cx="206375" cy="149225"/>
          </a:xfrm>
          <a:custGeom>
            <a:avLst/>
            <a:gdLst>
              <a:gd name="connsiteX0" fmla="*/ 206375 w 206375"/>
              <a:gd name="connsiteY0" fmla="*/ 149225 h 149225"/>
              <a:gd name="connsiteX1" fmla="*/ 200025 w 206375"/>
              <a:gd name="connsiteY1" fmla="*/ 123825 h 149225"/>
              <a:gd name="connsiteX2" fmla="*/ 196850 w 206375"/>
              <a:gd name="connsiteY2" fmla="*/ 73025 h 149225"/>
              <a:gd name="connsiteX3" fmla="*/ 149225 w 206375"/>
              <a:gd name="connsiteY3" fmla="*/ 76200 h 149225"/>
              <a:gd name="connsiteX4" fmla="*/ 149225 w 206375"/>
              <a:gd name="connsiteY4" fmla="*/ 76200 h 149225"/>
              <a:gd name="connsiteX5" fmla="*/ 104775 w 206375"/>
              <a:gd name="connsiteY5" fmla="*/ 76200 h 149225"/>
              <a:gd name="connsiteX6" fmla="*/ 85725 w 206375"/>
              <a:gd name="connsiteY6" fmla="*/ 60325 h 149225"/>
              <a:gd name="connsiteX7" fmla="*/ 85725 w 206375"/>
              <a:gd name="connsiteY7" fmla="*/ 60325 h 149225"/>
              <a:gd name="connsiteX8" fmla="*/ 0 w 206375"/>
              <a:gd name="connsiteY8" fmla="*/ 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5" h="149225">
                <a:moveTo>
                  <a:pt x="206375" y="149225"/>
                </a:moveTo>
                <a:lnTo>
                  <a:pt x="200025" y="123825"/>
                </a:lnTo>
                <a:lnTo>
                  <a:pt x="196850" y="73025"/>
                </a:lnTo>
                <a:lnTo>
                  <a:pt x="149225" y="76200"/>
                </a:lnTo>
                <a:lnTo>
                  <a:pt x="149225" y="76200"/>
                </a:lnTo>
                <a:lnTo>
                  <a:pt x="104775" y="76200"/>
                </a:lnTo>
                <a:lnTo>
                  <a:pt x="85725" y="60325"/>
                </a:lnTo>
                <a:lnTo>
                  <a:pt x="85725" y="60325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4083050" y="425252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Honduras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930775" y="3453199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Kuba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102501" y="4437876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Guatemala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44" name="Bild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25" y="1738585"/>
            <a:ext cx="693528" cy="365014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5218584"/>
            <a:ext cx="685673" cy="457115"/>
          </a:xfrm>
          <a:prstGeom prst="rect">
            <a:avLst/>
          </a:prstGeom>
        </p:spPr>
      </p:pic>
      <p:grpSp>
        <p:nvGrpSpPr>
          <p:cNvPr id="46" name="Gruppierung 18"/>
          <p:cNvGrpSpPr/>
          <p:nvPr/>
        </p:nvGrpSpPr>
        <p:grpSpPr>
          <a:xfrm>
            <a:off x="4203700" y="927589"/>
            <a:ext cx="2699235" cy="4073691"/>
            <a:chOff x="665385" y="-3329392"/>
            <a:chExt cx="3904248" cy="4073691"/>
          </a:xfrm>
        </p:grpSpPr>
        <p:sp>
          <p:nvSpPr>
            <p:cNvPr id="47" name="Textfeld 46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20. Dez. 1989 – 01:00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hrs</a:t>
              </a:r>
              <a:r>
                <a:rPr lang="de-DE" sz="1400" dirty="0" smtClean="0">
                  <a:solidFill>
                    <a:srgbClr val="FFFFFF"/>
                  </a:solidFill>
                </a:rPr>
                <a:t>: Operation Just Cause beginnt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48" name="Gerade Verbindung mit Pfeil 47"/>
            <p:cNvCxnSpPr>
              <a:stCxn id="47" idx="2"/>
            </p:cNvCxnSpPr>
            <p:nvPr/>
          </p:nvCxnSpPr>
          <p:spPr>
            <a:xfrm rot="5400000">
              <a:off x="778516" y="-1094696"/>
              <a:ext cx="3550471" cy="12751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ung 18"/>
          <p:cNvGrpSpPr/>
          <p:nvPr/>
        </p:nvGrpSpPr>
        <p:grpSpPr>
          <a:xfrm>
            <a:off x="6247082" y="1189199"/>
            <a:ext cx="2492902" cy="972810"/>
            <a:chOff x="9912198" y="-4499873"/>
            <a:chExt cx="3904248" cy="972810"/>
          </a:xfrm>
        </p:grpSpPr>
        <p:sp>
          <p:nvSpPr>
            <p:cNvPr id="50" name="Textfeld 49"/>
            <p:cNvSpPr txBox="1"/>
            <p:nvPr/>
          </p:nvSpPr>
          <p:spPr>
            <a:xfrm>
              <a:off x="9912198" y="-4050283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Bombardierung strategischer Ziele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1" name="Gerade Verbindung mit Pfeil 50"/>
            <p:cNvCxnSpPr>
              <a:stCxn id="50" idx="3"/>
              <a:endCxn id="47" idx="3"/>
            </p:cNvCxnSpPr>
            <p:nvPr/>
          </p:nvCxnSpPr>
          <p:spPr>
            <a:xfrm flipH="1" flipV="1">
              <a:off x="10939359" y="-4499873"/>
              <a:ext cx="2877087" cy="711200"/>
            </a:xfrm>
            <a:prstGeom prst="bentConnector3">
              <a:avLst>
                <a:gd name="adj1" fmla="val -12444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ung 18"/>
          <p:cNvGrpSpPr/>
          <p:nvPr/>
        </p:nvGrpSpPr>
        <p:grpSpPr>
          <a:xfrm>
            <a:off x="6247082" y="1189199"/>
            <a:ext cx="2492902" cy="1706401"/>
            <a:chOff x="665385" y="-4512573"/>
            <a:chExt cx="3904248" cy="1706401"/>
          </a:xfrm>
        </p:grpSpPr>
        <p:sp>
          <p:nvSpPr>
            <p:cNvPr id="53" name="Textfeld 52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Besetzung von strategischen Zielen, insb. in der Kanalzone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4" name="Gerade Verbindung mit Pfeil 53"/>
            <p:cNvCxnSpPr>
              <a:stCxn id="47" idx="3"/>
              <a:endCxn id="53" idx="3"/>
            </p:cNvCxnSpPr>
            <p:nvPr/>
          </p:nvCxnSpPr>
          <p:spPr>
            <a:xfrm>
              <a:off x="1692546" y="-4512573"/>
              <a:ext cx="2877087" cy="1444791"/>
            </a:xfrm>
            <a:prstGeom prst="bentConnector3">
              <a:avLst>
                <a:gd name="adj1" fmla="val 112444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ierung 18"/>
          <p:cNvGrpSpPr/>
          <p:nvPr/>
        </p:nvGrpSpPr>
        <p:grpSpPr>
          <a:xfrm>
            <a:off x="5749393" y="5360174"/>
            <a:ext cx="3064407" cy="796806"/>
            <a:chOff x="320890" y="-3666478"/>
            <a:chExt cx="4432443" cy="796806"/>
          </a:xfrm>
        </p:grpSpPr>
        <p:sp>
          <p:nvSpPr>
            <p:cNvPr id="56" name="Textfeld 55"/>
            <p:cNvSpPr txBox="1"/>
            <p:nvPr/>
          </p:nvSpPr>
          <p:spPr>
            <a:xfrm>
              <a:off x="849085" y="-3392892"/>
              <a:ext cx="3904248" cy="52322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31. Jan. 1990: Operation Just Cause wird für beendet erklärt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57" name="Gerade Verbindung mit Pfeil 56"/>
            <p:cNvCxnSpPr>
              <a:endCxn id="56" idx="0"/>
            </p:cNvCxnSpPr>
            <p:nvPr/>
          </p:nvCxnSpPr>
          <p:spPr>
            <a:xfrm>
              <a:off x="320890" y="-3666478"/>
              <a:ext cx="2480320" cy="27358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ung 18"/>
          <p:cNvGrpSpPr/>
          <p:nvPr/>
        </p:nvGrpSpPr>
        <p:grpSpPr>
          <a:xfrm>
            <a:off x="6247083" y="1189199"/>
            <a:ext cx="2492902" cy="2625722"/>
            <a:chOff x="9673514" y="-6789762"/>
            <a:chExt cx="3904248" cy="2625722"/>
          </a:xfrm>
        </p:grpSpPr>
        <p:sp>
          <p:nvSpPr>
            <p:cNvPr id="61" name="Textfeld 60"/>
            <p:cNvSpPr txBox="1"/>
            <p:nvPr/>
          </p:nvSpPr>
          <p:spPr>
            <a:xfrm>
              <a:off x="9673514" y="-4902704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Kämpfe halten vereinzelt mehrere Wochen an bis Panama vollständig befriedet ist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2" name="Gerade Verbindung mit Pfeil 61"/>
            <p:cNvCxnSpPr>
              <a:stCxn id="47" idx="3"/>
              <a:endCxn id="61" idx="3"/>
            </p:cNvCxnSpPr>
            <p:nvPr/>
          </p:nvCxnSpPr>
          <p:spPr>
            <a:xfrm>
              <a:off x="10700674" y="-6789762"/>
              <a:ext cx="2877088" cy="2256390"/>
            </a:xfrm>
            <a:prstGeom prst="bentConnector3">
              <a:avLst>
                <a:gd name="adj1" fmla="val 112444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Bild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8" y="3927091"/>
            <a:ext cx="1701106" cy="2337574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67" name="Gerade Verbindung mit Pfeil 66"/>
          <p:cNvCxnSpPr/>
          <p:nvPr/>
        </p:nvCxnSpPr>
        <p:spPr>
          <a:xfrm rot="10800000">
            <a:off x="740834" y="1604671"/>
            <a:ext cx="4402669" cy="3516606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 rot="16200000" flipV="1">
            <a:off x="3060419" y="2854342"/>
            <a:ext cx="2749814" cy="165705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rot="16200000" flipV="1">
            <a:off x="3715036" y="3347280"/>
            <a:ext cx="2684708" cy="60607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Bild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593" y="2521696"/>
            <a:ext cx="2413532" cy="1660837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63" name="Gruppierung 18"/>
          <p:cNvGrpSpPr/>
          <p:nvPr/>
        </p:nvGrpSpPr>
        <p:grpSpPr>
          <a:xfrm>
            <a:off x="1117600" y="5306080"/>
            <a:ext cx="4025903" cy="783798"/>
            <a:chOff x="665385" y="-3589970"/>
            <a:chExt cx="3904248" cy="783798"/>
          </a:xfrm>
        </p:grpSpPr>
        <p:sp>
          <p:nvSpPr>
            <p:cNvPr id="64" name="Textfeld 63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20. Dez. 1989: Guillermo Endara wird als Gewinner der Wahl im Mai als Präsident vereidigt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65" name="Gerade Verbindung mit Pfeil 64"/>
            <p:cNvCxnSpPr>
              <a:endCxn id="64" idx="0"/>
            </p:cNvCxnSpPr>
            <p:nvPr/>
          </p:nvCxnSpPr>
          <p:spPr>
            <a:xfrm rot="10800000" flipV="1">
              <a:off x="2617509" y="-3589970"/>
              <a:ext cx="1767377" cy="26057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Bild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47" y="927589"/>
            <a:ext cx="1548705" cy="2323057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141200"/>
            <a:ext cx="8229601" cy="46146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Ergreifung </a:t>
            </a:r>
            <a:r>
              <a:rPr lang="de-DE" dirty="0" err="1" smtClean="0"/>
              <a:t>Noreigas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116"/>
          <p:cNvGrpSpPr/>
          <p:nvPr/>
        </p:nvGrpSpPr>
        <p:grpSpPr>
          <a:xfrm>
            <a:off x="6043182" y="1088679"/>
            <a:ext cx="937584" cy="276999"/>
            <a:chOff x="4070350" y="3561433"/>
            <a:chExt cx="937584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49" y="3561433"/>
              <a:ext cx="8740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116"/>
          <p:cNvGrpSpPr/>
          <p:nvPr/>
        </p:nvGrpSpPr>
        <p:grpSpPr>
          <a:xfrm>
            <a:off x="5685893" y="1327672"/>
            <a:ext cx="1053574" cy="276999"/>
            <a:chOff x="4070350" y="3561433"/>
            <a:chExt cx="1053574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133850" y="3561433"/>
              <a:ext cx="990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Washington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740833" y="2243667"/>
            <a:ext cx="2484967" cy="855133"/>
          </a:xfrm>
          <a:custGeom>
            <a:avLst/>
            <a:gdLst>
              <a:gd name="connsiteX0" fmla="*/ 2484967 w 2484967"/>
              <a:gd name="connsiteY0" fmla="*/ 842433 h 855133"/>
              <a:gd name="connsiteX1" fmla="*/ 2459567 w 2484967"/>
              <a:gd name="connsiteY1" fmla="*/ 855133 h 855133"/>
              <a:gd name="connsiteX2" fmla="*/ 2425700 w 2484967"/>
              <a:gd name="connsiteY2" fmla="*/ 838200 h 855133"/>
              <a:gd name="connsiteX3" fmla="*/ 2370667 w 2484967"/>
              <a:gd name="connsiteY3" fmla="*/ 838200 h 855133"/>
              <a:gd name="connsiteX4" fmla="*/ 2256367 w 2484967"/>
              <a:gd name="connsiteY4" fmla="*/ 791633 h 855133"/>
              <a:gd name="connsiteX5" fmla="*/ 2205567 w 2484967"/>
              <a:gd name="connsiteY5" fmla="*/ 706966 h 855133"/>
              <a:gd name="connsiteX6" fmla="*/ 2201334 w 2484967"/>
              <a:gd name="connsiteY6" fmla="*/ 643466 h 855133"/>
              <a:gd name="connsiteX7" fmla="*/ 2154767 w 2484967"/>
              <a:gd name="connsiteY7" fmla="*/ 630766 h 855133"/>
              <a:gd name="connsiteX8" fmla="*/ 2120900 w 2484967"/>
              <a:gd name="connsiteY8" fmla="*/ 563033 h 855133"/>
              <a:gd name="connsiteX9" fmla="*/ 2040467 w 2484967"/>
              <a:gd name="connsiteY9" fmla="*/ 444500 h 855133"/>
              <a:gd name="connsiteX10" fmla="*/ 1955800 w 2484967"/>
              <a:gd name="connsiteY10" fmla="*/ 372533 h 855133"/>
              <a:gd name="connsiteX11" fmla="*/ 1811867 w 2484967"/>
              <a:gd name="connsiteY11" fmla="*/ 364066 h 855133"/>
              <a:gd name="connsiteX12" fmla="*/ 1739900 w 2484967"/>
              <a:gd name="connsiteY12" fmla="*/ 478366 h 855133"/>
              <a:gd name="connsiteX13" fmla="*/ 1570567 w 2484967"/>
              <a:gd name="connsiteY13" fmla="*/ 389466 h 855133"/>
              <a:gd name="connsiteX14" fmla="*/ 1553634 w 2484967"/>
              <a:gd name="connsiteY14" fmla="*/ 317500 h 855133"/>
              <a:gd name="connsiteX15" fmla="*/ 1515534 w 2484967"/>
              <a:gd name="connsiteY15" fmla="*/ 266700 h 855133"/>
              <a:gd name="connsiteX16" fmla="*/ 1456267 w 2484967"/>
              <a:gd name="connsiteY16" fmla="*/ 228600 h 855133"/>
              <a:gd name="connsiteX17" fmla="*/ 1384300 w 2484967"/>
              <a:gd name="connsiteY17" fmla="*/ 160866 h 855133"/>
              <a:gd name="connsiteX18" fmla="*/ 1350434 w 2484967"/>
              <a:gd name="connsiteY18" fmla="*/ 156633 h 855133"/>
              <a:gd name="connsiteX19" fmla="*/ 1333500 w 2484967"/>
              <a:gd name="connsiteY19" fmla="*/ 122766 h 855133"/>
              <a:gd name="connsiteX20" fmla="*/ 1109134 w 2484967"/>
              <a:gd name="connsiteY20" fmla="*/ 122766 h 855133"/>
              <a:gd name="connsiteX21" fmla="*/ 1109134 w 2484967"/>
              <a:gd name="connsiteY21" fmla="*/ 177800 h 855133"/>
              <a:gd name="connsiteX22" fmla="*/ 766234 w 2484967"/>
              <a:gd name="connsiteY22" fmla="*/ 182033 h 855133"/>
              <a:gd name="connsiteX23" fmla="*/ 300567 w 2484967"/>
              <a:gd name="connsiteY23" fmla="*/ 33866 h 855133"/>
              <a:gd name="connsiteX24" fmla="*/ 296334 w 2484967"/>
              <a:gd name="connsiteY24" fmla="*/ 0 h 855133"/>
              <a:gd name="connsiteX25" fmla="*/ 0 w 2484967"/>
              <a:gd name="connsiteY25" fmla="*/ 2540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84967" h="855133">
                <a:moveTo>
                  <a:pt x="2484967" y="842433"/>
                </a:moveTo>
                <a:lnTo>
                  <a:pt x="2459567" y="855133"/>
                </a:lnTo>
                <a:lnTo>
                  <a:pt x="2425700" y="838200"/>
                </a:lnTo>
                <a:lnTo>
                  <a:pt x="2370667" y="838200"/>
                </a:lnTo>
                <a:lnTo>
                  <a:pt x="2256367" y="791633"/>
                </a:lnTo>
                <a:lnTo>
                  <a:pt x="2205567" y="706966"/>
                </a:lnTo>
                <a:lnTo>
                  <a:pt x="2201334" y="643466"/>
                </a:lnTo>
                <a:lnTo>
                  <a:pt x="2154767" y="630766"/>
                </a:lnTo>
                <a:lnTo>
                  <a:pt x="2120900" y="563033"/>
                </a:lnTo>
                <a:lnTo>
                  <a:pt x="2040467" y="444500"/>
                </a:lnTo>
                <a:lnTo>
                  <a:pt x="1955800" y="372533"/>
                </a:lnTo>
                <a:lnTo>
                  <a:pt x="1811867" y="364066"/>
                </a:lnTo>
                <a:lnTo>
                  <a:pt x="1739900" y="478366"/>
                </a:lnTo>
                <a:lnTo>
                  <a:pt x="1570567" y="389466"/>
                </a:lnTo>
                <a:lnTo>
                  <a:pt x="1553634" y="317500"/>
                </a:lnTo>
                <a:lnTo>
                  <a:pt x="1515534" y="266700"/>
                </a:lnTo>
                <a:lnTo>
                  <a:pt x="1456267" y="228600"/>
                </a:lnTo>
                <a:lnTo>
                  <a:pt x="1384300" y="160866"/>
                </a:lnTo>
                <a:lnTo>
                  <a:pt x="1350434" y="156633"/>
                </a:lnTo>
                <a:lnTo>
                  <a:pt x="1333500" y="122766"/>
                </a:lnTo>
                <a:lnTo>
                  <a:pt x="1109134" y="122766"/>
                </a:lnTo>
                <a:lnTo>
                  <a:pt x="1109134" y="177800"/>
                </a:lnTo>
                <a:lnTo>
                  <a:pt x="766234" y="182033"/>
                </a:lnTo>
                <a:lnTo>
                  <a:pt x="300567" y="33866"/>
                </a:lnTo>
                <a:lnTo>
                  <a:pt x="296334" y="0"/>
                </a:lnTo>
                <a:lnTo>
                  <a:pt x="0" y="254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4219226" y="4030133"/>
            <a:ext cx="132641" cy="323199"/>
          </a:xfrm>
          <a:custGeom>
            <a:avLst/>
            <a:gdLst>
              <a:gd name="connsiteX0" fmla="*/ 56441 w 132641"/>
              <a:gd name="connsiteY0" fmla="*/ 309034 h 323199"/>
              <a:gd name="connsiteX1" fmla="*/ 1407 w 132641"/>
              <a:gd name="connsiteY1" fmla="*/ 300567 h 323199"/>
              <a:gd name="connsiteX2" fmla="*/ 1407 w 132641"/>
              <a:gd name="connsiteY2" fmla="*/ 232834 h 323199"/>
              <a:gd name="connsiteX3" fmla="*/ 5641 w 132641"/>
              <a:gd name="connsiteY3" fmla="*/ 55034 h 323199"/>
              <a:gd name="connsiteX4" fmla="*/ 18341 w 132641"/>
              <a:gd name="connsiteY4" fmla="*/ 33867 h 323199"/>
              <a:gd name="connsiteX5" fmla="*/ 52207 w 132641"/>
              <a:gd name="connsiteY5" fmla="*/ 50800 h 323199"/>
              <a:gd name="connsiteX6" fmla="*/ 86074 w 132641"/>
              <a:gd name="connsiteY6" fmla="*/ 16934 h 323199"/>
              <a:gd name="connsiteX7" fmla="*/ 86074 w 132641"/>
              <a:gd name="connsiteY7" fmla="*/ 16934 h 323199"/>
              <a:gd name="connsiteX8" fmla="*/ 132641 w 132641"/>
              <a:gd name="connsiteY8" fmla="*/ 0 h 32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" h="323199">
                <a:moveTo>
                  <a:pt x="56441" y="309034"/>
                </a:moveTo>
                <a:cubicBezTo>
                  <a:pt x="0" y="304692"/>
                  <a:pt x="1407" y="323199"/>
                  <a:pt x="1407" y="300567"/>
                </a:cubicBezTo>
                <a:lnTo>
                  <a:pt x="1407" y="232834"/>
                </a:lnTo>
                <a:cubicBezTo>
                  <a:pt x="2818" y="173567"/>
                  <a:pt x="5641" y="55034"/>
                  <a:pt x="5641" y="55034"/>
                </a:cubicBezTo>
                <a:lnTo>
                  <a:pt x="18341" y="33867"/>
                </a:lnTo>
                <a:lnTo>
                  <a:pt x="52207" y="50800"/>
                </a:lnTo>
                <a:lnTo>
                  <a:pt x="86074" y="16934"/>
                </a:lnTo>
                <a:lnTo>
                  <a:pt x="86074" y="16934"/>
                </a:lnTo>
                <a:lnTo>
                  <a:pt x="132641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ihandform 20"/>
          <p:cNvSpPr/>
          <p:nvPr/>
        </p:nvSpPr>
        <p:spPr>
          <a:xfrm>
            <a:off x="3860800" y="4102100"/>
            <a:ext cx="368300" cy="414867"/>
          </a:xfrm>
          <a:custGeom>
            <a:avLst/>
            <a:gdLst>
              <a:gd name="connsiteX0" fmla="*/ 0 w 368300"/>
              <a:gd name="connsiteY0" fmla="*/ 414867 h 414867"/>
              <a:gd name="connsiteX1" fmla="*/ 12700 w 368300"/>
              <a:gd name="connsiteY1" fmla="*/ 347133 h 414867"/>
              <a:gd name="connsiteX2" fmla="*/ 12700 w 368300"/>
              <a:gd name="connsiteY2" fmla="*/ 287867 h 414867"/>
              <a:gd name="connsiteX3" fmla="*/ 80433 w 368300"/>
              <a:gd name="connsiteY3" fmla="*/ 211667 h 414867"/>
              <a:gd name="connsiteX4" fmla="*/ 207433 w 368300"/>
              <a:gd name="connsiteY4" fmla="*/ 211667 h 414867"/>
              <a:gd name="connsiteX5" fmla="*/ 207433 w 368300"/>
              <a:gd name="connsiteY5" fmla="*/ 182033 h 414867"/>
              <a:gd name="connsiteX6" fmla="*/ 160867 w 368300"/>
              <a:gd name="connsiteY6" fmla="*/ 135467 h 414867"/>
              <a:gd name="connsiteX7" fmla="*/ 131233 w 368300"/>
              <a:gd name="connsiteY7" fmla="*/ 122767 h 414867"/>
              <a:gd name="connsiteX8" fmla="*/ 80433 w 368300"/>
              <a:gd name="connsiteY8" fmla="*/ 76200 h 414867"/>
              <a:gd name="connsiteX9" fmla="*/ 135467 w 368300"/>
              <a:gd name="connsiteY9" fmla="*/ 76200 h 414867"/>
              <a:gd name="connsiteX10" fmla="*/ 139700 w 368300"/>
              <a:gd name="connsiteY10" fmla="*/ 0 h 414867"/>
              <a:gd name="connsiteX11" fmla="*/ 368300 w 368300"/>
              <a:gd name="connsiteY11" fmla="*/ 0 h 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00" h="414867">
                <a:moveTo>
                  <a:pt x="0" y="414867"/>
                </a:moveTo>
                <a:lnTo>
                  <a:pt x="12700" y="347133"/>
                </a:lnTo>
                <a:lnTo>
                  <a:pt x="12700" y="287867"/>
                </a:lnTo>
                <a:cubicBezTo>
                  <a:pt x="62946" y="205647"/>
                  <a:pt x="29500" y="211667"/>
                  <a:pt x="80433" y="211667"/>
                </a:cubicBezTo>
                <a:lnTo>
                  <a:pt x="207433" y="211667"/>
                </a:lnTo>
                <a:lnTo>
                  <a:pt x="207433" y="182033"/>
                </a:lnTo>
                <a:lnTo>
                  <a:pt x="160867" y="135467"/>
                </a:lnTo>
                <a:lnTo>
                  <a:pt x="131233" y="122767"/>
                </a:lnTo>
                <a:lnTo>
                  <a:pt x="80433" y="76200"/>
                </a:lnTo>
                <a:lnTo>
                  <a:pt x="135467" y="76200"/>
                </a:lnTo>
                <a:lnTo>
                  <a:pt x="139700" y="0"/>
                </a:lnTo>
                <a:lnTo>
                  <a:pt x="3683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 21"/>
          <p:cNvSpPr/>
          <p:nvPr/>
        </p:nvSpPr>
        <p:spPr>
          <a:xfrm>
            <a:off x="4098925" y="4365625"/>
            <a:ext cx="254000" cy="244475"/>
          </a:xfrm>
          <a:custGeom>
            <a:avLst/>
            <a:gdLst>
              <a:gd name="connsiteX0" fmla="*/ 0 w 254000"/>
              <a:gd name="connsiteY0" fmla="*/ 244475 h 244475"/>
              <a:gd name="connsiteX1" fmla="*/ 28575 w 254000"/>
              <a:gd name="connsiteY1" fmla="*/ 212725 h 244475"/>
              <a:gd name="connsiteX2" fmla="*/ 60325 w 254000"/>
              <a:gd name="connsiteY2" fmla="*/ 212725 h 244475"/>
              <a:gd name="connsiteX3" fmla="*/ 73025 w 254000"/>
              <a:gd name="connsiteY3" fmla="*/ 184150 h 244475"/>
              <a:gd name="connsiteX4" fmla="*/ 92075 w 254000"/>
              <a:gd name="connsiteY4" fmla="*/ 177800 h 244475"/>
              <a:gd name="connsiteX5" fmla="*/ 111125 w 254000"/>
              <a:gd name="connsiteY5" fmla="*/ 149225 h 244475"/>
              <a:gd name="connsiteX6" fmla="*/ 133350 w 254000"/>
              <a:gd name="connsiteY6" fmla="*/ 130175 h 244475"/>
              <a:gd name="connsiteX7" fmla="*/ 127000 w 254000"/>
              <a:gd name="connsiteY7" fmla="*/ 95250 h 244475"/>
              <a:gd name="connsiteX8" fmla="*/ 146050 w 254000"/>
              <a:gd name="connsiteY8" fmla="*/ 69850 h 244475"/>
              <a:gd name="connsiteX9" fmla="*/ 200025 w 254000"/>
              <a:gd name="connsiteY9" fmla="*/ 38100 h 244475"/>
              <a:gd name="connsiteX10" fmla="*/ 228600 w 254000"/>
              <a:gd name="connsiteY10" fmla="*/ 28575 h 244475"/>
              <a:gd name="connsiteX11" fmla="*/ 254000 w 254000"/>
              <a:gd name="connsiteY11" fmla="*/ 0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000" h="244475">
                <a:moveTo>
                  <a:pt x="0" y="244475"/>
                </a:moveTo>
                <a:lnTo>
                  <a:pt x="28575" y="212725"/>
                </a:lnTo>
                <a:lnTo>
                  <a:pt x="60325" y="212725"/>
                </a:lnTo>
                <a:lnTo>
                  <a:pt x="73025" y="184150"/>
                </a:lnTo>
                <a:lnTo>
                  <a:pt x="92075" y="177800"/>
                </a:lnTo>
                <a:lnTo>
                  <a:pt x="111125" y="149225"/>
                </a:lnTo>
                <a:lnTo>
                  <a:pt x="133350" y="130175"/>
                </a:lnTo>
                <a:lnTo>
                  <a:pt x="127000" y="95250"/>
                </a:lnTo>
                <a:lnTo>
                  <a:pt x="146050" y="69850"/>
                </a:lnTo>
                <a:lnTo>
                  <a:pt x="200025" y="38100"/>
                </a:lnTo>
                <a:lnTo>
                  <a:pt x="228600" y="28575"/>
                </a:lnTo>
                <a:lnTo>
                  <a:pt x="2540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4454525" y="4451350"/>
            <a:ext cx="498475" cy="250825"/>
          </a:xfrm>
          <a:custGeom>
            <a:avLst/>
            <a:gdLst>
              <a:gd name="connsiteX0" fmla="*/ 0 w 498475"/>
              <a:gd name="connsiteY0" fmla="*/ 247650 h 250825"/>
              <a:gd name="connsiteX1" fmla="*/ 50800 w 498475"/>
              <a:gd name="connsiteY1" fmla="*/ 250825 h 250825"/>
              <a:gd name="connsiteX2" fmla="*/ 73025 w 498475"/>
              <a:gd name="connsiteY2" fmla="*/ 203200 h 250825"/>
              <a:gd name="connsiteX3" fmla="*/ 104775 w 498475"/>
              <a:gd name="connsiteY3" fmla="*/ 196850 h 250825"/>
              <a:gd name="connsiteX4" fmla="*/ 165100 w 498475"/>
              <a:gd name="connsiteY4" fmla="*/ 111125 h 250825"/>
              <a:gd name="connsiteX5" fmla="*/ 187325 w 498475"/>
              <a:gd name="connsiteY5" fmla="*/ 149225 h 250825"/>
              <a:gd name="connsiteX6" fmla="*/ 219075 w 498475"/>
              <a:gd name="connsiteY6" fmla="*/ 130175 h 250825"/>
              <a:gd name="connsiteX7" fmla="*/ 238125 w 498475"/>
              <a:gd name="connsiteY7" fmla="*/ 123825 h 250825"/>
              <a:gd name="connsiteX8" fmla="*/ 266700 w 498475"/>
              <a:gd name="connsiteY8" fmla="*/ 88900 h 250825"/>
              <a:gd name="connsiteX9" fmla="*/ 295275 w 498475"/>
              <a:gd name="connsiteY9" fmla="*/ 31750 h 250825"/>
              <a:gd name="connsiteX10" fmla="*/ 355600 w 498475"/>
              <a:gd name="connsiteY10" fmla="*/ 50800 h 250825"/>
              <a:gd name="connsiteX11" fmla="*/ 406400 w 498475"/>
              <a:gd name="connsiteY11" fmla="*/ 44450 h 250825"/>
              <a:gd name="connsiteX12" fmla="*/ 466725 w 498475"/>
              <a:gd name="connsiteY12" fmla="*/ 28575 h 250825"/>
              <a:gd name="connsiteX13" fmla="*/ 498475 w 498475"/>
              <a:gd name="connsiteY13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8475" h="250825">
                <a:moveTo>
                  <a:pt x="0" y="247650"/>
                </a:moveTo>
                <a:lnTo>
                  <a:pt x="50800" y="250825"/>
                </a:lnTo>
                <a:lnTo>
                  <a:pt x="73025" y="203200"/>
                </a:lnTo>
                <a:lnTo>
                  <a:pt x="104775" y="196850"/>
                </a:lnTo>
                <a:lnTo>
                  <a:pt x="165100" y="111125"/>
                </a:lnTo>
                <a:lnTo>
                  <a:pt x="187325" y="149225"/>
                </a:lnTo>
                <a:lnTo>
                  <a:pt x="219075" y="130175"/>
                </a:lnTo>
                <a:cubicBezTo>
                  <a:pt x="239169" y="126826"/>
                  <a:pt x="238125" y="133438"/>
                  <a:pt x="238125" y="123825"/>
                </a:cubicBezTo>
                <a:lnTo>
                  <a:pt x="266700" y="88900"/>
                </a:lnTo>
                <a:lnTo>
                  <a:pt x="295275" y="31750"/>
                </a:lnTo>
                <a:lnTo>
                  <a:pt x="355600" y="50800"/>
                </a:lnTo>
                <a:lnTo>
                  <a:pt x="406400" y="44450"/>
                </a:lnTo>
                <a:lnTo>
                  <a:pt x="466725" y="28575"/>
                </a:lnTo>
                <a:lnTo>
                  <a:pt x="49847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4645025" y="4924877"/>
            <a:ext cx="285750" cy="56698"/>
          </a:xfrm>
          <a:custGeom>
            <a:avLst/>
            <a:gdLst>
              <a:gd name="connsiteX0" fmla="*/ 0 w 285750"/>
              <a:gd name="connsiteY0" fmla="*/ 34473 h 56698"/>
              <a:gd name="connsiteX1" fmla="*/ 28575 w 285750"/>
              <a:gd name="connsiteY1" fmla="*/ 2723 h 56698"/>
              <a:gd name="connsiteX2" fmla="*/ 92075 w 285750"/>
              <a:gd name="connsiteY2" fmla="*/ 24948 h 56698"/>
              <a:gd name="connsiteX3" fmla="*/ 152400 w 285750"/>
              <a:gd name="connsiteY3" fmla="*/ 18598 h 56698"/>
              <a:gd name="connsiteX4" fmla="*/ 215900 w 285750"/>
              <a:gd name="connsiteY4" fmla="*/ 56698 h 56698"/>
              <a:gd name="connsiteX5" fmla="*/ 247650 w 285750"/>
              <a:gd name="connsiteY5" fmla="*/ 56698 h 56698"/>
              <a:gd name="connsiteX6" fmla="*/ 285750 w 285750"/>
              <a:gd name="connsiteY6" fmla="*/ 53523 h 5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" h="56698">
                <a:moveTo>
                  <a:pt x="0" y="34473"/>
                </a:moveTo>
                <a:cubicBezTo>
                  <a:pt x="20684" y="0"/>
                  <a:pt x="6708" y="2723"/>
                  <a:pt x="28575" y="2723"/>
                </a:cubicBezTo>
                <a:cubicBezTo>
                  <a:pt x="89893" y="25314"/>
                  <a:pt x="67470" y="24948"/>
                  <a:pt x="92075" y="24948"/>
                </a:cubicBezTo>
                <a:lnTo>
                  <a:pt x="152400" y="18598"/>
                </a:lnTo>
                <a:lnTo>
                  <a:pt x="215900" y="56698"/>
                </a:lnTo>
                <a:lnTo>
                  <a:pt x="247650" y="56698"/>
                </a:lnTo>
                <a:lnTo>
                  <a:pt x="285750" y="5352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5"/>
          <p:cNvSpPr/>
          <p:nvPr/>
        </p:nvSpPr>
        <p:spPr>
          <a:xfrm>
            <a:off x="5619750" y="5232400"/>
            <a:ext cx="95250" cy="180975"/>
          </a:xfrm>
          <a:custGeom>
            <a:avLst/>
            <a:gdLst>
              <a:gd name="connsiteX0" fmla="*/ 73025 w 95250"/>
              <a:gd name="connsiteY0" fmla="*/ 0 h 180975"/>
              <a:gd name="connsiteX1" fmla="*/ 60325 w 95250"/>
              <a:gd name="connsiteY1" fmla="*/ 28575 h 180975"/>
              <a:gd name="connsiteX2" fmla="*/ 95250 w 95250"/>
              <a:gd name="connsiteY2" fmla="*/ 98425 h 180975"/>
              <a:gd name="connsiteX3" fmla="*/ 69850 w 95250"/>
              <a:gd name="connsiteY3" fmla="*/ 130175 h 180975"/>
              <a:gd name="connsiteX4" fmla="*/ 38100 w 95250"/>
              <a:gd name="connsiteY4" fmla="*/ 149225 h 180975"/>
              <a:gd name="connsiteX5" fmla="*/ 38100 w 95250"/>
              <a:gd name="connsiteY5" fmla="*/ 149225 h 180975"/>
              <a:gd name="connsiteX6" fmla="*/ 0 w 95250"/>
              <a:gd name="connsiteY6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250" h="180975">
                <a:moveTo>
                  <a:pt x="73025" y="0"/>
                </a:moveTo>
                <a:lnTo>
                  <a:pt x="60325" y="28575"/>
                </a:lnTo>
                <a:lnTo>
                  <a:pt x="95250" y="98425"/>
                </a:lnTo>
                <a:lnTo>
                  <a:pt x="69850" y="130175"/>
                </a:lnTo>
                <a:lnTo>
                  <a:pt x="38100" y="149225"/>
                </a:lnTo>
                <a:lnTo>
                  <a:pt x="38100" y="149225"/>
                </a:lnTo>
                <a:lnTo>
                  <a:pt x="0" y="180975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6"/>
          <p:cNvSpPr/>
          <p:nvPr/>
        </p:nvSpPr>
        <p:spPr>
          <a:xfrm>
            <a:off x="6194425" y="4876800"/>
            <a:ext cx="739775" cy="873125"/>
          </a:xfrm>
          <a:custGeom>
            <a:avLst/>
            <a:gdLst>
              <a:gd name="connsiteX0" fmla="*/ 682625 w 739775"/>
              <a:gd name="connsiteY0" fmla="*/ 873125 h 873125"/>
              <a:gd name="connsiteX1" fmla="*/ 682625 w 739775"/>
              <a:gd name="connsiteY1" fmla="*/ 787400 h 873125"/>
              <a:gd name="connsiteX2" fmla="*/ 717550 w 739775"/>
              <a:gd name="connsiteY2" fmla="*/ 762000 h 873125"/>
              <a:gd name="connsiteX3" fmla="*/ 717550 w 739775"/>
              <a:gd name="connsiteY3" fmla="*/ 733425 h 873125"/>
              <a:gd name="connsiteX4" fmla="*/ 739775 w 739775"/>
              <a:gd name="connsiteY4" fmla="*/ 695325 h 873125"/>
              <a:gd name="connsiteX5" fmla="*/ 717550 w 739775"/>
              <a:gd name="connsiteY5" fmla="*/ 663575 h 873125"/>
              <a:gd name="connsiteX6" fmla="*/ 685800 w 739775"/>
              <a:gd name="connsiteY6" fmla="*/ 660400 h 873125"/>
              <a:gd name="connsiteX7" fmla="*/ 657225 w 739775"/>
              <a:gd name="connsiteY7" fmla="*/ 676275 h 873125"/>
              <a:gd name="connsiteX8" fmla="*/ 590550 w 739775"/>
              <a:gd name="connsiteY8" fmla="*/ 679450 h 873125"/>
              <a:gd name="connsiteX9" fmla="*/ 530225 w 739775"/>
              <a:gd name="connsiteY9" fmla="*/ 676275 h 873125"/>
              <a:gd name="connsiteX10" fmla="*/ 511175 w 739775"/>
              <a:gd name="connsiteY10" fmla="*/ 685800 h 873125"/>
              <a:gd name="connsiteX11" fmla="*/ 476250 w 739775"/>
              <a:gd name="connsiteY11" fmla="*/ 682625 h 873125"/>
              <a:gd name="connsiteX12" fmla="*/ 409575 w 739775"/>
              <a:gd name="connsiteY12" fmla="*/ 581025 h 873125"/>
              <a:gd name="connsiteX13" fmla="*/ 358775 w 739775"/>
              <a:gd name="connsiteY13" fmla="*/ 581025 h 873125"/>
              <a:gd name="connsiteX14" fmla="*/ 320675 w 739775"/>
              <a:gd name="connsiteY14" fmla="*/ 565150 h 873125"/>
              <a:gd name="connsiteX15" fmla="*/ 279400 w 739775"/>
              <a:gd name="connsiteY15" fmla="*/ 577850 h 873125"/>
              <a:gd name="connsiteX16" fmla="*/ 174625 w 739775"/>
              <a:gd name="connsiteY16" fmla="*/ 568325 h 873125"/>
              <a:gd name="connsiteX17" fmla="*/ 139700 w 739775"/>
              <a:gd name="connsiteY17" fmla="*/ 530225 h 873125"/>
              <a:gd name="connsiteX18" fmla="*/ 117475 w 739775"/>
              <a:gd name="connsiteY18" fmla="*/ 473075 h 873125"/>
              <a:gd name="connsiteX19" fmla="*/ 120650 w 739775"/>
              <a:gd name="connsiteY19" fmla="*/ 400050 h 873125"/>
              <a:gd name="connsiteX20" fmla="*/ 76200 w 739775"/>
              <a:gd name="connsiteY20" fmla="*/ 355600 h 873125"/>
              <a:gd name="connsiteX21" fmla="*/ 73025 w 739775"/>
              <a:gd name="connsiteY21" fmla="*/ 317500 h 873125"/>
              <a:gd name="connsiteX22" fmla="*/ 34925 w 739775"/>
              <a:gd name="connsiteY22" fmla="*/ 292100 h 873125"/>
              <a:gd name="connsiteX23" fmla="*/ 0 w 739775"/>
              <a:gd name="connsiteY23" fmla="*/ 298450 h 873125"/>
              <a:gd name="connsiteX24" fmla="*/ 19050 w 739775"/>
              <a:gd name="connsiteY24" fmla="*/ 250825 h 873125"/>
              <a:gd name="connsiteX25" fmla="*/ 41275 w 739775"/>
              <a:gd name="connsiteY25" fmla="*/ 190500 h 873125"/>
              <a:gd name="connsiteX26" fmla="*/ 60325 w 739775"/>
              <a:gd name="connsiteY26" fmla="*/ 120650 h 873125"/>
              <a:gd name="connsiteX27" fmla="*/ 88900 w 739775"/>
              <a:gd name="connsiteY27" fmla="*/ 98425 h 873125"/>
              <a:gd name="connsiteX28" fmla="*/ 111125 w 739775"/>
              <a:gd name="connsiteY28" fmla="*/ 57150 h 873125"/>
              <a:gd name="connsiteX29" fmla="*/ 155575 w 739775"/>
              <a:gd name="connsiteY29" fmla="*/ 50800 h 873125"/>
              <a:gd name="connsiteX30" fmla="*/ 174625 w 739775"/>
              <a:gd name="connsiteY30" fmla="*/ 0 h 87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9775" h="873125">
                <a:moveTo>
                  <a:pt x="682625" y="873125"/>
                </a:moveTo>
                <a:lnTo>
                  <a:pt x="682625" y="787400"/>
                </a:lnTo>
                <a:lnTo>
                  <a:pt x="717550" y="762000"/>
                </a:lnTo>
                <a:lnTo>
                  <a:pt x="717550" y="733425"/>
                </a:lnTo>
                <a:lnTo>
                  <a:pt x="739775" y="695325"/>
                </a:lnTo>
                <a:lnTo>
                  <a:pt x="717550" y="663575"/>
                </a:lnTo>
                <a:lnTo>
                  <a:pt x="685800" y="660400"/>
                </a:lnTo>
                <a:lnTo>
                  <a:pt x="657225" y="676275"/>
                </a:lnTo>
                <a:lnTo>
                  <a:pt x="590550" y="679450"/>
                </a:lnTo>
                <a:lnTo>
                  <a:pt x="530225" y="676275"/>
                </a:lnTo>
                <a:lnTo>
                  <a:pt x="511175" y="685800"/>
                </a:lnTo>
                <a:lnTo>
                  <a:pt x="476250" y="682625"/>
                </a:lnTo>
                <a:lnTo>
                  <a:pt x="409575" y="581025"/>
                </a:lnTo>
                <a:lnTo>
                  <a:pt x="358775" y="581025"/>
                </a:lnTo>
                <a:lnTo>
                  <a:pt x="320675" y="565150"/>
                </a:lnTo>
                <a:lnTo>
                  <a:pt x="279400" y="577850"/>
                </a:lnTo>
                <a:lnTo>
                  <a:pt x="174625" y="568325"/>
                </a:lnTo>
                <a:lnTo>
                  <a:pt x="139700" y="530225"/>
                </a:lnTo>
                <a:lnTo>
                  <a:pt x="117475" y="473075"/>
                </a:lnTo>
                <a:lnTo>
                  <a:pt x="120650" y="400050"/>
                </a:lnTo>
                <a:lnTo>
                  <a:pt x="76200" y="355600"/>
                </a:lnTo>
                <a:lnTo>
                  <a:pt x="73025" y="317500"/>
                </a:lnTo>
                <a:lnTo>
                  <a:pt x="34925" y="292100"/>
                </a:lnTo>
                <a:lnTo>
                  <a:pt x="0" y="298450"/>
                </a:lnTo>
                <a:lnTo>
                  <a:pt x="19050" y="250825"/>
                </a:lnTo>
                <a:lnTo>
                  <a:pt x="41275" y="190500"/>
                </a:lnTo>
                <a:lnTo>
                  <a:pt x="60325" y="120650"/>
                </a:lnTo>
                <a:lnTo>
                  <a:pt x="88900" y="98425"/>
                </a:lnTo>
                <a:lnTo>
                  <a:pt x="111125" y="57150"/>
                </a:lnTo>
                <a:lnTo>
                  <a:pt x="155575" y="50800"/>
                </a:lnTo>
                <a:lnTo>
                  <a:pt x="174625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5416550" y="5121275"/>
            <a:ext cx="6350" cy="92075"/>
          </a:xfrm>
          <a:custGeom>
            <a:avLst/>
            <a:gdLst>
              <a:gd name="connsiteX0" fmla="*/ 0 w 6350"/>
              <a:gd name="connsiteY0" fmla="*/ 92075 h 92075"/>
              <a:gd name="connsiteX1" fmla="*/ 6350 w 6350"/>
              <a:gd name="connsiteY1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92075">
                <a:moveTo>
                  <a:pt x="0" y="92075"/>
                </a:moveTo>
                <a:lnTo>
                  <a:pt x="6350" y="0"/>
                </a:lnTo>
              </a:path>
            </a:pathLst>
          </a:custGeom>
          <a:ln>
            <a:solidFill>
              <a:srgbClr val="66003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4873625" y="5146675"/>
            <a:ext cx="109219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1200" dirty="0" smtClean="0">
                <a:solidFill>
                  <a:srgbClr val="660032"/>
                </a:solidFill>
              </a:rPr>
              <a:t>Panamakanal</a:t>
            </a:r>
            <a:endParaRPr lang="de-DE" sz="1200" dirty="0">
              <a:solidFill>
                <a:srgbClr val="66003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460067" y="5159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Venezuela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1" name="Freihandform 30"/>
          <p:cNvSpPr/>
          <p:nvPr/>
        </p:nvSpPr>
        <p:spPr>
          <a:xfrm>
            <a:off x="8547100" y="5600700"/>
            <a:ext cx="67733" cy="156633"/>
          </a:xfrm>
          <a:custGeom>
            <a:avLst/>
            <a:gdLst>
              <a:gd name="connsiteX0" fmla="*/ 0 w 67733"/>
              <a:gd name="connsiteY0" fmla="*/ 156633 h 156633"/>
              <a:gd name="connsiteX1" fmla="*/ 0 w 67733"/>
              <a:gd name="connsiteY1" fmla="*/ 84667 h 156633"/>
              <a:gd name="connsiteX2" fmla="*/ 67733 w 67733"/>
              <a:gd name="connsiteY2" fmla="*/ 0 h 15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3" h="156633">
                <a:moveTo>
                  <a:pt x="0" y="156633"/>
                </a:moveTo>
                <a:lnTo>
                  <a:pt x="0" y="84667"/>
                </a:lnTo>
                <a:lnTo>
                  <a:pt x="67733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reihandform 31"/>
          <p:cNvSpPr/>
          <p:nvPr/>
        </p:nvSpPr>
        <p:spPr>
          <a:xfrm>
            <a:off x="8111067" y="5575300"/>
            <a:ext cx="110066" cy="173567"/>
          </a:xfrm>
          <a:custGeom>
            <a:avLst/>
            <a:gdLst>
              <a:gd name="connsiteX0" fmla="*/ 0 w 110066"/>
              <a:gd name="connsiteY0" fmla="*/ 173567 h 173567"/>
              <a:gd name="connsiteX1" fmla="*/ 4233 w 110066"/>
              <a:gd name="connsiteY1" fmla="*/ 135467 h 173567"/>
              <a:gd name="connsiteX2" fmla="*/ 80433 w 110066"/>
              <a:gd name="connsiteY2" fmla="*/ 122767 h 173567"/>
              <a:gd name="connsiteX3" fmla="*/ 80433 w 110066"/>
              <a:gd name="connsiteY3" fmla="*/ 122767 h 173567"/>
              <a:gd name="connsiteX4" fmla="*/ 88900 w 110066"/>
              <a:gd name="connsiteY4" fmla="*/ 71967 h 173567"/>
              <a:gd name="connsiteX5" fmla="*/ 110066 w 110066"/>
              <a:gd name="connsiteY5" fmla="*/ 0 h 17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66" h="173567">
                <a:moveTo>
                  <a:pt x="0" y="173567"/>
                </a:moveTo>
                <a:lnTo>
                  <a:pt x="4233" y="135467"/>
                </a:lnTo>
                <a:lnTo>
                  <a:pt x="80433" y="122767"/>
                </a:lnTo>
                <a:lnTo>
                  <a:pt x="80433" y="122767"/>
                </a:lnTo>
                <a:lnTo>
                  <a:pt x="88900" y="71967"/>
                </a:lnTo>
                <a:lnTo>
                  <a:pt x="110066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 32"/>
          <p:cNvSpPr/>
          <p:nvPr/>
        </p:nvSpPr>
        <p:spPr>
          <a:xfrm>
            <a:off x="7691967" y="5283200"/>
            <a:ext cx="190500" cy="465667"/>
          </a:xfrm>
          <a:custGeom>
            <a:avLst/>
            <a:gdLst>
              <a:gd name="connsiteX0" fmla="*/ 46566 w 190500"/>
              <a:gd name="connsiteY0" fmla="*/ 465667 h 465667"/>
              <a:gd name="connsiteX1" fmla="*/ 88900 w 190500"/>
              <a:gd name="connsiteY1" fmla="*/ 423333 h 465667"/>
              <a:gd name="connsiteX2" fmla="*/ 71966 w 190500"/>
              <a:gd name="connsiteY2" fmla="*/ 389467 h 465667"/>
              <a:gd name="connsiteX3" fmla="*/ 0 w 190500"/>
              <a:gd name="connsiteY3" fmla="*/ 287867 h 465667"/>
              <a:gd name="connsiteX4" fmla="*/ 21166 w 190500"/>
              <a:gd name="connsiteY4" fmla="*/ 249767 h 465667"/>
              <a:gd name="connsiteX5" fmla="*/ 21166 w 190500"/>
              <a:gd name="connsiteY5" fmla="*/ 198967 h 465667"/>
              <a:gd name="connsiteX6" fmla="*/ 97366 w 190500"/>
              <a:gd name="connsiteY6" fmla="*/ 194733 h 465667"/>
              <a:gd name="connsiteX7" fmla="*/ 135466 w 190500"/>
              <a:gd name="connsiteY7" fmla="*/ 156633 h 465667"/>
              <a:gd name="connsiteX8" fmla="*/ 101600 w 190500"/>
              <a:gd name="connsiteY8" fmla="*/ 143933 h 465667"/>
              <a:gd name="connsiteX9" fmla="*/ 93133 w 190500"/>
              <a:gd name="connsiteY9" fmla="*/ 84667 h 465667"/>
              <a:gd name="connsiteX10" fmla="*/ 135466 w 190500"/>
              <a:gd name="connsiteY10" fmla="*/ 63500 h 465667"/>
              <a:gd name="connsiteX11" fmla="*/ 173566 w 190500"/>
              <a:gd name="connsiteY11" fmla="*/ 38100 h 465667"/>
              <a:gd name="connsiteX12" fmla="*/ 190500 w 190500"/>
              <a:gd name="connsiteY12" fmla="*/ 0 h 4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500" h="465667">
                <a:moveTo>
                  <a:pt x="46566" y="465667"/>
                </a:moveTo>
                <a:lnTo>
                  <a:pt x="88900" y="423333"/>
                </a:lnTo>
                <a:lnTo>
                  <a:pt x="71966" y="389467"/>
                </a:lnTo>
                <a:lnTo>
                  <a:pt x="0" y="287867"/>
                </a:lnTo>
                <a:lnTo>
                  <a:pt x="21166" y="249767"/>
                </a:lnTo>
                <a:lnTo>
                  <a:pt x="21166" y="198967"/>
                </a:lnTo>
                <a:lnTo>
                  <a:pt x="97366" y="194733"/>
                </a:lnTo>
                <a:lnTo>
                  <a:pt x="135466" y="156633"/>
                </a:lnTo>
                <a:lnTo>
                  <a:pt x="101600" y="143933"/>
                </a:lnTo>
                <a:lnTo>
                  <a:pt x="93133" y="84667"/>
                </a:lnTo>
                <a:lnTo>
                  <a:pt x="135466" y="63500"/>
                </a:lnTo>
                <a:lnTo>
                  <a:pt x="173566" y="38100"/>
                </a:lnTo>
                <a:lnTo>
                  <a:pt x="1905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7772400" y="5664200"/>
            <a:ext cx="82196" cy="88900"/>
          </a:xfrm>
          <a:custGeom>
            <a:avLst/>
            <a:gdLst>
              <a:gd name="connsiteX0" fmla="*/ 0 w 82196"/>
              <a:gd name="connsiteY0" fmla="*/ 0 h 88900"/>
              <a:gd name="connsiteX1" fmla="*/ 63500 w 82196"/>
              <a:gd name="connsiteY1" fmla="*/ 0 h 88900"/>
              <a:gd name="connsiteX2" fmla="*/ 80433 w 82196"/>
              <a:gd name="connsiteY2" fmla="*/ 29633 h 88900"/>
              <a:gd name="connsiteX3" fmla="*/ 67733 w 82196"/>
              <a:gd name="connsiteY3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96" h="88900">
                <a:moveTo>
                  <a:pt x="0" y="0"/>
                </a:moveTo>
                <a:lnTo>
                  <a:pt x="63500" y="0"/>
                </a:lnTo>
                <a:cubicBezTo>
                  <a:pt x="82196" y="23371"/>
                  <a:pt x="80433" y="12131"/>
                  <a:pt x="80433" y="29633"/>
                </a:cubicBezTo>
                <a:lnTo>
                  <a:pt x="67733" y="88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5647098" y="54368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Kolumbien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152900" y="465137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Nicaragua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474627" y="4966474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Panama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975902" y="3314700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Mexiko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402019" y="1249426"/>
            <a:ext cx="32430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Vereinigte Staaten von Amerika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4210050" y="4521200"/>
            <a:ext cx="206375" cy="149225"/>
          </a:xfrm>
          <a:custGeom>
            <a:avLst/>
            <a:gdLst>
              <a:gd name="connsiteX0" fmla="*/ 206375 w 206375"/>
              <a:gd name="connsiteY0" fmla="*/ 149225 h 149225"/>
              <a:gd name="connsiteX1" fmla="*/ 200025 w 206375"/>
              <a:gd name="connsiteY1" fmla="*/ 123825 h 149225"/>
              <a:gd name="connsiteX2" fmla="*/ 196850 w 206375"/>
              <a:gd name="connsiteY2" fmla="*/ 73025 h 149225"/>
              <a:gd name="connsiteX3" fmla="*/ 149225 w 206375"/>
              <a:gd name="connsiteY3" fmla="*/ 76200 h 149225"/>
              <a:gd name="connsiteX4" fmla="*/ 149225 w 206375"/>
              <a:gd name="connsiteY4" fmla="*/ 76200 h 149225"/>
              <a:gd name="connsiteX5" fmla="*/ 104775 w 206375"/>
              <a:gd name="connsiteY5" fmla="*/ 76200 h 149225"/>
              <a:gd name="connsiteX6" fmla="*/ 85725 w 206375"/>
              <a:gd name="connsiteY6" fmla="*/ 60325 h 149225"/>
              <a:gd name="connsiteX7" fmla="*/ 85725 w 206375"/>
              <a:gd name="connsiteY7" fmla="*/ 60325 h 149225"/>
              <a:gd name="connsiteX8" fmla="*/ 0 w 206375"/>
              <a:gd name="connsiteY8" fmla="*/ 0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375" h="149225">
                <a:moveTo>
                  <a:pt x="206375" y="149225"/>
                </a:moveTo>
                <a:lnTo>
                  <a:pt x="200025" y="123825"/>
                </a:lnTo>
                <a:lnTo>
                  <a:pt x="196850" y="73025"/>
                </a:lnTo>
                <a:lnTo>
                  <a:pt x="149225" y="76200"/>
                </a:lnTo>
                <a:lnTo>
                  <a:pt x="149225" y="76200"/>
                </a:lnTo>
                <a:lnTo>
                  <a:pt x="104775" y="76200"/>
                </a:lnTo>
                <a:lnTo>
                  <a:pt x="85725" y="60325"/>
                </a:lnTo>
                <a:lnTo>
                  <a:pt x="85725" y="60325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4083050" y="4252525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Honduras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4930775" y="3453199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Kuba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102501" y="4437876"/>
            <a:ext cx="11477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Guatemala</a:t>
            </a:r>
            <a:endParaRPr lang="de-DE" sz="1200" dirty="0">
              <a:solidFill>
                <a:srgbClr val="143C78"/>
              </a:solidFill>
            </a:endParaRPr>
          </a:p>
        </p:txBody>
      </p:sp>
      <p:pic>
        <p:nvPicPr>
          <p:cNvPr id="44" name="Bild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925" y="1738585"/>
            <a:ext cx="693528" cy="365014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5218584"/>
            <a:ext cx="685673" cy="457115"/>
          </a:xfrm>
          <a:prstGeom prst="rect">
            <a:avLst/>
          </a:prstGeom>
        </p:spPr>
      </p:pic>
      <p:grpSp>
        <p:nvGrpSpPr>
          <p:cNvPr id="46" name="Gruppierung 18"/>
          <p:cNvGrpSpPr/>
          <p:nvPr/>
        </p:nvGrpSpPr>
        <p:grpSpPr>
          <a:xfrm>
            <a:off x="2717315" y="1665496"/>
            <a:ext cx="2699235" cy="3481180"/>
            <a:chOff x="5863990" y="-7633982"/>
            <a:chExt cx="3904248" cy="3481180"/>
          </a:xfrm>
        </p:grpSpPr>
        <p:sp>
          <p:nvSpPr>
            <p:cNvPr id="47" name="Textfeld 46"/>
            <p:cNvSpPr txBox="1"/>
            <p:nvPr/>
          </p:nvSpPr>
          <p:spPr>
            <a:xfrm>
              <a:off x="5863990" y="-7633982"/>
              <a:ext cx="3904248" cy="73866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20. Dez. 1989: Seal Team 4 beginnt Operation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Nifty</a:t>
              </a:r>
              <a:r>
                <a:rPr lang="de-DE" sz="1400" dirty="0" smtClean="0">
                  <a:solidFill>
                    <a:srgbClr val="FFFFFF"/>
                  </a:solidFill>
                </a:rPr>
                <a:t>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Package</a:t>
              </a:r>
              <a:r>
                <a:rPr lang="de-DE" sz="1400" dirty="0" smtClean="0">
                  <a:solidFill>
                    <a:srgbClr val="FFFFFF"/>
                  </a:solidFill>
                </a:rPr>
                <a:t>, um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Noreiga</a:t>
              </a:r>
              <a:r>
                <a:rPr lang="de-DE" sz="1400" dirty="0" smtClean="0">
                  <a:solidFill>
                    <a:srgbClr val="FFFFFF"/>
                  </a:solidFill>
                </a:rPr>
                <a:t> zu fassen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48" name="Gerade Verbindung mit Pfeil 47"/>
            <p:cNvCxnSpPr>
              <a:stCxn id="47" idx="2"/>
            </p:cNvCxnSpPr>
            <p:nvPr/>
          </p:nvCxnSpPr>
          <p:spPr>
            <a:xfrm rot="16200000" flipH="1">
              <a:off x="7384180" y="-6463384"/>
              <a:ext cx="2742516" cy="187864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ung 18"/>
          <p:cNvGrpSpPr/>
          <p:nvPr/>
        </p:nvGrpSpPr>
        <p:grpSpPr>
          <a:xfrm>
            <a:off x="526565" y="3002459"/>
            <a:ext cx="4817201" cy="2178026"/>
            <a:chOff x="665385" y="-3329392"/>
            <a:chExt cx="6967734" cy="2178026"/>
          </a:xfrm>
        </p:grpSpPr>
        <p:sp>
          <p:nvSpPr>
            <p:cNvPr id="50" name="Textfeld 49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24. Dez. 1989: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flieht in die Botschaft des Vatikan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1" name="Gerade Verbindung mit Pfeil 50"/>
            <p:cNvCxnSpPr>
              <a:endCxn id="50" idx="3"/>
            </p:cNvCxnSpPr>
            <p:nvPr/>
          </p:nvCxnSpPr>
          <p:spPr>
            <a:xfrm rot="10800000">
              <a:off x="4569634" y="-3067781"/>
              <a:ext cx="3063485" cy="191641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ung 18"/>
          <p:cNvGrpSpPr/>
          <p:nvPr/>
        </p:nvGrpSpPr>
        <p:grpSpPr>
          <a:xfrm>
            <a:off x="740833" y="4205268"/>
            <a:ext cx="4572533" cy="1016952"/>
            <a:chOff x="665385" y="-3329392"/>
            <a:chExt cx="6613839" cy="1016952"/>
          </a:xfrm>
        </p:grpSpPr>
        <p:sp>
          <p:nvSpPr>
            <p:cNvPr id="53" name="Textfeld 52"/>
            <p:cNvSpPr txBox="1"/>
            <p:nvPr/>
          </p:nvSpPr>
          <p:spPr>
            <a:xfrm>
              <a:off x="665385" y="-3329392"/>
              <a:ext cx="3904248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27. – 30. Dez. 1989: USA setzen psychologische Kriegsführung ein, um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zu zermürben,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Dauerbeschallung mit Rockmusik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4" name="Gerade Verbindung mit Pfeil 53"/>
            <p:cNvCxnSpPr>
              <a:endCxn id="53" idx="3"/>
            </p:cNvCxnSpPr>
            <p:nvPr/>
          </p:nvCxnSpPr>
          <p:spPr>
            <a:xfrm rot="10800000">
              <a:off x="4569634" y="-2852338"/>
              <a:ext cx="2709590" cy="53989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ierung 18"/>
          <p:cNvGrpSpPr/>
          <p:nvPr/>
        </p:nvGrpSpPr>
        <p:grpSpPr>
          <a:xfrm>
            <a:off x="5183232" y="5256173"/>
            <a:ext cx="2699235" cy="842347"/>
            <a:chOff x="-314064" y="-2165139"/>
            <a:chExt cx="3904248" cy="842347"/>
          </a:xfrm>
        </p:grpSpPr>
        <p:sp>
          <p:nvSpPr>
            <p:cNvPr id="56" name="Textfeld 55"/>
            <p:cNvSpPr txBox="1"/>
            <p:nvPr/>
          </p:nvSpPr>
          <p:spPr>
            <a:xfrm>
              <a:off x="-314064" y="-184601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03. Jan. 1990: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Noreiga</a:t>
              </a:r>
              <a:r>
                <a:rPr lang="de-DE" sz="1400" dirty="0" smtClean="0">
                  <a:solidFill>
                    <a:srgbClr val="660032"/>
                  </a:solidFill>
                </a:rPr>
                <a:t> ergibt sich den US-Truppen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57" name="Gerade Verbindung mit Pfeil 56"/>
            <p:cNvCxnSpPr>
              <a:endCxn id="56" idx="0"/>
            </p:cNvCxnSpPr>
            <p:nvPr/>
          </p:nvCxnSpPr>
          <p:spPr>
            <a:xfrm>
              <a:off x="124447" y="-2165139"/>
              <a:ext cx="1513614" cy="31912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Bild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905" y="3002459"/>
            <a:ext cx="3298119" cy="225371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8" name="Bild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37" y="1286258"/>
            <a:ext cx="1997178" cy="1031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86044" y="1025907"/>
            <a:ext cx="6300756" cy="127846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UN-Vollversammlung verurteilt die Invasion mit 75 zu 20 Stimmen bei 40 Enthaltungen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Amerikanische Staaten verurteilen die US-Invasion: Peru zieht sogar seinen Botschafter aus Washington ab</a:t>
            </a:r>
            <a:endParaRPr lang="de-DE" sz="16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6" y="2825075"/>
            <a:ext cx="1928845" cy="101518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51306"/>
            <a:ext cx="1917702" cy="127846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43" y="4356414"/>
            <a:ext cx="1917701" cy="1278467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386044" y="4280214"/>
            <a:ext cx="6300756" cy="1975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Ca. 20‘000 Menschen sind durch die Invasion obdachlos geworden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Zerstörungen während der Invasion beschädigen die panamaische Wirtschaft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(19. Juli 1990: 60 Unternehmen verklagen die USA)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Panama wird zu einer Demokratie (mit allerdings eingeschränkter Pressefreiheit)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2386044" y="2748875"/>
            <a:ext cx="6300756" cy="1340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Breite Unterstützung für die Invasion in der amerikanischen &amp; panamaischen Bevölkerung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(letztgenannte ist teilweise umstritten)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Noreiga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wird in die USA gebracht &amp; von einem Gericht insb. wegen Drogenhandels verurteilt</a:t>
            </a: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(später auch in Frankreich &amp; Panama angeklagt)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Macintosh PowerPoint</Application>
  <PresentationFormat>Bildschirmpräsentation (4:3)</PresentationFormat>
  <Paragraphs>104</Paragraphs>
  <Slides>8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Office-Design</vt:lpstr>
      <vt:lpstr>Geschichte in fünf US-Invasion in Panama / Operation Just Cause (1989/90)</vt:lpstr>
      <vt:lpstr>Überblick</vt:lpstr>
      <vt:lpstr>Hintergrund &amp; Vorgeschichte</vt:lpstr>
      <vt:lpstr>Hintergrund &amp; Vorgeschichte</vt:lpstr>
      <vt:lpstr>Verlauf: Operation Just Cause</vt:lpstr>
      <vt:lpstr>Verlauf: Ergreifung Noreigas</vt:lpstr>
      <vt:lpstr>Folgen</vt:lpstr>
      <vt:lpstr>Folie 8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278</cp:revision>
  <dcterms:created xsi:type="dcterms:W3CDTF">2015-02-24T23:47:59Z</dcterms:created>
  <dcterms:modified xsi:type="dcterms:W3CDTF">2015-02-24T23:50:21Z</dcterms:modified>
</cp:coreProperties>
</file>