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12" r:id="rId3"/>
    <p:sldId id="485" r:id="rId4"/>
    <p:sldId id="480" r:id="rId5"/>
    <p:sldId id="481" r:id="rId6"/>
    <p:sldId id="482" r:id="rId7"/>
    <p:sldId id="483" r:id="rId8"/>
    <p:sldId id="478" r:id="rId9"/>
    <p:sldId id="486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C8221-A023-FA4A-8ABC-33BA697F43F9}" type="slidenum">
              <a:rPr lang="de-DE" smtClean="0"/>
              <a:pPr/>
              <a:t>4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C8221-A023-FA4A-8ABC-33BA697F43F9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C8221-A023-FA4A-8ABC-33BA697F43F9}" type="slidenum">
              <a:rPr lang="de-DE" smtClean="0"/>
              <a:pPr/>
              <a:t>6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C8221-A023-FA4A-8ABC-33BA697F43F9}" type="slidenum">
              <a:rPr lang="de-DE" smtClean="0"/>
              <a:pPr/>
              <a:t>7</a:t>
            </a:fld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Bürgerrechtsbewegung in den USA</a:t>
            </a:r>
            <a:br>
              <a:rPr lang="de-DE" dirty="0" smtClean="0"/>
            </a:br>
            <a:r>
              <a:rPr lang="de-DE" dirty="0" smtClean="0"/>
              <a:t>(1955 – 1968)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1955 – 1968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Vereinigte Staaten von Amerika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Busboykott von Montgomery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Ermordung von Martin Luther King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759923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990472" y="1618539"/>
            <a:ext cx="159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Martin Luther King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(1929 – 1968)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990472" y="4860996"/>
            <a:ext cx="159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Malcolm X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(1925 – 1965)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543" y="4860996"/>
            <a:ext cx="1080000" cy="140484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543" y="3361582"/>
            <a:ext cx="1080000" cy="135490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8" name="Textfeld 17"/>
          <p:cNvSpPr txBox="1"/>
          <p:nvPr/>
        </p:nvSpPr>
        <p:spPr>
          <a:xfrm>
            <a:off x="6990472" y="3361582"/>
            <a:ext cx="1594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John Lewis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(1940 – )</a:t>
            </a: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543" y="1618542"/>
            <a:ext cx="1080000" cy="160785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99" y="1123949"/>
            <a:ext cx="5213717" cy="2902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5110808" cy="2100618"/>
          </a:xfrm>
        </p:spPr>
        <p:txBody>
          <a:bodyPr>
            <a:normAutofit/>
          </a:bodyPr>
          <a:lstStyle/>
          <a:p>
            <a:r>
              <a:rPr lang="de-DE" dirty="0" smtClean="0"/>
              <a:t>Mit dem Ende des Bürgerkrieges wird die Sklaverei in den USA abgeschafft</a:t>
            </a:r>
          </a:p>
          <a:p>
            <a:endParaRPr lang="de-DE" dirty="0" smtClean="0"/>
          </a:p>
          <a:p>
            <a:r>
              <a:rPr lang="de-DE" dirty="0" smtClean="0"/>
              <a:t>Schwarze werden während der </a:t>
            </a:r>
            <a:r>
              <a:rPr lang="de-DE" dirty="0" err="1" smtClean="0"/>
              <a:t>Reconstruction</a:t>
            </a:r>
            <a:r>
              <a:rPr lang="de-DE" dirty="0" smtClean="0"/>
              <a:t> (Wiedereingliederung der ausgetretenen Staaten in den gesellschaftlichen Entscheidungsprozess einbezogen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008" y="972719"/>
            <a:ext cx="3118792" cy="210061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270016"/>
            <a:ext cx="4241802" cy="285614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699001" y="3270015"/>
            <a:ext cx="3989938" cy="285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Nach der der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Reconstruction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(bis 1877) werden die Schwarzen in den Südstaaten durch Staatsgesetze, Einschüchterung &amp; Gewalt diskriminiert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den Südstaaten gilt Segregation („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seperate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equal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uppierung 139"/>
          <p:cNvGrpSpPr/>
          <p:nvPr/>
        </p:nvGrpSpPr>
        <p:grpSpPr>
          <a:xfrm>
            <a:off x="380998" y="1157224"/>
            <a:ext cx="8305805" cy="4562949"/>
            <a:chOff x="380998" y="1157224"/>
            <a:chExt cx="8305805" cy="4562949"/>
          </a:xfrm>
        </p:grpSpPr>
        <p:pic>
          <p:nvPicPr>
            <p:cNvPr id="141" name="Bild 140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157224"/>
              <a:ext cx="8229605" cy="4562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42" name="Freihandform 141"/>
            <p:cNvSpPr/>
            <p:nvPr/>
          </p:nvSpPr>
          <p:spPr>
            <a:xfrm>
              <a:off x="2053167" y="4051300"/>
              <a:ext cx="1845733" cy="736600"/>
            </a:xfrm>
            <a:custGeom>
              <a:avLst/>
              <a:gdLst>
                <a:gd name="connsiteX0" fmla="*/ 1845733 w 1845733"/>
                <a:gd name="connsiteY0" fmla="*/ 719667 h 736600"/>
                <a:gd name="connsiteX1" fmla="*/ 1824566 w 1845733"/>
                <a:gd name="connsiteY1" fmla="*/ 736600 h 736600"/>
                <a:gd name="connsiteX2" fmla="*/ 1790700 w 1845733"/>
                <a:gd name="connsiteY2" fmla="*/ 706967 h 736600"/>
                <a:gd name="connsiteX3" fmla="*/ 1735666 w 1845733"/>
                <a:gd name="connsiteY3" fmla="*/ 706967 h 736600"/>
                <a:gd name="connsiteX4" fmla="*/ 1701800 w 1845733"/>
                <a:gd name="connsiteY4" fmla="*/ 702733 h 736600"/>
                <a:gd name="connsiteX5" fmla="*/ 1672166 w 1845733"/>
                <a:gd name="connsiteY5" fmla="*/ 668867 h 736600"/>
                <a:gd name="connsiteX6" fmla="*/ 1646766 w 1845733"/>
                <a:gd name="connsiteY6" fmla="*/ 626533 h 736600"/>
                <a:gd name="connsiteX7" fmla="*/ 1625600 w 1845733"/>
                <a:gd name="connsiteY7" fmla="*/ 537633 h 736600"/>
                <a:gd name="connsiteX8" fmla="*/ 1557866 w 1845733"/>
                <a:gd name="connsiteY8" fmla="*/ 482600 h 736600"/>
                <a:gd name="connsiteX9" fmla="*/ 1502833 w 1845733"/>
                <a:gd name="connsiteY9" fmla="*/ 368300 h 736600"/>
                <a:gd name="connsiteX10" fmla="*/ 1456266 w 1845733"/>
                <a:gd name="connsiteY10" fmla="*/ 351367 h 736600"/>
                <a:gd name="connsiteX11" fmla="*/ 1447800 w 1845733"/>
                <a:gd name="connsiteY11" fmla="*/ 321733 h 736600"/>
                <a:gd name="connsiteX12" fmla="*/ 1375833 w 1845733"/>
                <a:gd name="connsiteY12" fmla="*/ 304800 h 736600"/>
                <a:gd name="connsiteX13" fmla="*/ 1375833 w 1845733"/>
                <a:gd name="connsiteY13" fmla="*/ 304800 h 736600"/>
                <a:gd name="connsiteX14" fmla="*/ 1333500 w 1845733"/>
                <a:gd name="connsiteY14" fmla="*/ 325967 h 736600"/>
                <a:gd name="connsiteX15" fmla="*/ 1303866 w 1845733"/>
                <a:gd name="connsiteY15" fmla="*/ 385233 h 736600"/>
                <a:gd name="connsiteX16" fmla="*/ 1278466 w 1845733"/>
                <a:gd name="connsiteY16" fmla="*/ 397933 h 736600"/>
                <a:gd name="connsiteX17" fmla="*/ 1164166 w 1845733"/>
                <a:gd name="connsiteY17" fmla="*/ 338667 h 736600"/>
                <a:gd name="connsiteX18" fmla="*/ 1126066 w 1845733"/>
                <a:gd name="connsiteY18" fmla="*/ 224367 h 736600"/>
                <a:gd name="connsiteX19" fmla="*/ 1087966 w 1845733"/>
                <a:gd name="connsiteY19" fmla="*/ 207433 h 736600"/>
                <a:gd name="connsiteX20" fmla="*/ 986366 w 1845733"/>
                <a:gd name="connsiteY20" fmla="*/ 114300 h 736600"/>
                <a:gd name="connsiteX21" fmla="*/ 821266 w 1845733"/>
                <a:gd name="connsiteY21" fmla="*/ 105833 h 736600"/>
                <a:gd name="connsiteX22" fmla="*/ 821266 w 1845733"/>
                <a:gd name="connsiteY22" fmla="*/ 152400 h 736600"/>
                <a:gd name="connsiteX23" fmla="*/ 554566 w 1845733"/>
                <a:gd name="connsiteY23" fmla="*/ 152400 h 736600"/>
                <a:gd name="connsiteX24" fmla="*/ 207433 w 1845733"/>
                <a:gd name="connsiteY24" fmla="*/ 29633 h 736600"/>
                <a:gd name="connsiteX25" fmla="*/ 224366 w 1845733"/>
                <a:gd name="connsiteY25" fmla="*/ 0 h 736600"/>
                <a:gd name="connsiteX26" fmla="*/ 0 w 1845733"/>
                <a:gd name="connsiteY26" fmla="*/ 29633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5733" h="736600">
                  <a:moveTo>
                    <a:pt x="1845733" y="719667"/>
                  </a:moveTo>
                  <a:lnTo>
                    <a:pt x="1824566" y="736600"/>
                  </a:lnTo>
                  <a:cubicBezTo>
                    <a:pt x="1797329" y="704824"/>
                    <a:pt x="1812176" y="706967"/>
                    <a:pt x="1790700" y="706967"/>
                  </a:cubicBezTo>
                  <a:lnTo>
                    <a:pt x="1735666" y="706967"/>
                  </a:lnTo>
                  <a:lnTo>
                    <a:pt x="1701800" y="702733"/>
                  </a:lnTo>
                  <a:lnTo>
                    <a:pt x="1672166" y="668867"/>
                  </a:lnTo>
                  <a:lnTo>
                    <a:pt x="1646766" y="626533"/>
                  </a:lnTo>
                  <a:lnTo>
                    <a:pt x="1625600" y="537633"/>
                  </a:lnTo>
                  <a:lnTo>
                    <a:pt x="1557866" y="482600"/>
                  </a:lnTo>
                  <a:lnTo>
                    <a:pt x="1502833" y="368300"/>
                  </a:lnTo>
                  <a:lnTo>
                    <a:pt x="1456266" y="351367"/>
                  </a:lnTo>
                  <a:lnTo>
                    <a:pt x="1447800" y="321733"/>
                  </a:lnTo>
                  <a:lnTo>
                    <a:pt x="1375833" y="304800"/>
                  </a:lnTo>
                  <a:lnTo>
                    <a:pt x="1375833" y="304800"/>
                  </a:lnTo>
                  <a:lnTo>
                    <a:pt x="1333500" y="325967"/>
                  </a:lnTo>
                  <a:lnTo>
                    <a:pt x="1303866" y="385233"/>
                  </a:lnTo>
                  <a:lnTo>
                    <a:pt x="1278466" y="397933"/>
                  </a:lnTo>
                  <a:lnTo>
                    <a:pt x="1164166" y="338667"/>
                  </a:lnTo>
                  <a:lnTo>
                    <a:pt x="1126066" y="224367"/>
                  </a:lnTo>
                  <a:lnTo>
                    <a:pt x="1087966" y="207433"/>
                  </a:lnTo>
                  <a:lnTo>
                    <a:pt x="986366" y="114300"/>
                  </a:lnTo>
                  <a:lnTo>
                    <a:pt x="821266" y="105833"/>
                  </a:lnTo>
                  <a:lnTo>
                    <a:pt x="821266" y="152400"/>
                  </a:lnTo>
                  <a:lnTo>
                    <a:pt x="554566" y="152400"/>
                  </a:lnTo>
                  <a:lnTo>
                    <a:pt x="207433" y="29633"/>
                  </a:lnTo>
                  <a:lnTo>
                    <a:pt x="224366" y="0"/>
                  </a:lnTo>
                  <a:lnTo>
                    <a:pt x="0" y="29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Freihandform 142"/>
            <p:cNvSpPr/>
            <p:nvPr/>
          </p:nvSpPr>
          <p:spPr>
            <a:xfrm>
              <a:off x="4080933" y="1981200"/>
              <a:ext cx="2628900" cy="1028700"/>
            </a:xfrm>
            <a:custGeom>
              <a:avLst/>
              <a:gdLst>
                <a:gd name="connsiteX0" fmla="*/ 2616200 w 2628900"/>
                <a:gd name="connsiteY0" fmla="*/ 643467 h 1028700"/>
                <a:gd name="connsiteX1" fmla="*/ 2628900 w 2628900"/>
                <a:gd name="connsiteY1" fmla="*/ 622300 h 1028700"/>
                <a:gd name="connsiteX2" fmla="*/ 2607734 w 2628900"/>
                <a:gd name="connsiteY2" fmla="*/ 588433 h 1028700"/>
                <a:gd name="connsiteX3" fmla="*/ 2607734 w 2628900"/>
                <a:gd name="connsiteY3" fmla="*/ 588433 h 1028700"/>
                <a:gd name="connsiteX4" fmla="*/ 2569634 w 2628900"/>
                <a:gd name="connsiteY4" fmla="*/ 571500 h 1028700"/>
                <a:gd name="connsiteX5" fmla="*/ 2569634 w 2628900"/>
                <a:gd name="connsiteY5" fmla="*/ 516467 h 1028700"/>
                <a:gd name="connsiteX6" fmla="*/ 2535767 w 2628900"/>
                <a:gd name="connsiteY6" fmla="*/ 503767 h 1028700"/>
                <a:gd name="connsiteX7" fmla="*/ 2540000 w 2628900"/>
                <a:gd name="connsiteY7" fmla="*/ 325967 h 1028700"/>
                <a:gd name="connsiteX8" fmla="*/ 2497667 w 2628900"/>
                <a:gd name="connsiteY8" fmla="*/ 287867 h 1028700"/>
                <a:gd name="connsiteX9" fmla="*/ 2434167 w 2628900"/>
                <a:gd name="connsiteY9" fmla="*/ 313267 h 1028700"/>
                <a:gd name="connsiteX10" fmla="*/ 2434167 w 2628900"/>
                <a:gd name="connsiteY10" fmla="*/ 313267 h 1028700"/>
                <a:gd name="connsiteX11" fmla="*/ 2421467 w 2628900"/>
                <a:gd name="connsiteY11" fmla="*/ 275167 h 1028700"/>
                <a:gd name="connsiteX12" fmla="*/ 2421467 w 2628900"/>
                <a:gd name="connsiteY12" fmla="*/ 275167 h 1028700"/>
                <a:gd name="connsiteX13" fmla="*/ 2421467 w 2628900"/>
                <a:gd name="connsiteY13" fmla="*/ 275167 h 1028700"/>
                <a:gd name="connsiteX14" fmla="*/ 2324100 w 2628900"/>
                <a:gd name="connsiteY14" fmla="*/ 397933 h 1028700"/>
                <a:gd name="connsiteX15" fmla="*/ 2298700 w 2628900"/>
                <a:gd name="connsiteY15" fmla="*/ 452967 h 1028700"/>
                <a:gd name="connsiteX16" fmla="*/ 2298700 w 2628900"/>
                <a:gd name="connsiteY16" fmla="*/ 491067 h 1028700"/>
                <a:gd name="connsiteX17" fmla="*/ 2273300 w 2628900"/>
                <a:gd name="connsiteY17" fmla="*/ 512233 h 1028700"/>
                <a:gd name="connsiteX18" fmla="*/ 2277534 w 2628900"/>
                <a:gd name="connsiteY18" fmla="*/ 554567 h 1028700"/>
                <a:gd name="connsiteX19" fmla="*/ 2277534 w 2628900"/>
                <a:gd name="connsiteY19" fmla="*/ 554567 h 1028700"/>
                <a:gd name="connsiteX20" fmla="*/ 2252134 w 2628900"/>
                <a:gd name="connsiteY20" fmla="*/ 575733 h 1028700"/>
                <a:gd name="connsiteX21" fmla="*/ 2226734 w 2628900"/>
                <a:gd name="connsiteY21" fmla="*/ 563033 h 1028700"/>
                <a:gd name="connsiteX22" fmla="*/ 2226734 w 2628900"/>
                <a:gd name="connsiteY22" fmla="*/ 563033 h 1028700"/>
                <a:gd name="connsiteX23" fmla="*/ 2192867 w 2628900"/>
                <a:gd name="connsiteY23" fmla="*/ 596900 h 1028700"/>
                <a:gd name="connsiteX24" fmla="*/ 1871134 w 2628900"/>
                <a:gd name="connsiteY24" fmla="*/ 605367 h 1028700"/>
                <a:gd name="connsiteX25" fmla="*/ 1744134 w 2628900"/>
                <a:gd name="connsiteY25" fmla="*/ 706967 h 1028700"/>
                <a:gd name="connsiteX26" fmla="*/ 1710267 w 2628900"/>
                <a:gd name="connsiteY26" fmla="*/ 783167 h 1028700"/>
                <a:gd name="connsiteX27" fmla="*/ 1528234 w 2628900"/>
                <a:gd name="connsiteY27" fmla="*/ 783167 h 1028700"/>
                <a:gd name="connsiteX28" fmla="*/ 1481667 w 2628900"/>
                <a:gd name="connsiteY28" fmla="*/ 804333 h 1028700"/>
                <a:gd name="connsiteX29" fmla="*/ 1502834 w 2628900"/>
                <a:gd name="connsiteY29" fmla="*/ 884767 h 1028700"/>
                <a:gd name="connsiteX30" fmla="*/ 1397000 w 2628900"/>
                <a:gd name="connsiteY30" fmla="*/ 944033 h 1028700"/>
                <a:gd name="connsiteX31" fmla="*/ 1299634 w 2628900"/>
                <a:gd name="connsiteY31" fmla="*/ 965200 h 1028700"/>
                <a:gd name="connsiteX32" fmla="*/ 1185334 w 2628900"/>
                <a:gd name="connsiteY32" fmla="*/ 1028700 h 1028700"/>
                <a:gd name="connsiteX33" fmla="*/ 1159934 w 2628900"/>
                <a:gd name="connsiteY33" fmla="*/ 1028700 h 1028700"/>
                <a:gd name="connsiteX34" fmla="*/ 1117600 w 2628900"/>
                <a:gd name="connsiteY34" fmla="*/ 994833 h 1028700"/>
                <a:gd name="connsiteX35" fmla="*/ 1117600 w 2628900"/>
                <a:gd name="connsiteY35" fmla="*/ 952500 h 1028700"/>
                <a:gd name="connsiteX36" fmla="*/ 1176867 w 2628900"/>
                <a:gd name="connsiteY36" fmla="*/ 910167 h 1028700"/>
                <a:gd name="connsiteX37" fmla="*/ 1219200 w 2628900"/>
                <a:gd name="connsiteY37" fmla="*/ 778933 h 1028700"/>
                <a:gd name="connsiteX38" fmla="*/ 1181100 w 2628900"/>
                <a:gd name="connsiteY38" fmla="*/ 554567 h 1028700"/>
                <a:gd name="connsiteX39" fmla="*/ 1079500 w 2628900"/>
                <a:gd name="connsiteY39" fmla="*/ 491067 h 1028700"/>
                <a:gd name="connsiteX40" fmla="*/ 1087967 w 2628900"/>
                <a:gd name="connsiteY40" fmla="*/ 461433 h 1028700"/>
                <a:gd name="connsiteX41" fmla="*/ 1087967 w 2628900"/>
                <a:gd name="connsiteY41" fmla="*/ 461433 h 1028700"/>
                <a:gd name="connsiteX42" fmla="*/ 1037167 w 2628900"/>
                <a:gd name="connsiteY42" fmla="*/ 452967 h 1028700"/>
                <a:gd name="connsiteX43" fmla="*/ 1037167 w 2628900"/>
                <a:gd name="connsiteY43" fmla="*/ 452967 h 1028700"/>
                <a:gd name="connsiteX44" fmla="*/ 1024467 w 2628900"/>
                <a:gd name="connsiteY44" fmla="*/ 397933 h 1028700"/>
                <a:gd name="connsiteX45" fmla="*/ 986367 w 2628900"/>
                <a:gd name="connsiteY45" fmla="*/ 402167 h 1028700"/>
                <a:gd name="connsiteX46" fmla="*/ 965200 w 2628900"/>
                <a:gd name="connsiteY46" fmla="*/ 389467 h 1028700"/>
                <a:gd name="connsiteX47" fmla="*/ 960967 w 2628900"/>
                <a:gd name="connsiteY47" fmla="*/ 355600 h 1028700"/>
                <a:gd name="connsiteX48" fmla="*/ 639234 w 2628900"/>
                <a:gd name="connsiteY48" fmla="*/ 160867 h 1028700"/>
                <a:gd name="connsiteX49" fmla="*/ 537634 w 2628900"/>
                <a:gd name="connsiteY49" fmla="*/ 203200 h 1028700"/>
                <a:gd name="connsiteX50" fmla="*/ 491067 w 2628900"/>
                <a:gd name="connsiteY50" fmla="*/ 203200 h 1028700"/>
                <a:gd name="connsiteX51" fmla="*/ 491067 w 2628900"/>
                <a:gd name="connsiteY51" fmla="*/ 203200 h 1028700"/>
                <a:gd name="connsiteX52" fmla="*/ 469900 w 2628900"/>
                <a:gd name="connsiteY52" fmla="*/ 186267 h 1028700"/>
                <a:gd name="connsiteX53" fmla="*/ 414867 w 2628900"/>
                <a:gd name="connsiteY53" fmla="*/ 182033 h 1028700"/>
                <a:gd name="connsiteX54" fmla="*/ 414867 w 2628900"/>
                <a:gd name="connsiteY54" fmla="*/ 182033 h 1028700"/>
                <a:gd name="connsiteX55" fmla="*/ 414867 w 2628900"/>
                <a:gd name="connsiteY55" fmla="*/ 182033 h 1028700"/>
                <a:gd name="connsiteX56" fmla="*/ 389467 w 2628900"/>
                <a:gd name="connsiteY56" fmla="*/ 160867 h 1028700"/>
                <a:gd name="connsiteX57" fmla="*/ 334434 w 2628900"/>
                <a:gd name="connsiteY57" fmla="*/ 198967 h 1028700"/>
                <a:gd name="connsiteX58" fmla="*/ 287867 w 2628900"/>
                <a:gd name="connsiteY58" fmla="*/ 152400 h 1028700"/>
                <a:gd name="connsiteX59" fmla="*/ 262467 w 2628900"/>
                <a:gd name="connsiteY59" fmla="*/ 165100 h 1028700"/>
                <a:gd name="connsiteX60" fmla="*/ 254000 w 2628900"/>
                <a:gd name="connsiteY60" fmla="*/ 135467 h 1028700"/>
                <a:gd name="connsiteX61" fmla="*/ 203200 w 2628900"/>
                <a:gd name="connsiteY61" fmla="*/ 110067 h 1028700"/>
                <a:gd name="connsiteX62" fmla="*/ 131234 w 2628900"/>
                <a:gd name="connsiteY62" fmla="*/ 127000 h 1028700"/>
                <a:gd name="connsiteX63" fmla="*/ 118534 w 2628900"/>
                <a:gd name="connsiteY63" fmla="*/ 101600 h 1028700"/>
                <a:gd name="connsiteX64" fmla="*/ 46567 w 2628900"/>
                <a:gd name="connsiteY64" fmla="*/ 84667 h 1028700"/>
                <a:gd name="connsiteX65" fmla="*/ 38100 w 2628900"/>
                <a:gd name="connsiteY65" fmla="*/ 12700 h 1028700"/>
                <a:gd name="connsiteX66" fmla="*/ 8467 w 2628900"/>
                <a:gd name="connsiteY66" fmla="*/ 0 h 1028700"/>
                <a:gd name="connsiteX67" fmla="*/ 0 w 2628900"/>
                <a:gd name="connsiteY67" fmla="*/ 59267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28900" h="1028700">
                  <a:moveTo>
                    <a:pt x="2616200" y="643467"/>
                  </a:moveTo>
                  <a:lnTo>
                    <a:pt x="2628900" y="622300"/>
                  </a:lnTo>
                  <a:lnTo>
                    <a:pt x="2607734" y="588433"/>
                  </a:lnTo>
                  <a:lnTo>
                    <a:pt x="2607734" y="588433"/>
                  </a:lnTo>
                  <a:lnTo>
                    <a:pt x="2569634" y="571500"/>
                  </a:lnTo>
                  <a:lnTo>
                    <a:pt x="2569634" y="516467"/>
                  </a:lnTo>
                  <a:lnTo>
                    <a:pt x="2535767" y="503767"/>
                  </a:lnTo>
                  <a:lnTo>
                    <a:pt x="2540000" y="325967"/>
                  </a:lnTo>
                  <a:lnTo>
                    <a:pt x="2497667" y="287867"/>
                  </a:lnTo>
                  <a:lnTo>
                    <a:pt x="2434167" y="313267"/>
                  </a:lnTo>
                  <a:lnTo>
                    <a:pt x="2434167" y="3132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324100" y="397933"/>
                  </a:lnTo>
                  <a:lnTo>
                    <a:pt x="2298700" y="452967"/>
                  </a:lnTo>
                  <a:lnTo>
                    <a:pt x="2298700" y="491067"/>
                  </a:lnTo>
                  <a:lnTo>
                    <a:pt x="2273300" y="512233"/>
                  </a:lnTo>
                  <a:lnTo>
                    <a:pt x="2277534" y="554567"/>
                  </a:lnTo>
                  <a:lnTo>
                    <a:pt x="2277534" y="554567"/>
                  </a:lnTo>
                  <a:lnTo>
                    <a:pt x="2252134" y="575733"/>
                  </a:lnTo>
                  <a:lnTo>
                    <a:pt x="2226734" y="563033"/>
                  </a:lnTo>
                  <a:lnTo>
                    <a:pt x="2226734" y="563033"/>
                  </a:lnTo>
                  <a:lnTo>
                    <a:pt x="2192867" y="596900"/>
                  </a:lnTo>
                  <a:lnTo>
                    <a:pt x="1871134" y="605367"/>
                  </a:lnTo>
                  <a:lnTo>
                    <a:pt x="1744134" y="706967"/>
                  </a:lnTo>
                  <a:lnTo>
                    <a:pt x="1710267" y="783167"/>
                  </a:lnTo>
                  <a:lnTo>
                    <a:pt x="1528234" y="783167"/>
                  </a:lnTo>
                  <a:lnTo>
                    <a:pt x="1481667" y="804333"/>
                  </a:lnTo>
                  <a:lnTo>
                    <a:pt x="1502834" y="884767"/>
                  </a:lnTo>
                  <a:lnTo>
                    <a:pt x="1397000" y="944033"/>
                  </a:lnTo>
                  <a:lnTo>
                    <a:pt x="1299634" y="965200"/>
                  </a:lnTo>
                  <a:lnTo>
                    <a:pt x="1185334" y="1028700"/>
                  </a:lnTo>
                  <a:lnTo>
                    <a:pt x="1159934" y="1028700"/>
                  </a:lnTo>
                  <a:lnTo>
                    <a:pt x="1117600" y="994833"/>
                  </a:lnTo>
                  <a:lnTo>
                    <a:pt x="1117600" y="952500"/>
                  </a:lnTo>
                  <a:lnTo>
                    <a:pt x="1176867" y="910167"/>
                  </a:lnTo>
                  <a:lnTo>
                    <a:pt x="1219200" y="778933"/>
                  </a:lnTo>
                  <a:lnTo>
                    <a:pt x="1181100" y="554567"/>
                  </a:lnTo>
                  <a:lnTo>
                    <a:pt x="1079500" y="491067"/>
                  </a:lnTo>
                  <a:lnTo>
                    <a:pt x="1087967" y="461433"/>
                  </a:lnTo>
                  <a:lnTo>
                    <a:pt x="1087967" y="461433"/>
                  </a:lnTo>
                  <a:lnTo>
                    <a:pt x="1037167" y="452967"/>
                  </a:lnTo>
                  <a:lnTo>
                    <a:pt x="1037167" y="452967"/>
                  </a:lnTo>
                  <a:lnTo>
                    <a:pt x="1024467" y="397933"/>
                  </a:lnTo>
                  <a:lnTo>
                    <a:pt x="986367" y="402167"/>
                  </a:lnTo>
                  <a:lnTo>
                    <a:pt x="965200" y="389467"/>
                  </a:lnTo>
                  <a:lnTo>
                    <a:pt x="960967" y="355600"/>
                  </a:lnTo>
                  <a:lnTo>
                    <a:pt x="639234" y="160867"/>
                  </a:lnTo>
                  <a:lnTo>
                    <a:pt x="537634" y="203200"/>
                  </a:lnTo>
                  <a:lnTo>
                    <a:pt x="491067" y="203200"/>
                  </a:lnTo>
                  <a:lnTo>
                    <a:pt x="491067" y="203200"/>
                  </a:lnTo>
                  <a:lnTo>
                    <a:pt x="469900" y="186267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389467" y="160867"/>
                  </a:lnTo>
                  <a:lnTo>
                    <a:pt x="334434" y="198967"/>
                  </a:lnTo>
                  <a:lnTo>
                    <a:pt x="287867" y="152400"/>
                  </a:lnTo>
                  <a:lnTo>
                    <a:pt x="262467" y="165100"/>
                  </a:lnTo>
                  <a:lnTo>
                    <a:pt x="254000" y="135467"/>
                  </a:lnTo>
                  <a:lnTo>
                    <a:pt x="203200" y="110067"/>
                  </a:lnTo>
                  <a:lnTo>
                    <a:pt x="131234" y="127000"/>
                  </a:lnTo>
                  <a:lnTo>
                    <a:pt x="118534" y="101600"/>
                  </a:lnTo>
                  <a:lnTo>
                    <a:pt x="46567" y="84667"/>
                  </a:lnTo>
                  <a:lnTo>
                    <a:pt x="38100" y="12700"/>
                  </a:lnTo>
                  <a:lnTo>
                    <a:pt x="8467" y="0"/>
                  </a:lnTo>
                  <a:lnTo>
                    <a:pt x="0" y="592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Freihandform 143"/>
            <p:cNvSpPr/>
            <p:nvPr/>
          </p:nvSpPr>
          <p:spPr>
            <a:xfrm>
              <a:off x="1337733" y="2032000"/>
              <a:ext cx="2734734" cy="118817"/>
            </a:xfrm>
            <a:custGeom>
              <a:avLst/>
              <a:gdLst>
                <a:gd name="connsiteX0" fmla="*/ 2734734 w 2734734"/>
                <a:gd name="connsiteY0" fmla="*/ 8467 h 118817"/>
                <a:gd name="connsiteX1" fmla="*/ 135467 w 2734734"/>
                <a:gd name="connsiteY1" fmla="*/ 0 h 118817"/>
                <a:gd name="connsiteX2" fmla="*/ 156634 w 2734734"/>
                <a:gd name="connsiteY2" fmla="*/ 29633 h 118817"/>
                <a:gd name="connsiteX3" fmla="*/ 156634 w 2734734"/>
                <a:gd name="connsiteY3" fmla="*/ 29633 h 118817"/>
                <a:gd name="connsiteX4" fmla="*/ 165100 w 2734734"/>
                <a:gd name="connsiteY4" fmla="*/ 93133 h 118817"/>
                <a:gd name="connsiteX5" fmla="*/ 118534 w 2734734"/>
                <a:gd name="connsiteY5" fmla="*/ 114300 h 118817"/>
                <a:gd name="connsiteX6" fmla="*/ 93134 w 2734734"/>
                <a:gd name="connsiteY6" fmla="*/ 114300 h 118817"/>
                <a:gd name="connsiteX7" fmla="*/ 0 w 2734734"/>
                <a:gd name="connsiteY7" fmla="*/ 80433 h 1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4734" h="118817">
                  <a:moveTo>
                    <a:pt x="2734734" y="8467"/>
                  </a:moveTo>
                  <a:lnTo>
                    <a:pt x="135467" y="0"/>
                  </a:lnTo>
                  <a:lnTo>
                    <a:pt x="156634" y="29633"/>
                  </a:lnTo>
                  <a:lnTo>
                    <a:pt x="156634" y="29633"/>
                  </a:lnTo>
                  <a:lnTo>
                    <a:pt x="165100" y="93133"/>
                  </a:lnTo>
                  <a:cubicBezTo>
                    <a:pt x="134280" y="118817"/>
                    <a:pt x="150721" y="114300"/>
                    <a:pt x="118534" y="114300"/>
                  </a:cubicBezTo>
                  <a:lnTo>
                    <a:pt x="93134" y="114300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Freihandform 144"/>
            <p:cNvSpPr/>
            <p:nvPr/>
          </p:nvSpPr>
          <p:spPr>
            <a:xfrm>
              <a:off x="1375833" y="2959100"/>
              <a:ext cx="952500" cy="1092200"/>
            </a:xfrm>
            <a:custGeom>
              <a:avLst/>
              <a:gdLst>
                <a:gd name="connsiteX0" fmla="*/ 910167 w 952500"/>
                <a:gd name="connsiteY0" fmla="*/ 1092200 h 1092200"/>
                <a:gd name="connsiteX1" fmla="*/ 897467 w 952500"/>
                <a:gd name="connsiteY1" fmla="*/ 1045633 h 1092200"/>
                <a:gd name="connsiteX2" fmla="*/ 897467 w 952500"/>
                <a:gd name="connsiteY2" fmla="*/ 1011767 h 1092200"/>
                <a:gd name="connsiteX3" fmla="*/ 914400 w 952500"/>
                <a:gd name="connsiteY3" fmla="*/ 994833 h 1092200"/>
                <a:gd name="connsiteX4" fmla="*/ 914400 w 952500"/>
                <a:gd name="connsiteY4" fmla="*/ 948267 h 1092200"/>
                <a:gd name="connsiteX5" fmla="*/ 952500 w 952500"/>
                <a:gd name="connsiteY5" fmla="*/ 922867 h 1092200"/>
                <a:gd name="connsiteX6" fmla="*/ 914400 w 952500"/>
                <a:gd name="connsiteY6" fmla="*/ 880533 h 1092200"/>
                <a:gd name="connsiteX7" fmla="*/ 897467 w 952500"/>
                <a:gd name="connsiteY7" fmla="*/ 842433 h 1092200"/>
                <a:gd name="connsiteX8" fmla="*/ 402167 w 952500"/>
                <a:gd name="connsiteY8" fmla="*/ 372533 h 1092200"/>
                <a:gd name="connsiteX9" fmla="*/ 406400 w 952500"/>
                <a:gd name="connsiteY9" fmla="*/ 0 h 1092200"/>
                <a:gd name="connsiteX10" fmla="*/ 0 w 952500"/>
                <a:gd name="connsiteY10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0" h="1092200">
                  <a:moveTo>
                    <a:pt x="910167" y="1092200"/>
                  </a:moveTo>
                  <a:lnTo>
                    <a:pt x="897467" y="1045633"/>
                  </a:lnTo>
                  <a:lnTo>
                    <a:pt x="897467" y="1011767"/>
                  </a:lnTo>
                  <a:lnTo>
                    <a:pt x="914400" y="994833"/>
                  </a:lnTo>
                  <a:lnTo>
                    <a:pt x="914400" y="948267"/>
                  </a:lnTo>
                  <a:lnTo>
                    <a:pt x="952500" y="922867"/>
                  </a:lnTo>
                  <a:lnTo>
                    <a:pt x="914400" y="880533"/>
                  </a:lnTo>
                  <a:lnTo>
                    <a:pt x="897467" y="842433"/>
                  </a:lnTo>
                  <a:lnTo>
                    <a:pt x="402167" y="372533"/>
                  </a:lnTo>
                  <a:lnTo>
                    <a:pt x="4064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Freihandform 145"/>
            <p:cNvSpPr/>
            <p:nvPr/>
          </p:nvSpPr>
          <p:spPr>
            <a:xfrm>
              <a:off x="1418167" y="2413000"/>
              <a:ext cx="694266" cy="546100"/>
            </a:xfrm>
            <a:custGeom>
              <a:avLst/>
              <a:gdLst>
                <a:gd name="connsiteX0" fmla="*/ 359833 w 694266"/>
                <a:gd name="connsiteY0" fmla="*/ 546100 h 546100"/>
                <a:gd name="connsiteX1" fmla="*/ 643466 w 694266"/>
                <a:gd name="connsiteY1" fmla="*/ 546100 h 546100"/>
                <a:gd name="connsiteX2" fmla="*/ 643466 w 694266"/>
                <a:gd name="connsiteY2" fmla="*/ 338667 h 546100"/>
                <a:gd name="connsiteX3" fmla="*/ 651933 w 694266"/>
                <a:gd name="connsiteY3" fmla="*/ 275167 h 546100"/>
                <a:gd name="connsiteX4" fmla="*/ 622300 w 694266"/>
                <a:gd name="connsiteY4" fmla="*/ 262467 h 546100"/>
                <a:gd name="connsiteX5" fmla="*/ 622300 w 694266"/>
                <a:gd name="connsiteY5" fmla="*/ 262467 h 546100"/>
                <a:gd name="connsiteX6" fmla="*/ 694266 w 694266"/>
                <a:gd name="connsiteY6" fmla="*/ 97367 h 546100"/>
                <a:gd name="connsiteX7" fmla="*/ 647700 w 694266"/>
                <a:gd name="connsiteY7" fmla="*/ 33867 h 546100"/>
                <a:gd name="connsiteX8" fmla="*/ 457200 w 694266"/>
                <a:gd name="connsiteY8" fmla="*/ 33867 h 546100"/>
                <a:gd name="connsiteX9" fmla="*/ 321733 w 694266"/>
                <a:gd name="connsiteY9" fmla="*/ 80433 h 546100"/>
                <a:gd name="connsiteX10" fmla="*/ 283633 w 694266"/>
                <a:gd name="connsiteY10" fmla="*/ 76200 h 546100"/>
                <a:gd name="connsiteX11" fmla="*/ 254000 w 694266"/>
                <a:gd name="connsiteY11" fmla="*/ 93133 h 546100"/>
                <a:gd name="connsiteX12" fmla="*/ 203200 w 694266"/>
                <a:gd name="connsiteY12" fmla="*/ 76200 h 546100"/>
                <a:gd name="connsiteX13" fmla="*/ 165100 w 694266"/>
                <a:gd name="connsiteY13" fmla="*/ 93133 h 546100"/>
                <a:gd name="connsiteX14" fmla="*/ 101600 w 694266"/>
                <a:gd name="connsiteY14" fmla="*/ 76200 h 546100"/>
                <a:gd name="connsiteX15" fmla="*/ 101600 w 694266"/>
                <a:gd name="connsiteY15" fmla="*/ 46567 h 546100"/>
                <a:gd name="connsiteX16" fmla="*/ 76200 w 694266"/>
                <a:gd name="connsiteY16" fmla="*/ 21167 h 546100"/>
                <a:gd name="connsiteX17" fmla="*/ 76200 w 694266"/>
                <a:gd name="connsiteY17" fmla="*/ 21167 h 546100"/>
                <a:gd name="connsiteX18" fmla="*/ 42333 w 694266"/>
                <a:gd name="connsiteY18" fmla="*/ 4233 h 546100"/>
                <a:gd name="connsiteX19" fmla="*/ 0 w 694266"/>
                <a:gd name="connsiteY19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4266" h="546100">
                  <a:moveTo>
                    <a:pt x="359833" y="546100"/>
                  </a:moveTo>
                  <a:lnTo>
                    <a:pt x="643466" y="546100"/>
                  </a:lnTo>
                  <a:lnTo>
                    <a:pt x="643466" y="338667"/>
                  </a:lnTo>
                  <a:lnTo>
                    <a:pt x="651933" y="275167"/>
                  </a:lnTo>
                  <a:lnTo>
                    <a:pt x="622300" y="262467"/>
                  </a:lnTo>
                  <a:lnTo>
                    <a:pt x="622300" y="262467"/>
                  </a:lnTo>
                  <a:lnTo>
                    <a:pt x="694266" y="97367"/>
                  </a:lnTo>
                  <a:lnTo>
                    <a:pt x="647700" y="33867"/>
                  </a:lnTo>
                  <a:lnTo>
                    <a:pt x="457200" y="33867"/>
                  </a:lnTo>
                  <a:lnTo>
                    <a:pt x="321733" y="80433"/>
                  </a:lnTo>
                  <a:lnTo>
                    <a:pt x="283633" y="76200"/>
                  </a:lnTo>
                  <a:lnTo>
                    <a:pt x="254000" y="93133"/>
                  </a:lnTo>
                  <a:lnTo>
                    <a:pt x="203200" y="76200"/>
                  </a:lnTo>
                  <a:lnTo>
                    <a:pt x="165100" y="93133"/>
                  </a:lnTo>
                  <a:lnTo>
                    <a:pt x="101600" y="76200"/>
                  </a:lnTo>
                  <a:lnTo>
                    <a:pt x="101600" y="46567"/>
                  </a:lnTo>
                  <a:lnTo>
                    <a:pt x="76200" y="21167"/>
                  </a:lnTo>
                  <a:lnTo>
                    <a:pt x="76200" y="21167"/>
                  </a:lnTo>
                  <a:lnTo>
                    <a:pt x="42333" y="42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Freihandform 146"/>
            <p:cNvSpPr/>
            <p:nvPr/>
          </p:nvSpPr>
          <p:spPr>
            <a:xfrm>
              <a:off x="3026833" y="3623733"/>
              <a:ext cx="1214967" cy="736600"/>
            </a:xfrm>
            <a:custGeom>
              <a:avLst/>
              <a:gdLst>
                <a:gd name="connsiteX0" fmla="*/ 0 w 1214967"/>
                <a:gd name="connsiteY0" fmla="*/ 537634 h 736600"/>
                <a:gd name="connsiteX1" fmla="*/ 0 w 1214967"/>
                <a:gd name="connsiteY1" fmla="*/ 508000 h 736600"/>
                <a:gd name="connsiteX2" fmla="*/ 321734 w 1214967"/>
                <a:gd name="connsiteY2" fmla="*/ 512234 h 736600"/>
                <a:gd name="connsiteX3" fmla="*/ 330200 w 1214967"/>
                <a:gd name="connsiteY3" fmla="*/ 0 h 736600"/>
                <a:gd name="connsiteX4" fmla="*/ 601134 w 1214967"/>
                <a:gd name="connsiteY4" fmla="*/ 0 h 736600"/>
                <a:gd name="connsiteX5" fmla="*/ 609600 w 1214967"/>
                <a:gd name="connsiteY5" fmla="*/ 232834 h 736600"/>
                <a:gd name="connsiteX6" fmla="*/ 630767 w 1214967"/>
                <a:gd name="connsiteY6" fmla="*/ 249767 h 736600"/>
                <a:gd name="connsiteX7" fmla="*/ 677334 w 1214967"/>
                <a:gd name="connsiteY7" fmla="*/ 254000 h 736600"/>
                <a:gd name="connsiteX8" fmla="*/ 711200 w 1214967"/>
                <a:gd name="connsiteY8" fmla="*/ 270934 h 736600"/>
                <a:gd name="connsiteX9" fmla="*/ 757767 w 1214967"/>
                <a:gd name="connsiteY9" fmla="*/ 275167 h 736600"/>
                <a:gd name="connsiteX10" fmla="*/ 783167 w 1214967"/>
                <a:gd name="connsiteY10" fmla="*/ 283634 h 736600"/>
                <a:gd name="connsiteX11" fmla="*/ 812800 w 1214967"/>
                <a:gd name="connsiteY11" fmla="*/ 304800 h 736600"/>
                <a:gd name="connsiteX12" fmla="*/ 838200 w 1214967"/>
                <a:gd name="connsiteY12" fmla="*/ 292100 h 736600"/>
                <a:gd name="connsiteX13" fmla="*/ 880534 w 1214967"/>
                <a:gd name="connsiteY13" fmla="*/ 313267 h 736600"/>
                <a:gd name="connsiteX14" fmla="*/ 922867 w 1214967"/>
                <a:gd name="connsiteY14" fmla="*/ 309034 h 736600"/>
                <a:gd name="connsiteX15" fmla="*/ 948267 w 1214967"/>
                <a:gd name="connsiteY15" fmla="*/ 321734 h 736600"/>
                <a:gd name="connsiteX16" fmla="*/ 982134 w 1214967"/>
                <a:gd name="connsiteY16" fmla="*/ 296334 h 736600"/>
                <a:gd name="connsiteX17" fmla="*/ 1024467 w 1214967"/>
                <a:gd name="connsiteY17" fmla="*/ 296334 h 736600"/>
                <a:gd name="connsiteX18" fmla="*/ 1079500 w 1214967"/>
                <a:gd name="connsiteY18" fmla="*/ 309034 h 736600"/>
                <a:gd name="connsiteX19" fmla="*/ 1109134 w 1214967"/>
                <a:gd name="connsiteY19" fmla="*/ 330200 h 736600"/>
                <a:gd name="connsiteX20" fmla="*/ 1109134 w 1214967"/>
                <a:gd name="connsiteY20" fmla="*/ 330200 h 736600"/>
                <a:gd name="connsiteX21" fmla="*/ 1164167 w 1214967"/>
                <a:gd name="connsiteY21" fmla="*/ 342900 h 736600"/>
                <a:gd name="connsiteX22" fmla="*/ 1164167 w 1214967"/>
                <a:gd name="connsiteY22" fmla="*/ 520700 h 736600"/>
                <a:gd name="connsiteX23" fmla="*/ 1185334 w 1214967"/>
                <a:gd name="connsiteY23" fmla="*/ 554567 h 736600"/>
                <a:gd name="connsiteX24" fmla="*/ 1214967 w 1214967"/>
                <a:gd name="connsiteY24" fmla="*/ 605367 h 736600"/>
                <a:gd name="connsiteX25" fmla="*/ 1198034 w 1214967"/>
                <a:gd name="connsiteY25" fmla="*/ 647700 h 736600"/>
                <a:gd name="connsiteX26" fmla="*/ 1189567 w 1214967"/>
                <a:gd name="connsiteY26" fmla="*/ 694267 h 736600"/>
                <a:gd name="connsiteX27" fmla="*/ 1181100 w 1214967"/>
                <a:gd name="connsiteY27" fmla="*/ 736600 h 736600"/>
                <a:gd name="connsiteX28" fmla="*/ 1181100 w 1214967"/>
                <a:gd name="connsiteY28" fmla="*/ 7366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4967" h="736600">
                  <a:moveTo>
                    <a:pt x="0" y="537634"/>
                  </a:moveTo>
                  <a:lnTo>
                    <a:pt x="0" y="508000"/>
                  </a:lnTo>
                  <a:lnTo>
                    <a:pt x="321734" y="512234"/>
                  </a:lnTo>
                  <a:lnTo>
                    <a:pt x="330200" y="0"/>
                  </a:lnTo>
                  <a:lnTo>
                    <a:pt x="601134" y="0"/>
                  </a:lnTo>
                  <a:lnTo>
                    <a:pt x="609600" y="232834"/>
                  </a:lnTo>
                  <a:lnTo>
                    <a:pt x="630767" y="249767"/>
                  </a:lnTo>
                  <a:lnTo>
                    <a:pt x="677334" y="254000"/>
                  </a:lnTo>
                  <a:lnTo>
                    <a:pt x="711200" y="270934"/>
                  </a:lnTo>
                  <a:lnTo>
                    <a:pt x="757767" y="275167"/>
                  </a:lnTo>
                  <a:lnTo>
                    <a:pt x="783167" y="283634"/>
                  </a:lnTo>
                  <a:lnTo>
                    <a:pt x="812800" y="304800"/>
                  </a:lnTo>
                  <a:lnTo>
                    <a:pt x="838200" y="292100"/>
                  </a:lnTo>
                  <a:lnTo>
                    <a:pt x="880534" y="313267"/>
                  </a:lnTo>
                  <a:lnTo>
                    <a:pt x="922867" y="309034"/>
                  </a:lnTo>
                  <a:lnTo>
                    <a:pt x="948267" y="321734"/>
                  </a:lnTo>
                  <a:lnTo>
                    <a:pt x="982134" y="296334"/>
                  </a:lnTo>
                  <a:lnTo>
                    <a:pt x="1024467" y="296334"/>
                  </a:lnTo>
                  <a:lnTo>
                    <a:pt x="1079500" y="309034"/>
                  </a:lnTo>
                  <a:lnTo>
                    <a:pt x="1109134" y="330200"/>
                  </a:lnTo>
                  <a:lnTo>
                    <a:pt x="1109134" y="330200"/>
                  </a:lnTo>
                  <a:lnTo>
                    <a:pt x="1164167" y="342900"/>
                  </a:lnTo>
                  <a:lnTo>
                    <a:pt x="1164167" y="520700"/>
                  </a:lnTo>
                  <a:lnTo>
                    <a:pt x="1185334" y="554567"/>
                  </a:lnTo>
                  <a:lnTo>
                    <a:pt x="1214967" y="605367"/>
                  </a:lnTo>
                  <a:lnTo>
                    <a:pt x="1198034" y="647700"/>
                  </a:lnTo>
                  <a:lnTo>
                    <a:pt x="1189567" y="694267"/>
                  </a:lnTo>
                  <a:lnTo>
                    <a:pt x="1181100" y="736600"/>
                  </a:lnTo>
                  <a:lnTo>
                    <a:pt x="1181100" y="736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Freihandform 147"/>
            <p:cNvSpPr/>
            <p:nvPr/>
          </p:nvSpPr>
          <p:spPr>
            <a:xfrm>
              <a:off x="3450167" y="3213100"/>
              <a:ext cx="749313" cy="393692"/>
            </a:xfrm>
            <a:custGeom>
              <a:avLst/>
              <a:gdLst>
                <a:gd name="connsiteX0" fmla="*/ 681566 w 749313"/>
                <a:gd name="connsiteY0" fmla="*/ 97367 h 393692"/>
                <a:gd name="connsiteX1" fmla="*/ 681566 w 749313"/>
                <a:gd name="connsiteY1" fmla="*/ 135467 h 393692"/>
                <a:gd name="connsiteX2" fmla="*/ 550333 w 749313"/>
                <a:gd name="connsiteY2" fmla="*/ 351367 h 393692"/>
                <a:gd name="connsiteX3" fmla="*/ 0 w 749313"/>
                <a:gd name="connsiteY3" fmla="*/ 347133 h 393692"/>
                <a:gd name="connsiteX4" fmla="*/ 0 w 749313"/>
                <a:gd name="connsiteY4" fmla="*/ 8467 h 393692"/>
                <a:gd name="connsiteX5" fmla="*/ 618066 w 749313"/>
                <a:gd name="connsiteY5" fmla="*/ 0 h 393692"/>
                <a:gd name="connsiteX6" fmla="*/ 647700 w 749313"/>
                <a:gd name="connsiteY6" fmla="*/ 21167 h 393692"/>
                <a:gd name="connsiteX7" fmla="*/ 647700 w 749313"/>
                <a:gd name="connsiteY7" fmla="*/ 21167 h 393692"/>
                <a:gd name="connsiteX8" fmla="*/ 647700 w 749313"/>
                <a:gd name="connsiteY8" fmla="*/ 50800 h 393692"/>
                <a:gd name="connsiteX9" fmla="*/ 681566 w 749313"/>
                <a:gd name="connsiteY9" fmla="*/ 97367 h 39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313" h="393692">
                  <a:moveTo>
                    <a:pt x="681566" y="97367"/>
                  </a:moveTo>
                  <a:lnTo>
                    <a:pt x="681566" y="135467"/>
                  </a:lnTo>
                  <a:cubicBezTo>
                    <a:pt x="676503" y="393692"/>
                    <a:pt x="749313" y="351367"/>
                    <a:pt x="550333" y="351367"/>
                  </a:cubicBezTo>
                  <a:lnTo>
                    <a:pt x="0" y="347133"/>
                  </a:lnTo>
                  <a:lnTo>
                    <a:pt x="0" y="8467"/>
                  </a:lnTo>
                  <a:lnTo>
                    <a:pt x="618066" y="0"/>
                  </a:lnTo>
                  <a:lnTo>
                    <a:pt x="647700" y="21167"/>
                  </a:lnTo>
                  <a:lnTo>
                    <a:pt x="647700" y="21167"/>
                  </a:lnTo>
                  <a:lnTo>
                    <a:pt x="647700" y="50800"/>
                  </a:lnTo>
                  <a:lnTo>
                    <a:pt x="681566" y="97367"/>
                  </a:lnTo>
                  <a:close/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9" name="Freihandform 148"/>
            <p:cNvSpPr/>
            <p:nvPr/>
          </p:nvSpPr>
          <p:spPr>
            <a:xfrm>
              <a:off x="4195233" y="4017433"/>
              <a:ext cx="410634" cy="321734"/>
            </a:xfrm>
            <a:custGeom>
              <a:avLst/>
              <a:gdLst>
                <a:gd name="connsiteX0" fmla="*/ 410634 w 410634"/>
                <a:gd name="connsiteY0" fmla="*/ 321734 h 321734"/>
                <a:gd name="connsiteX1" fmla="*/ 381000 w 410634"/>
                <a:gd name="connsiteY1" fmla="*/ 254000 h 321734"/>
                <a:gd name="connsiteX2" fmla="*/ 397934 w 410634"/>
                <a:gd name="connsiteY2" fmla="*/ 220134 h 321734"/>
                <a:gd name="connsiteX3" fmla="*/ 224367 w 410634"/>
                <a:gd name="connsiteY3" fmla="*/ 220134 h 321734"/>
                <a:gd name="connsiteX4" fmla="*/ 224367 w 410634"/>
                <a:gd name="connsiteY4" fmla="*/ 194734 h 321734"/>
                <a:gd name="connsiteX5" fmla="*/ 232834 w 410634"/>
                <a:gd name="connsiteY5" fmla="*/ 156634 h 321734"/>
                <a:gd name="connsiteX6" fmla="*/ 262467 w 410634"/>
                <a:gd name="connsiteY6" fmla="*/ 127000 h 321734"/>
                <a:gd name="connsiteX7" fmla="*/ 270934 w 410634"/>
                <a:gd name="connsiteY7" fmla="*/ 97367 h 321734"/>
                <a:gd name="connsiteX8" fmla="*/ 270934 w 410634"/>
                <a:gd name="connsiteY8" fmla="*/ 97367 h 321734"/>
                <a:gd name="connsiteX9" fmla="*/ 275167 w 410634"/>
                <a:gd name="connsiteY9" fmla="*/ 59267 h 321734"/>
                <a:gd name="connsiteX10" fmla="*/ 262467 w 410634"/>
                <a:gd name="connsiteY10" fmla="*/ 0 h 321734"/>
                <a:gd name="connsiteX11" fmla="*/ 0 w 410634"/>
                <a:gd name="connsiteY11" fmla="*/ 42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34" h="321734">
                  <a:moveTo>
                    <a:pt x="410634" y="321734"/>
                  </a:moveTo>
                  <a:lnTo>
                    <a:pt x="381000" y="254000"/>
                  </a:lnTo>
                  <a:lnTo>
                    <a:pt x="397934" y="220134"/>
                  </a:lnTo>
                  <a:lnTo>
                    <a:pt x="224367" y="220134"/>
                  </a:lnTo>
                  <a:lnTo>
                    <a:pt x="224367" y="194734"/>
                  </a:lnTo>
                  <a:lnTo>
                    <a:pt x="232834" y="156634"/>
                  </a:lnTo>
                  <a:lnTo>
                    <a:pt x="262467" y="127000"/>
                  </a:lnTo>
                  <a:lnTo>
                    <a:pt x="270934" y="97367"/>
                  </a:lnTo>
                  <a:lnTo>
                    <a:pt x="270934" y="97367"/>
                  </a:lnTo>
                  <a:lnTo>
                    <a:pt x="275167" y="59267"/>
                  </a:lnTo>
                  <a:lnTo>
                    <a:pt x="262467" y="0"/>
                  </a:lnTo>
                  <a:lnTo>
                    <a:pt x="0" y="42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Freihandform 149"/>
            <p:cNvSpPr/>
            <p:nvPr/>
          </p:nvSpPr>
          <p:spPr>
            <a:xfrm>
              <a:off x="4140200" y="3623733"/>
              <a:ext cx="452967" cy="393700"/>
            </a:xfrm>
            <a:custGeom>
              <a:avLst/>
              <a:gdLst>
                <a:gd name="connsiteX0" fmla="*/ 8467 w 452967"/>
                <a:gd name="connsiteY0" fmla="*/ 330200 h 393700"/>
                <a:gd name="connsiteX1" fmla="*/ 21167 w 452967"/>
                <a:gd name="connsiteY1" fmla="*/ 114300 h 393700"/>
                <a:gd name="connsiteX2" fmla="*/ 4233 w 452967"/>
                <a:gd name="connsiteY2" fmla="*/ 46567 h 393700"/>
                <a:gd name="connsiteX3" fmla="*/ 0 w 452967"/>
                <a:gd name="connsiteY3" fmla="*/ 0 h 393700"/>
                <a:gd name="connsiteX4" fmla="*/ 410633 w 452967"/>
                <a:gd name="connsiteY4" fmla="*/ 4234 h 393700"/>
                <a:gd name="connsiteX5" fmla="*/ 427567 w 452967"/>
                <a:gd name="connsiteY5" fmla="*/ 25400 h 393700"/>
                <a:gd name="connsiteX6" fmla="*/ 397933 w 452967"/>
                <a:gd name="connsiteY6" fmla="*/ 67734 h 393700"/>
                <a:gd name="connsiteX7" fmla="*/ 452967 w 452967"/>
                <a:gd name="connsiteY7" fmla="*/ 71967 h 393700"/>
                <a:gd name="connsiteX8" fmla="*/ 436033 w 452967"/>
                <a:gd name="connsiteY8" fmla="*/ 101600 h 393700"/>
                <a:gd name="connsiteX9" fmla="*/ 410633 w 452967"/>
                <a:gd name="connsiteY9" fmla="*/ 131234 h 393700"/>
                <a:gd name="connsiteX10" fmla="*/ 410633 w 452967"/>
                <a:gd name="connsiteY10" fmla="*/ 160867 h 393700"/>
                <a:gd name="connsiteX11" fmla="*/ 389467 w 452967"/>
                <a:gd name="connsiteY11" fmla="*/ 194734 h 393700"/>
                <a:gd name="connsiteX12" fmla="*/ 359833 w 452967"/>
                <a:gd name="connsiteY12" fmla="*/ 249767 h 393700"/>
                <a:gd name="connsiteX13" fmla="*/ 321733 w 452967"/>
                <a:gd name="connsiteY13" fmla="*/ 313267 h 393700"/>
                <a:gd name="connsiteX14" fmla="*/ 321733 w 452967"/>
                <a:gd name="connsiteY14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67" h="393700">
                  <a:moveTo>
                    <a:pt x="8467" y="330200"/>
                  </a:moveTo>
                  <a:lnTo>
                    <a:pt x="21167" y="114300"/>
                  </a:lnTo>
                  <a:lnTo>
                    <a:pt x="4233" y="46567"/>
                  </a:lnTo>
                  <a:lnTo>
                    <a:pt x="0" y="0"/>
                  </a:lnTo>
                  <a:lnTo>
                    <a:pt x="410633" y="4234"/>
                  </a:lnTo>
                  <a:lnTo>
                    <a:pt x="427567" y="25400"/>
                  </a:lnTo>
                  <a:lnTo>
                    <a:pt x="397933" y="67734"/>
                  </a:lnTo>
                  <a:lnTo>
                    <a:pt x="452967" y="71967"/>
                  </a:lnTo>
                  <a:lnTo>
                    <a:pt x="436033" y="101600"/>
                  </a:lnTo>
                  <a:lnTo>
                    <a:pt x="410633" y="131234"/>
                  </a:lnTo>
                  <a:lnTo>
                    <a:pt x="410633" y="160867"/>
                  </a:lnTo>
                  <a:lnTo>
                    <a:pt x="389467" y="194734"/>
                  </a:lnTo>
                  <a:lnTo>
                    <a:pt x="359833" y="249767"/>
                  </a:lnTo>
                  <a:lnTo>
                    <a:pt x="321733" y="313267"/>
                  </a:lnTo>
                  <a:lnTo>
                    <a:pt x="321733" y="393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Freihandform 150"/>
            <p:cNvSpPr/>
            <p:nvPr/>
          </p:nvSpPr>
          <p:spPr>
            <a:xfrm>
              <a:off x="4538133" y="3797300"/>
              <a:ext cx="207434" cy="512233"/>
            </a:xfrm>
            <a:custGeom>
              <a:avLst/>
              <a:gdLst>
                <a:gd name="connsiteX0" fmla="*/ 0 w 207434"/>
                <a:gd name="connsiteY0" fmla="*/ 4233 h 512233"/>
                <a:gd name="connsiteX1" fmla="*/ 194734 w 207434"/>
                <a:gd name="connsiteY1" fmla="*/ 0 h 512233"/>
                <a:gd name="connsiteX2" fmla="*/ 207434 w 207434"/>
                <a:gd name="connsiteY2" fmla="*/ 25400 h 512233"/>
                <a:gd name="connsiteX3" fmla="*/ 186267 w 207434"/>
                <a:gd name="connsiteY3" fmla="*/ 105833 h 512233"/>
                <a:gd name="connsiteX4" fmla="*/ 173567 w 207434"/>
                <a:gd name="connsiteY4" fmla="*/ 228600 h 512233"/>
                <a:gd name="connsiteX5" fmla="*/ 173567 w 207434"/>
                <a:gd name="connsiteY5" fmla="*/ 512233 h 5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34" h="512233">
                  <a:moveTo>
                    <a:pt x="0" y="4233"/>
                  </a:moveTo>
                  <a:lnTo>
                    <a:pt x="194734" y="0"/>
                  </a:lnTo>
                  <a:lnTo>
                    <a:pt x="207434" y="25400"/>
                  </a:lnTo>
                  <a:lnTo>
                    <a:pt x="186267" y="105833"/>
                  </a:lnTo>
                  <a:lnTo>
                    <a:pt x="173567" y="228600"/>
                  </a:lnTo>
                  <a:lnTo>
                    <a:pt x="173567" y="512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Freihandform 151"/>
            <p:cNvSpPr/>
            <p:nvPr/>
          </p:nvSpPr>
          <p:spPr>
            <a:xfrm>
              <a:off x="4772378" y="4230566"/>
              <a:ext cx="582789" cy="78967"/>
            </a:xfrm>
            <a:custGeom>
              <a:avLst/>
              <a:gdLst>
                <a:gd name="connsiteX0" fmla="*/ 40922 w 582789"/>
                <a:gd name="connsiteY0" fmla="*/ 74734 h 78967"/>
                <a:gd name="connsiteX1" fmla="*/ 19755 w 582789"/>
                <a:gd name="connsiteY1" fmla="*/ 40867 h 78967"/>
                <a:gd name="connsiteX2" fmla="*/ 36689 w 582789"/>
                <a:gd name="connsiteY2" fmla="*/ 7001 h 78967"/>
                <a:gd name="connsiteX3" fmla="*/ 248355 w 582789"/>
                <a:gd name="connsiteY3" fmla="*/ 7001 h 78967"/>
                <a:gd name="connsiteX4" fmla="*/ 277989 w 582789"/>
                <a:gd name="connsiteY4" fmla="*/ 45101 h 78967"/>
                <a:gd name="connsiteX5" fmla="*/ 502355 w 582789"/>
                <a:gd name="connsiteY5" fmla="*/ 53567 h 78967"/>
                <a:gd name="connsiteX6" fmla="*/ 523522 w 582789"/>
                <a:gd name="connsiteY6" fmla="*/ 78967 h 78967"/>
                <a:gd name="connsiteX7" fmla="*/ 544689 w 582789"/>
                <a:gd name="connsiteY7" fmla="*/ 23934 h 78967"/>
                <a:gd name="connsiteX8" fmla="*/ 582789 w 582789"/>
                <a:gd name="connsiteY8" fmla="*/ 36634 h 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89" h="78967">
                  <a:moveTo>
                    <a:pt x="40922" y="74734"/>
                  </a:moveTo>
                  <a:lnTo>
                    <a:pt x="19755" y="40867"/>
                  </a:lnTo>
                  <a:cubicBezTo>
                    <a:pt x="14647" y="0"/>
                    <a:pt x="0" y="2062"/>
                    <a:pt x="36689" y="7001"/>
                  </a:cubicBezTo>
                  <a:lnTo>
                    <a:pt x="248355" y="7001"/>
                  </a:lnTo>
                  <a:lnTo>
                    <a:pt x="277989" y="45101"/>
                  </a:lnTo>
                  <a:lnTo>
                    <a:pt x="502355" y="53567"/>
                  </a:lnTo>
                  <a:lnTo>
                    <a:pt x="523522" y="78967"/>
                  </a:lnTo>
                  <a:lnTo>
                    <a:pt x="544689" y="23934"/>
                  </a:lnTo>
                  <a:lnTo>
                    <a:pt x="582789" y="366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Freihandform 152"/>
            <p:cNvSpPr/>
            <p:nvPr/>
          </p:nvSpPr>
          <p:spPr>
            <a:xfrm>
              <a:off x="4737100" y="3801533"/>
              <a:ext cx="287867" cy="427567"/>
            </a:xfrm>
            <a:custGeom>
              <a:avLst/>
              <a:gdLst>
                <a:gd name="connsiteX0" fmla="*/ 0 w 287867"/>
                <a:gd name="connsiteY0" fmla="*/ 0 h 427567"/>
                <a:gd name="connsiteX1" fmla="*/ 228600 w 287867"/>
                <a:gd name="connsiteY1" fmla="*/ 0 h 427567"/>
                <a:gd name="connsiteX2" fmla="*/ 287867 w 287867"/>
                <a:gd name="connsiteY2" fmla="*/ 292100 h 427567"/>
                <a:gd name="connsiteX3" fmla="*/ 283633 w 287867"/>
                <a:gd name="connsiteY3" fmla="*/ 334434 h 427567"/>
                <a:gd name="connsiteX4" fmla="*/ 287867 w 287867"/>
                <a:gd name="connsiteY4" fmla="*/ 372534 h 427567"/>
                <a:gd name="connsiteX5" fmla="*/ 275167 w 287867"/>
                <a:gd name="connsiteY5" fmla="*/ 427567 h 4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867" h="427567">
                  <a:moveTo>
                    <a:pt x="0" y="0"/>
                  </a:moveTo>
                  <a:lnTo>
                    <a:pt x="228600" y="0"/>
                  </a:lnTo>
                  <a:lnTo>
                    <a:pt x="287867" y="292100"/>
                  </a:lnTo>
                  <a:lnTo>
                    <a:pt x="283633" y="334434"/>
                  </a:lnTo>
                  <a:lnTo>
                    <a:pt x="287867" y="372534"/>
                  </a:lnTo>
                  <a:lnTo>
                    <a:pt x="275167" y="4275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Freihandform 153"/>
            <p:cNvSpPr/>
            <p:nvPr/>
          </p:nvSpPr>
          <p:spPr>
            <a:xfrm>
              <a:off x="4965700" y="3801533"/>
              <a:ext cx="440267" cy="325967"/>
            </a:xfrm>
            <a:custGeom>
              <a:avLst/>
              <a:gdLst>
                <a:gd name="connsiteX0" fmla="*/ 0 w 440267"/>
                <a:gd name="connsiteY0" fmla="*/ 0 h 325967"/>
                <a:gd name="connsiteX1" fmla="*/ 232833 w 440267"/>
                <a:gd name="connsiteY1" fmla="*/ 4234 h 325967"/>
                <a:gd name="connsiteX2" fmla="*/ 232833 w 440267"/>
                <a:gd name="connsiteY2" fmla="*/ 4234 h 325967"/>
                <a:gd name="connsiteX3" fmla="*/ 215900 w 440267"/>
                <a:gd name="connsiteY3" fmla="*/ 42334 h 325967"/>
                <a:gd name="connsiteX4" fmla="*/ 270933 w 440267"/>
                <a:gd name="connsiteY4" fmla="*/ 97367 h 325967"/>
                <a:gd name="connsiteX5" fmla="*/ 317500 w 440267"/>
                <a:gd name="connsiteY5" fmla="*/ 148167 h 325967"/>
                <a:gd name="connsiteX6" fmla="*/ 376767 w 440267"/>
                <a:gd name="connsiteY6" fmla="*/ 194734 h 325967"/>
                <a:gd name="connsiteX7" fmla="*/ 402167 w 440267"/>
                <a:gd name="connsiteY7" fmla="*/ 249767 h 325967"/>
                <a:gd name="connsiteX8" fmla="*/ 414867 w 440267"/>
                <a:gd name="connsiteY8" fmla="*/ 304800 h 325967"/>
                <a:gd name="connsiteX9" fmla="*/ 440267 w 440267"/>
                <a:gd name="connsiteY9" fmla="*/ 325967 h 3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267" h="325967">
                  <a:moveTo>
                    <a:pt x="0" y="0"/>
                  </a:moveTo>
                  <a:lnTo>
                    <a:pt x="232833" y="4234"/>
                  </a:lnTo>
                  <a:lnTo>
                    <a:pt x="232833" y="4234"/>
                  </a:lnTo>
                  <a:lnTo>
                    <a:pt x="215900" y="42334"/>
                  </a:lnTo>
                  <a:lnTo>
                    <a:pt x="270933" y="97367"/>
                  </a:lnTo>
                  <a:lnTo>
                    <a:pt x="317500" y="148167"/>
                  </a:lnTo>
                  <a:lnTo>
                    <a:pt x="376767" y="194734"/>
                  </a:lnTo>
                  <a:lnTo>
                    <a:pt x="402167" y="249767"/>
                  </a:lnTo>
                  <a:lnTo>
                    <a:pt x="414867" y="304800"/>
                  </a:lnTo>
                  <a:lnTo>
                    <a:pt x="440267" y="3259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Freihandform 154"/>
            <p:cNvSpPr/>
            <p:nvPr/>
          </p:nvSpPr>
          <p:spPr>
            <a:xfrm>
              <a:off x="5207000" y="3776133"/>
              <a:ext cx="410633" cy="143934"/>
            </a:xfrm>
            <a:custGeom>
              <a:avLst/>
              <a:gdLst>
                <a:gd name="connsiteX0" fmla="*/ 410633 w 410633"/>
                <a:gd name="connsiteY0" fmla="*/ 143934 h 143934"/>
                <a:gd name="connsiteX1" fmla="*/ 300567 w 410633"/>
                <a:gd name="connsiteY1" fmla="*/ 42334 h 143934"/>
                <a:gd name="connsiteX2" fmla="*/ 224367 w 410633"/>
                <a:gd name="connsiteY2" fmla="*/ 38100 h 143934"/>
                <a:gd name="connsiteX3" fmla="*/ 190500 w 410633"/>
                <a:gd name="connsiteY3" fmla="*/ 8467 h 143934"/>
                <a:gd name="connsiteX4" fmla="*/ 59267 w 410633"/>
                <a:gd name="connsiteY4" fmla="*/ 0 h 143934"/>
                <a:gd name="connsiteX5" fmla="*/ 0 w 410633"/>
                <a:gd name="connsiteY5" fmla="*/ 254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633" h="143934">
                  <a:moveTo>
                    <a:pt x="410633" y="143934"/>
                  </a:moveTo>
                  <a:cubicBezTo>
                    <a:pt x="310338" y="39278"/>
                    <a:pt x="360174" y="42334"/>
                    <a:pt x="300567" y="42334"/>
                  </a:cubicBezTo>
                  <a:lnTo>
                    <a:pt x="224367" y="38100"/>
                  </a:lnTo>
                  <a:lnTo>
                    <a:pt x="190500" y="8467"/>
                  </a:lnTo>
                  <a:lnTo>
                    <a:pt x="59267" y="0"/>
                  </a:lnTo>
                  <a:lnTo>
                    <a:pt x="0" y="25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Freihandform 155"/>
            <p:cNvSpPr/>
            <p:nvPr/>
          </p:nvSpPr>
          <p:spPr>
            <a:xfrm>
              <a:off x="5080000" y="3611033"/>
              <a:ext cx="787400" cy="169334"/>
            </a:xfrm>
            <a:custGeom>
              <a:avLst/>
              <a:gdLst>
                <a:gd name="connsiteX0" fmla="*/ 0 w 787400"/>
                <a:gd name="connsiteY0" fmla="*/ 169334 h 169334"/>
                <a:gd name="connsiteX1" fmla="*/ 42333 w 787400"/>
                <a:gd name="connsiteY1" fmla="*/ 156634 h 169334"/>
                <a:gd name="connsiteX2" fmla="*/ 67733 w 787400"/>
                <a:gd name="connsiteY2" fmla="*/ 122767 h 169334"/>
                <a:gd name="connsiteX3" fmla="*/ 110067 w 787400"/>
                <a:gd name="connsiteY3" fmla="*/ 110067 h 169334"/>
                <a:gd name="connsiteX4" fmla="*/ 139700 w 787400"/>
                <a:gd name="connsiteY4" fmla="*/ 101600 h 169334"/>
                <a:gd name="connsiteX5" fmla="*/ 160867 w 787400"/>
                <a:gd name="connsiteY5" fmla="*/ 67734 h 169334"/>
                <a:gd name="connsiteX6" fmla="*/ 190500 w 787400"/>
                <a:gd name="connsiteY6" fmla="*/ 63500 h 169334"/>
                <a:gd name="connsiteX7" fmla="*/ 224367 w 787400"/>
                <a:gd name="connsiteY7" fmla="*/ 46567 h 169334"/>
                <a:gd name="connsiteX8" fmla="*/ 262467 w 787400"/>
                <a:gd name="connsiteY8" fmla="*/ 33867 h 169334"/>
                <a:gd name="connsiteX9" fmla="*/ 262467 w 787400"/>
                <a:gd name="connsiteY9" fmla="*/ 0 h 169334"/>
                <a:gd name="connsiteX10" fmla="*/ 787400 w 787400"/>
                <a:gd name="connsiteY10" fmla="*/ 8467 h 1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400" h="169334">
                  <a:moveTo>
                    <a:pt x="0" y="169334"/>
                  </a:moveTo>
                  <a:lnTo>
                    <a:pt x="42333" y="156634"/>
                  </a:lnTo>
                  <a:cubicBezTo>
                    <a:pt x="60529" y="120243"/>
                    <a:pt x="46645" y="122767"/>
                    <a:pt x="67733" y="122767"/>
                  </a:cubicBezTo>
                  <a:lnTo>
                    <a:pt x="110067" y="110067"/>
                  </a:lnTo>
                  <a:lnTo>
                    <a:pt x="139700" y="101600"/>
                  </a:lnTo>
                  <a:lnTo>
                    <a:pt x="160867" y="67734"/>
                  </a:lnTo>
                  <a:lnTo>
                    <a:pt x="190500" y="63500"/>
                  </a:lnTo>
                  <a:lnTo>
                    <a:pt x="224367" y="46567"/>
                  </a:lnTo>
                  <a:lnTo>
                    <a:pt x="262467" y="33867"/>
                  </a:lnTo>
                  <a:lnTo>
                    <a:pt x="262467" y="0"/>
                  </a:lnTo>
                  <a:lnTo>
                    <a:pt x="787400" y="84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Freihandform 156"/>
            <p:cNvSpPr/>
            <p:nvPr/>
          </p:nvSpPr>
          <p:spPr>
            <a:xfrm>
              <a:off x="4597400" y="3602567"/>
              <a:ext cx="745067" cy="84666"/>
            </a:xfrm>
            <a:custGeom>
              <a:avLst/>
              <a:gdLst>
                <a:gd name="connsiteX0" fmla="*/ 0 w 745067"/>
                <a:gd name="connsiteY0" fmla="*/ 84666 h 84666"/>
                <a:gd name="connsiteX1" fmla="*/ 0 w 745067"/>
                <a:gd name="connsiteY1" fmla="*/ 59266 h 84666"/>
                <a:gd name="connsiteX2" fmla="*/ 16933 w 745067"/>
                <a:gd name="connsiteY2" fmla="*/ 29633 h 84666"/>
                <a:gd name="connsiteX3" fmla="*/ 16933 w 745067"/>
                <a:gd name="connsiteY3" fmla="*/ 29633 h 84666"/>
                <a:gd name="connsiteX4" fmla="*/ 160867 w 745067"/>
                <a:gd name="connsiteY4" fmla="*/ 25400 h 84666"/>
                <a:gd name="connsiteX5" fmla="*/ 173567 w 745067"/>
                <a:gd name="connsiteY5" fmla="*/ 0 h 84666"/>
                <a:gd name="connsiteX6" fmla="*/ 745067 w 745067"/>
                <a:gd name="connsiteY6" fmla="*/ 846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067" h="84666">
                  <a:moveTo>
                    <a:pt x="0" y="84666"/>
                  </a:moveTo>
                  <a:lnTo>
                    <a:pt x="0" y="59266"/>
                  </a:lnTo>
                  <a:lnTo>
                    <a:pt x="16933" y="29633"/>
                  </a:lnTo>
                  <a:lnTo>
                    <a:pt x="16933" y="29633"/>
                  </a:lnTo>
                  <a:lnTo>
                    <a:pt x="160867" y="25400"/>
                  </a:lnTo>
                  <a:lnTo>
                    <a:pt x="173567" y="0"/>
                  </a:lnTo>
                  <a:lnTo>
                    <a:pt x="745067" y="84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Freihandform 157"/>
            <p:cNvSpPr/>
            <p:nvPr/>
          </p:nvSpPr>
          <p:spPr>
            <a:xfrm>
              <a:off x="4034367" y="3132667"/>
              <a:ext cx="618066" cy="491066"/>
            </a:xfrm>
            <a:custGeom>
              <a:avLst/>
              <a:gdLst>
                <a:gd name="connsiteX0" fmla="*/ 588433 w 618066"/>
                <a:gd name="connsiteY0" fmla="*/ 491066 h 491066"/>
                <a:gd name="connsiteX1" fmla="*/ 618066 w 618066"/>
                <a:gd name="connsiteY1" fmla="*/ 436033 h 491066"/>
                <a:gd name="connsiteX2" fmla="*/ 579966 w 618066"/>
                <a:gd name="connsiteY2" fmla="*/ 419100 h 491066"/>
                <a:gd name="connsiteX3" fmla="*/ 579966 w 618066"/>
                <a:gd name="connsiteY3" fmla="*/ 355600 h 491066"/>
                <a:gd name="connsiteX4" fmla="*/ 491066 w 618066"/>
                <a:gd name="connsiteY4" fmla="*/ 292100 h 491066"/>
                <a:gd name="connsiteX5" fmla="*/ 516466 w 618066"/>
                <a:gd name="connsiteY5" fmla="*/ 215900 h 491066"/>
                <a:gd name="connsiteX6" fmla="*/ 491066 w 618066"/>
                <a:gd name="connsiteY6" fmla="*/ 203200 h 491066"/>
                <a:gd name="connsiteX7" fmla="*/ 465666 w 618066"/>
                <a:gd name="connsiteY7" fmla="*/ 215900 h 491066"/>
                <a:gd name="connsiteX8" fmla="*/ 465666 w 618066"/>
                <a:gd name="connsiteY8" fmla="*/ 173566 h 491066"/>
                <a:gd name="connsiteX9" fmla="*/ 393700 w 618066"/>
                <a:gd name="connsiteY9" fmla="*/ 97366 h 491066"/>
                <a:gd name="connsiteX10" fmla="*/ 397933 w 618066"/>
                <a:gd name="connsiteY10" fmla="*/ 29633 h 491066"/>
                <a:gd name="connsiteX11" fmla="*/ 364066 w 618066"/>
                <a:gd name="connsiteY11" fmla="*/ 0 h 491066"/>
                <a:gd name="connsiteX12" fmla="*/ 0 w 618066"/>
                <a:gd name="connsiteY12" fmla="*/ 12700 h 491066"/>
                <a:gd name="connsiteX13" fmla="*/ 0 w 618066"/>
                <a:gd name="connsiteY13" fmla="*/ 38100 h 491066"/>
                <a:gd name="connsiteX14" fmla="*/ 38100 w 618066"/>
                <a:gd name="connsiteY14" fmla="*/ 7620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066" h="491066">
                  <a:moveTo>
                    <a:pt x="588433" y="491066"/>
                  </a:moveTo>
                  <a:lnTo>
                    <a:pt x="618066" y="436033"/>
                  </a:lnTo>
                  <a:lnTo>
                    <a:pt x="579966" y="419100"/>
                  </a:lnTo>
                  <a:lnTo>
                    <a:pt x="579966" y="355600"/>
                  </a:lnTo>
                  <a:lnTo>
                    <a:pt x="491066" y="292100"/>
                  </a:lnTo>
                  <a:lnTo>
                    <a:pt x="516466" y="215900"/>
                  </a:lnTo>
                  <a:lnTo>
                    <a:pt x="491066" y="203200"/>
                  </a:lnTo>
                  <a:lnTo>
                    <a:pt x="465666" y="215900"/>
                  </a:lnTo>
                  <a:lnTo>
                    <a:pt x="465666" y="173566"/>
                  </a:lnTo>
                  <a:lnTo>
                    <a:pt x="393700" y="97366"/>
                  </a:lnTo>
                  <a:lnTo>
                    <a:pt x="397933" y="29633"/>
                  </a:lnTo>
                  <a:lnTo>
                    <a:pt x="364066" y="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Freihandform 158"/>
            <p:cNvSpPr/>
            <p:nvPr/>
          </p:nvSpPr>
          <p:spPr>
            <a:xfrm>
              <a:off x="3945467" y="2777067"/>
              <a:ext cx="605366" cy="376766"/>
            </a:xfrm>
            <a:custGeom>
              <a:avLst/>
              <a:gdLst>
                <a:gd name="connsiteX0" fmla="*/ 76200 w 605366"/>
                <a:gd name="connsiteY0" fmla="*/ 359833 h 376766"/>
                <a:gd name="connsiteX1" fmla="*/ 76200 w 605366"/>
                <a:gd name="connsiteY1" fmla="*/ 313266 h 376766"/>
                <a:gd name="connsiteX2" fmla="*/ 76200 w 605366"/>
                <a:gd name="connsiteY2" fmla="*/ 279400 h 376766"/>
                <a:gd name="connsiteX3" fmla="*/ 55033 w 605366"/>
                <a:gd name="connsiteY3" fmla="*/ 241300 h 376766"/>
                <a:gd name="connsiteX4" fmla="*/ 50800 w 605366"/>
                <a:gd name="connsiteY4" fmla="*/ 207433 h 376766"/>
                <a:gd name="connsiteX5" fmla="*/ 25400 w 605366"/>
                <a:gd name="connsiteY5" fmla="*/ 169333 h 376766"/>
                <a:gd name="connsiteX6" fmla="*/ 0 w 605366"/>
                <a:gd name="connsiteY6" fmla="*/ 105833 h 376766"/>
                <a:gd name="connsiteX7" fmla="*/ 25400 w 605366"/>
                <a:gd name="connsiteY7" fmla="*/ 55033 h 376766"/>
                <a:gd name="connsiteX8" fmla="*/ 25400 w 605366"/>
                <a:gd name="connsiteY8" fmla="*/ 55033 h 376766"/>
                <a:gd name="connsiteX9" fmla="*/ 12700 w 605366"/>
                <a:gd name="connsiteY9" fmla="*/ 4233 h 376766"/>
                <a:gd name="connsiteX10" fmla="*/ 508000 w 605366"/>
                <a:gd name="connsiteY10" fmla="*/ 0 h 376766"/>
                <a:gd name="connsiteX11" fmla="*/ 524933 w 605366"/>
                <a:gd name="connsiteY11" fmla="*/ 33866 h 376766"/>
                <a:gd name="connsiteX12" fmla="*/ 508000 w 605366"/>
                <a:gd name="connsiteY12" fmla="*/ 63500 h 376766"/>
                <a:gd name="connsiteX13" fmla="*/ 533400 w 605366"/>
                <a:gd name="connsiteY13" fmla="*/ 101600 h 376766"/>
                <a:gd name="connsiteX14" fmla="*/ 571500 w 605366"/>
                <a:gd name="connsiteY14" fmla="*/ 139700 h 376766"/>
                <a:gd name="connsiteX15" fmla="*/ 605366 w 605366"/>
                <a:gd name="connsiteY15" fmla="*/ 182033 h 376766"/>
                <a:gd name="connsiteX16" fmla="*/ 596900 w 605366"/>
                <a:gd name="connsiteY16" fmla="*/ 228600 h 376766"/>
                <a:gd name="connsiteX17" fmla="*/ 550333 w 605366"/>
                <a:gd name="connsiteY17" fmla="*/ 262466 h 376766"/>
                <a:gd name="connsiteX18" fmla="*/ 516466 w 605366"/>
                <a:gd name="connsiteY18" fmla="*/ 279400 h 376766"/>
                <a:gd name="connsiteX19" fmla="*/ 520700 w 605366"/>
                <a:gd name="connsiteY19" fmla="*/ 325966 h 376766"/>
                <a:gd name="connsiteX20" fmla="*/ 520700 w 605366"/>
                <a:gd name="connsiteY20" fmla="*/ 359833 h 376766"/>
                <a:gd name="connsiteX21" fmla="*/ 482600 w 605366"/>
                <a:gd name="connsiteY21" fmla="*/ 376766 h 37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5366" h="376766">
                  <a:moveTo>
                    <a:pt x="76200" y="359833"/>
                  </a:moveTo>
                  <a:lnTo>
                    <a:pt x="76200" y="313266"/>
                  </a:lnTo>
                  <a:lnTo>
                    <a:pt x="76200" y="279400"/>
                  </a:lnTo>
                  <a:lnTo>
                    <a:pt x="55033" y="241300"/>
                  </a:lnTo>
                  <a:lnTo>
                    <a:pt x="50800" y="207433"/>
                  </a:lnTo>
                  <a:lnTo>
                    <a:pt x="25400" y="169333"/>
                  </a:lnTo>
                  <a:lnTo>
                    <a:pt x="0" y="105833"/>
                  </a:lnTo>
                  <a:lnTo>
                    <a:pt x="25400" y="55033"/>
                  </a:lnTo>
                  <a:lnTo>
                    <a:pt x="25400" y="55033"/>
                  </a:lnTo>
                  <a:lnTo>
                    <a:pt x="12700" y="4233"/>
                  </a:lnTo>
                  <a:lnTo>
                    <a:pt x="508000" y="0"/>
                  </a:lnTo>
                  <a:lnTo>
                    <a:pt x="524933" y="33866"/>
                  </a:lnTo>
                  <a:lnTo>
                    <a:pt x="508000" y="63500"/>
                  </a:lnTo>
                  <a:lnTo>
                    <a:pt x="533400" y="101600"/>
                  </a:lnTo>
                  <a:cubicBezTo>
                    <a:pt x="576782" y="140644"/>
                    <a:pt x="594717" y="139700"/>
                    <a:pt x="571500" y="139700"/>
                  </a:cubicBezTo>
                  <a:lnTo>
                    <a:pt x="605366" y="182033"/>
                  </a:lnTo>
                  <a:lnTo>
                    <a:pt x="596900" y="228600"/>
                  </a:lnTo>
                  <a:lnTo>
                    <a:pt x="550333" y="262466"/>
                  </a:lnTo>
                  <a:lnTo>
                    <a:pt x="516466" y="279400"/>
                  </a:lnTo>
                  <a:lnTo>
                    <a:pt x="520700" y="325966"/>
                  </a:lnTo>
                  <a:lnTo>
                    <a:pt x="520700" y="359833"/>
                  </a:lnTo>
                  <a:lnTo>
                    <a:pt x="482600" y="3767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Freihandform 159"/>
            <p:cNvSpPr/>
            <p:nvPr/>
          </p:nvSpPr>
          <p:spPr>
            <a:xfrm>
              <a:off x="3890433" y="2048933"/>
              <a:ext cx="76200" cy="711200"/>
            </a:xfrm>
            <a:custGeom>
              <a:avLst/>
              <a:gdLst>
                <a:gd name="connsiteX0" fmla="*/ 71967 w 76200"/>
                <a:gd name="connsiteY0" fmla="*/ 711200 h 711200"/>
                <a:gd name="connsiteX1" fmla="*/ 76200 w 76200"/>
                <a:gd name="connsiteY1" fmla="*/ 495300 h 711200"/>
                <a:gd name="connsiteX2" fmla="*/ 46567 w 76200"/>
                <a:gd name="connsiteY2" fmla="*/ 461434 h 711200"/>
                <a:gd name="connsiteX3" fmla="*/ 59267 w 76200"/>
                <a:gd name="connsiteY3" fmla="*/ 414867 h 711200"/>
                <a:gd name="connsiteX4" fmla="*/ 59267 w 76200"/>
                <a:gd name="connsiteY4" fmla="*/ 368300 h 711200"/>
                <a:gd name="connsiteX5" fmla="*/ 42334 w 76200"/>
                <a:gd name="connsiteY5" fmla="*/ 300567 h 711200"/>
                <a:gd name="connsiteX6" fmla="*/ 33867 w 76200"/>
                <a:gd name="connsiteY6" fmla="*/ 275167 h 711200"/>
                <a:gd name="connsiteX7" fmla="*/ 42334 w 76200"/>
                <a:gd name="connsiteY7" fmla="*/ 203200 h 711200"/>
                <a:gd name="connsiteX8" fmla="*/ 16934 w 76200"/>
                <a:gd name="connsiteY8" fmla="*/ 139700 h 711200"/>
                <a:gd name="connsiteX9" fmla="*/ 12700 w 76200"/>
                <a:gd name="connsiteY9" fmla="*/ 114300 h 711200"/>
                <a:gd name="connsiteX10" fmla="*/ 12700 w 76200"/>
                <a:gd name="connsiteY10" fmla="*/ 63500 h 711200"/>
                <a:gd name="connsiteX11" fmla="*/ 12700 w 76200"/>
                <a:gd name="connsiteY11" fmla="*/ 38100 h 711200"/>
                <a:gd name="connsiteX12" fmla="*/ 0 w 762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11200">
                  <a:moveTo>
                    <a:pt x="71967" y="711200"/>
                  </a:moveTo>
                  <a:lnTo>
                    <a:pt x="76200" y="495300"/>
                  </a:lnTo>
                  <a:lnTo>
                    <a:pt x="46567" y="461434"/>
                  </a:lnTo>
                  <a:lnTo>
                    <a:pt x="59267" y="414867"/>
                  </a:lnTo>
                  <a:lnTo>
                    <a:pt x="59267" y="368300"/>
                  </a:lnTo>
                  <a:lnTo>
                    <a:pt x="42334" y="300567"/>
                  </a:lnTo>
                  <a:lnTo>
                    <a:pt x="33867" y="275167"/>
                  </a:lnTo>
                  <a:lnTo>
                    <a:pt x="42334" y="203200"/>
                  </a:lnTo>
                  <a:lnTo>
                    <a:pt x="16934" y="139700"/>
                  </a:lnTo>
                  <a:lnTo>
                    <a:pt x="12700" y="114300"/>
                  </a:lnTo>
                  <a:lnTo>
                    <a:pt x="12700" y="63500"/>
                  </a:lnTo>
                  <a:lnTo>
                    <a:pt x="12700" y="381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Freihandform 160"/>
            <p:cNvSpPr/>
            <p:nvPr/>
          </p:nvSpPr>
          <p:spPr>
            <a:xfrm>
              <a:off x="4292600" y="2197100"/>
              <a:ext cx="309033" cy="575733"/>
            </a:xfrm>
            <a:custGeom>
              <a:avLst/>
              <a:gdLst>
                <a:gd name="connsiteX0" fmla="*/ 309033 w 309033"/>
                <a:gd name="connsiteY0" fmla="*/ 0 h 575733"/>
                <a:gd name="connsiteX1" fmla="*/ 279400 w 309033"/>
                <a:gd name="connsiteY1" fmla="*/ 84667 h 575733"/>
                <a:gd name="connsiteX2" fmla="*/ 215900 w 309033"/>
                <a:gd name="connsiteY2" fmla="*/ 84667 h 575733"/>
                <a:gd name="connsiteX3" fmla="*/ 135467 w 309033"/>
                <a:gd name="connsiteY3" fmla="*/ 143933 h 575733"/>
                <a:gd name="connsiteX4" fmla="*/ 63500 w 309033"/>
                <a:gd name="connsiteY4" fmla="*/ 169333 h 575733"/>
                <a:gd name="connsiteX5" fmla="*/ 63500 w 309033"/>
                <a:gd name="connsiteY5" fmla="*/ 232833 h 575733"/>
                <a:gd name="connsiteX6" fmla="*/ 0 w 309033"/>
                <a:gd name="connsiteY6" fmla="*/ 283633 h 575733"/>
                <a:gd name="connsiteX7" fmla="*/ 29633 w 309033"/>
                <a:gd name="connsiteY7" fmla="*/ 325967 h 575733"/>
                <a:gd name="connsiteX8" fmla="*/ 16933 w 309033"/>
                <a:gd name="connsiteY8" fmla="*/ 419100 h 575733"/>
                <a:gd name="connsiteX9" fmla="*/ 101600 w 309033"/>
                <a:gd name="connsiteY9" fmla="*/ 478367 h 575733"/>
                <a:gd name="connsiteX10" fmla="*/ 110067 w 309033"/>
                <a:gd name="connsiteY10" fmla="*/ 503767 h 575733"/>
                <a:gd name="connsiteX11" fmla="*/ 152400 w 309033"/>
                <a:gd name="connsiteY11" fmla="*/ 524933 h 575733"/>
                <a:gd name="connsiteX12" fmla="*/ 169333 w 309033"/>
                <a:gd name="connsiteY12" fmla="*/ 5757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033" h="575733">
                  <a:moveTo>
                    <a:pt x="309033" y="0"/>
                  </a:moveTo>
                  <a:lnTo>
                    <a:pt x="279400" y="84667"/>
                  </a:lnTo>
                  <a:lnTo>
                    <a:pt x="215900" y="84667"/>
                  </a:lnTo>
                  <a:lnTo>
                    <a:pt x="135467" y="143933"/>
                  </a:lnTo>
                  <a:lnTo>
                    <a:pt x="63500" y="169333"/>
                  </a:lnTo>
                  <a:lnTo>
                    <a:pt x="63500" y="232833"/>
                  </a:lnTo>
                  <a:lnTo>
                    <a:pt x="0" y="283633"/>
                  </a:lnTo>
                  <a:lnTo>
                    <a:pt x="29633" y="325967"/>
                  </a:lnTo>
                  <a:lnTo>
                    <a:pt x="16933" y="419100"/>
                  </a:lnTo>
                  <a:lnTo>
                    <a:pt x="101600" y="478367"/>
                  </a:lnTo>
                  <a:lnTo>
                    <a:pt x="110067" y="503767"/>
                  </a:lnTo>
                  <a:lnTo>
                    <a:pt x="152400" y="524933"/>
                  </a:lnTo>
                  <a:lnTo>
                    <a:pt x="169333" y="575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Freihandform 161"/>
            <p:cNvSpPr/>
            <p:nvPr/>
          </p:nvSpPr>
          <p:spPr>
            <a:xfrm>
              <a:off x="4521200" y="2895600"/>
              <a:ext cx="241300" cy="8467"/>
            </a:xfrm>
            <a:custGeom>
              <a:avLst/>
              <a:gdLst>
                <a:gd name="connsiteX0" fmla="*/ 0 w 241300"/>
                <a:gd name="connsiteY0" fmla="*/ 8467 h 8467"/>
                <a:gd name="connsiteX1" fmla="*/ 241300 w 241300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300" h="8467">
                  <a:moveTo>
                    <a:pt x="0" y="8467"/>
                  </a:moveTo>
                  <a:lnTo>
                    <a:pt x="2413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Freihandform 162"/>
            <p:cNvSpPr/>
            <p:nvPr/>
          </p:nvSpPr>
          <p:spPr>
            <a:xfrm>
              <a:off x="4533900" y="2273300"/>
              <a:ext cx="664633" cy="728133"/>
            </a:xfrm>
            <a:custGeom>
              <a:avLst/>
              <a:gdLst>
                <a:gd name="connsiteX0" fmla="*/ 33867 w 664633"/>
                <a:gd name="connsiteY0" fmla="*/ 0 h 728133"/>
                <a:gd name="connsiteX1" fmla="*/ 0 w 664633"/>
                <a:gd name="connsiteY1" fmla="*/ 97367 h 728133"/>
                <a:gd name="connsiteX2" fmla="*/ 29633 w 664633"/>
                <a:gd name="connsiteY2" fmla="*/ 148167 h 728133"/>
                <a:gd name="connsiteX3" fmla="*/ 211667 w 664633"/>
                <a:gd name="connsiteY3" fmla="*/ 198967 h 728133"/>
                <a:gd name="connsiteX4" fmla="*/ 245533 w 664633"/>
                <a:gd name="connsiteY4" fmla="*/ 224367 h 728133"/>
                <a:gd name="connsiteX5" fmla="*/ 237067 w 664633"/>
                <a:gd name="connsiteY5" fmla="*/ 266700 h 728133"/>
                <a:gd name="connsiteX6" fmla="*/ 258233 w 664633"/>
                <a:gd name="connsiteY6" fmla="*/ 309033 h 728133"/>
                <a:gd name="connsiteX7" fmla="*/ 292100 w 664633"/>
                <a:gd name="connsiteY7" fmla="*/ 266700 h 728133"/>
                <a:gd name="connsiteX8" fmla="*/ 317500 w 664633"/>
                <a:gd name="connsiteY8" fmla="*/ 254000 h 728133"/>
                <a:gd name="connsiteX9" fmla="*/ 381000 w 664633"/>
                <a:gd name="connsiteY9" fmla="*/ 283633 h 728133"/>
                <a:gd name="connsiteX10" fmla="*/ 338667 w 664633"/>
                <a:gd name="connsiteY10" fmla="*/ 334433 h 728133"/>
                <a:gd name="connsiteX11" fmla="*/ 309033 w 664633"/>
                <a:gd name="connsiteY11" fmla="*/ 402167 h 728133"/>
                <a:gd name="connsiteX12" fmla="*/ 304800 w 664633"/>
                <a:gd name="connsiteY12" fmla="*/ 452967 h 728133"/>
                <a:gd name="connsiteX13" fmla="*/ 296333 w 664633"/>
                <a:gd name="connsiteY13" fmla="*/ 508000 h 728133"/>
                <a:gd name="connsiteX14" fmla="*/ 296333 w 664633"/>
                <a:gd name="connsiteY14" fmla="*/ 601133 h 728133"/>
                <a:gd name="connsiteX15" fmla="*/ 292100 w 664633"/>
                <a:gd name="connsiteY15" fmla="*/ 677333 h 728133"/>
                <a:gd name="connsiteX16" fmla="*/ 304800 w 664633"/>
                <a:gd name="connsiteY16" fmla="*/ 728133 h 728133"/>
                <a:gd name="connsiteX17" fmla="*/ 639233 w 664633"/>
                <a:gd name="connsiteY17" fmla="*/ 728133 h 728133"/>
                <a:gd name="connsiteX18" fmla="*/ 664633 w 664633"/>
                <a:gd name="connsiteY18" fmla="*/ 702733 h 7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4633" h="728133">
                  <a:moveTo>
                    <a:pt x="33867" y="0"/>
                  </a:moveTo>
                  <a:lnTo>
                    <a:pt x="0" y="97367"/>
                  </a:lnTo>
                  <a:lnTo>
                    <a:pt x="29633" y="148167"/>
                  </a:lnTo>
                  <a:lnTo>
                    <a:pt x="211667" y="198967"/>
                  </a:lnTo>
                  <a:lnTo>
                    <a:pt x="245533" y="224367"/>
                  </a:lnTo>
                  <a:lnTo>
                    <a:pt x="237067" y="266700"/>
                  </a:lnTo>
                  <a:lnTo>
                    <a:pt x="258233" y="309033"/>
                  </a:lnTo>
                  <a:lnTo>
                    <a:pt x="292100" y="266700"/>
                  </a:lnTo>
                  <a:lnTo>
                    <a:pt x="317500" y="254000"/>
                  </a:lnTo>
                  <a:lnTo>
                    <a:pt x="381000" y="283633"/>
                  </a:lnTo>
                  <a:lnTo>
                    <a:pt x="338667" y="334433"/>
                  </a:lnTo>
                  <a:lnTo>
                    <a:pt x="309033" y="402167"/>
                  </a:lnTo>
                  <a:lnTo>
                    <a:pt x="304800" y="452967"/>
                  </a:lnTo>
                  <a:lnTo>
                    <a:pt x="296333" y="508000"/>
                  </a:lnTo>
                  <a:lnTo>
                    <a:pt x="296333" y="601133"/>
                  </a:lnTo>
                  <a:lnTo>
                    <a:pt x="292100" y="677333"/>
                  </a:lnTo>
                  <a:lnTo>
                    <a:pt x="304800" y="728133"/>
                  </a:lnTo>
                  <a:lnTo>
                    <a:pt x="639233" y="728133"/>
                  </a:lnTo>
                  <a:lnTo>
                    <a:pt x="664633" y="702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Freihandform 163"/>
            <p:cNvSpPr/>
            <p:nvPr/>
          </p:nvSpPr>
          <p:spPr>
            <a:xfrm>
              <a:off x="4652433" y="3009900"/>
              <a:ext cx="143934" cy="546100"/>
            </a:xfrm>
            <a:custGeom>
              <a:avLst/>
              <a:gdLst>
                <a:gd name="connsiteX0" fmla="*/ 135467 w 143934"/>
                <a:gd name="connsiteY0" fmla="*/ 0 h 546100"/>
                <a:gd name="connsiteX1" fmla="*/ 143934 w 143934"/>
                <a:gd name="connsiteY1" fmla="*/ 283633 h 546100"/>
                <a:gd name="connsiteX2" fmla="*/ 122767 w 143934"/>
                <a:gd name="connsiteY2" fmla="*/ 304800 h 546100"/>
                <a:gd name="connsiteX3" fmla="*/ 139700 w 143934"/>
                <a:gd name="connsiteY3" fmla="*/ 347133 h 546100"/>
                <a:gd name="connsiteX4" fmla="*/ 127000 w 143934"/>
                <a:gd name="connsiteY4" fmla="*/ 389467 h 546100"/>
                <a:gd name="connsiteX5" fmla="*/ 101600 w 143934"/>
                <a:gd name="connsiteY5" fmla="*/ 410633 h 546100"/>
                <a:gd name="connsiteX6" fmla="*/ 101600 w 143934"/>
                <a:gd name="connsiteY6" fmla="*/ 436033 h 546100"/>
                <a:gd name="connsiteX7" fmla="*/ 84667 w 143934"/>
                <a:gd name="connsiteY7" fmla="*/ 491067 h 546100"/>
                <a:gd name="connsiteX8" fmla="*/ 84667 w 143934"/>
                <a:gd name="connsiteY8" fmla="*/ 491067 h 546100"/>
                <a:gd name="connsiteX9" fmla="*/ 50800 w 143934"/>
                <a:gd name="connsiteY9" fmla="*/ 499533 h 546100"/>
                <a:gd name="connsiteX10" fmla="*/ 46567 w 143934"/>
                <a:gd name="connsiteY10" fmla="*/ 546100 h 546100"/>
                <a:gd name="connsiteX11" fmla="*/ 0 w 143934"/>
                <a:gd name="connsiteY11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34" h="546100">
                  <a:moveTo>
                    <a:pt x="135467" y="0"/>
                  </a:moveTo>
                  <a:lnTo>
                    <a:pt x="143934" y="283633"/>
                  </a:lnTo>
                  <a:cubicBezTo>
                    <a:pt x="121864" y="310117"/>
                    <a:pt x="122767" y="320054"/>
                    <a:pt x="122767" y="304800"/>
                  </a:cubicBezTo>
                  <a:cubicBezTo>
                    <a:pt x="140182" y="352693"/>
                    <a:pt x="139700" y="367884"/>
                    <a:pt x="139700" y="347133"/>
                  </a:cubicBezTo>
                  <a:lnTo>
                    <a:pt x="127000" y="389467"/>
                  </a:lnTo>
                  <a:lnTo>
                    <a:pt x="101600" y="410633"/>
                  </a:lnTo>
                  <a:lnTo>
                    <a:pt x="101600" y="436033"/>
                  </a:lnTo>
                  <a:lnTo>
                    <a:pt x="84667" y="491067"/>
                  </a:lnTo>
                  <a:lnTo>
                    <a:pt x="84667" y="491067"/>
                  </a:lnTo>
                  <a:lnTo>
                    <a:pt x="50800" y="499533"/>
                  </a:lnTo>
                  <a:lnTo>
                    <a:pt x="46567" y="546100"/>
                  </a:lnTo>
                  <a:lnTo>
                    <a:pt x="0" y="546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Freihandform 164"/>
            <p:cNvSpPr/>
            <p:nvPr/>
          </p:nvSpPr>
          <p:spPr>
            <a:xfrm>
              <a:off x="4745567" y="3001433"/>
              <a:ext cx="300566" cy="491067"/>
            </a:xfrm>
            <a:custGeom>
              <a:avLst/>
              <a:gdLst>
                <a:gd name="connsiteX0" fmla="*/ 300566 w 300566"/>
                <a:gd name="connsiteY0" fmla="*/ 0 h 491067"/>
                <a:gd name="connsiteX1" fmla="*/ 300566 w 300566"/>
                <a:gd name="connsiteY1" fmla="*/ 330200 h 491067"/>
                <a:gd name="connsiteX2" fmla="*/ 283633 w 300566"/>
                <a:gd name="connsiteY2" fmla="*/ 372534 h 491067"/>
                <a:gd name="connsiteX3" fmla="*/ 241300 w 300566"/>
                <a:gd name="connsiteY3" fmla="*/ 376767 h 491067"/>
                <a:gd name="connsiteX4" fmla="*/ 228600 w 300566"/>
                <a:gd name="connsiteY4" fmla="*/ 402167 h 491067"/>
                <a:gd name="connsiteX5" fmla="*/ 203200 w 300566"/>
                <a:gd name="connsiteY5" fmla="*/ 423334 h 491067"/>
                <a:gd name="connsiteX6" fmla="*/ 186266 w 300566"/>
                <a:gd name="connsiteY6" fmla="*/ 452967 h 491067"/>
                <a:gd name="connsiteX7" fmla="*/ 160866 w 300566"/>
                <a:gd name="connsiteY7" fmla="*/ 440267 h 491067"/>
                <a:gd name="connsiteX8" fmla="*/ 160866 w 300566"/>
                <a:gd name="connsiteY8" fmla="*/ 440267 h 491067"/>
                <a:gd name="connsiteX9" fmla="*/ 135466 w 300566"/>
                <a:gd name="connsiteY9" fmla="*/ 457200 h 491067"/>
                <a:gd name="connsiteX10" fmla="*/ 105833 w 300566"/>
                <a:gd name="connsiteY10" fmla="*/ 457200 h 491067"/>
                <a:gd name="connsiteX11" fmla="*/ 105833 w 300566"/>
                <a:gd name="connsiteY11" fmla="*/ 457200 h 491067"/>
                <a:gd name="connsiteX12" fmla="*/ 71966 w 300566"/>
                <a:gd name="connsiteY12" fmla="*/ 474134 h 491067"/>
                <a:gd name="connsiteX13" fmla="*/ 42333 w 300566"/>
                <a:gd name="connsiteY13" fmla="*/ 461434 h 491067"/>
                <a:gd name="connsiteX14" fmla="*/ 0 w 300566"/>
                <a:gd name="connsiteY14" fmla="*/ 491067 h 4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566" h="491067">
                  <a:moveTo>
                    <a:pt x="300566" y="0"/>
                  </a:moveTo>
                  <a:lnTo>
                    <a:pt x="300566" y="330200"/>
                  </a:lnTo>
                  <a:lnTo>
                    <a:pt x="283633" y="372534"/>
                  </a:lnTo>
                  <a:lnTo>
                    <a:pt x="241300" y="376767"/>
                  </a:lnTo>
                  <a:lnTo>
                    <a:pt x="228600" y="402167"/>
                  </a:lnTo>
                  <a:lnTo>
                    <a:pt x="203200" y="423334"/>
                  </a:lnTo>
                  <a:lnTo>
                    <a:pt x="186266" y="452967"/>
                  </a:lnTo>
                  <a:lnTo>
                    <a:pt x="160866" y="440267"/>
                  </a:lnTo>
                  <a:lnTo>
                    <a:pt x="160866" y="440267"/>
                  </a:lnTo>
                  <a:lnTo>
                    <a:pt x="135466" y="457200"/>
                  </a:lnTo>
                  <a:lnTo>
                    <a:pt x="105833" y="457200"/>
                  </a:lnTo>
                  <a:lnTo>
                    <a:pt x="105833" y="457200"/>
                  </a:lnTo>
                  <a:lnTo>
                    <a:pt x="71966" y="474134"/>
                  </a:lnTo>
                  <a:lnTo>
                    <a:pt x="42333" y="461434"/>
                  </a:lnTo>
                  <a:lnTo>
                    <a:pt x="0" y="4910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Freihandform 165"/>
            <p:cNvSpPr/>
            <p:nvPr/>
          </p:nvSpPr>
          <p:spPr>
            <a:xfrm>
              <a:off x="5050367" y="2933700"/>
              <a:ext cx="393700" cy="465667"/>
            </a:xfrm>
            <a:custGeom>
              <a:avLst/>
              <a:gdLst>
                <a:gd name="connsiteX0" fmla="*/ 0 w 393700"/>
                <a:gd name="connsiteY0" fmla="*/ 385233 h 465667"/>
                <a:gd name="connsiteX1" fmla="*/ 38100 w 393700"/>
                <a:gd name="connsiteY1" fmla="*/ 393700 h 465667"/>
                <a:gd name="connsiteX2" fmla="*/ 59266 w 393700"/>
                <a:gd name="connsiteY2" fmla="*/ 427567 h 465667"/>
                <a:gd name="connsiteX3" fmla="*/ 93133 w 393700"/>
                <a:gd name="connsiteY3" fmla="*/ 448733 h 465667"/>
                <a:gd name="connsiteX4" fmla="*/ 118533 w 393700"/>
                <a:gd name="connsiteY4" fmla="*/ 436033 h 465667"/>
                <a:gd name="connsiteX5" fmla="*/ 156633 w 393700"/>
                <a:gd name="connsiteY5" fmla="*/ 440267 h 465667"/>
                <a:gd name="connsiteX6" fmla="*/ 156633 w 393700"/>
                <a:gd name="connsiteY6" fmla="*/ 440267 h 465667"/>
                <a:gd name="connsiteX7" fmla="*/ 207433 w 393700"/>
                <a:gd name="connsiteY7" fmla="*/ 465667 h 465667"/>
                <a:gd name="connsiteX8" fmla="*/ 241300 w 393700"/>
                <a:gd name="connsiteY8" fmla="*/ 444500 h 465667"/>
                <a:gd name="connsiteX9" fmla="*/ 258233 w 393700"/>
                <a:gd name="connsiteY9" fmla="*/ 402167 h 465667"/>
                <a:gd name="connsiteX10" fmla="*/ 279400 w 393700"/>
                <a:gd name="connsiteY10" fmla="*/ 385233 h 465667"/>
                <a:gd name="connsiteX11" fmla="*/ 300566 w 393700"/>
                <a:gd name="connsiteY11" fmla="*/ 368300 h 465667"/>
                <a:gd name="connsiteX12" fmla="*/ 334433 w 393700"/>
                <a:gd name="connsiteY12" fmla="*/ 355600 h 465667"/>
                <a:gd name="connsiteX13" fmla="*/ 364066 w 393700"/>
                <a:gd name="connsiteY13" fmla="*/ 325967 h 465667"/>
                <a:gd name="connsiteX14" fmla="*/ 372533 w 393700"/>
                <a:gd name="connsiteY14" fmla="*/ 292100 h 465667"/>
                <a:gd name="connsiteX15" fmla="*/ 381000 w 393700"/>
                <a:gd name="connsiteY15" fmla="*/ 241300 h 465667"/>
                <a:gd name="connsiteX16" fmla="*/ 393700 w 393700"/>
                <a:gd name="connsiteY16" fmla="*/ 203200 h 465667"/>
                <a:gd name="connsiteX17" fmla="*/ 389466 w 393700"/>
                <a:gd name="connsiteY17" fmla="*/ 0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700" h="465667">
                  <a:moveTo>
                    <a:pt x="0" y="385233"/>
                  </a:moveTo>
                  <a:lnTo>
                    <a:pt x="38100" y="393700"/>
                  </a:lnTo>
                  <a:lnTo>
                    <a:pt x="59266" y="427567"/>
                  </a:lnTo>
                  <a:lnTo>
                    <a:pt x="93133" y="448733"/>
                  </a:lnTo>
                  <a:lnTo>
                    <a:pt x="118533" y="436033"/>
                  </a:lnTo>
                  <a:lnTo>
                    <a:pt x="156633" y="440267"/>
                  </a:lnTo>
                  <a:lnTo>
                    <a:pt x="156633" y="440267"/>
                  </a:lnTo>
                  <a:lnTo>
                    <a:pt x="207433" y="465667"/>
                  </a:lnTo>
                  <a:lnTo>
                    <a:pt x="241300" y="444500"/>
                  </a:lnTo>
                  <a:lnTo>
                    <a:pt x="258233" y="402167"/>
                  </a:lnTo>
                  <a:lnTo>
                    <a:pt x="279400" y="385233"/>
                  </a:lnTo>
                  <a:lnTo>
                    <a:pt x="300566" y="368300"/>
                  </a:lnTo>
                  <a:lnTo>
                    <a:pt x="334433" y="355600"/>
                  </a:lnTo>
                  <a:lnTo>
                    <a:pt x="364066" y="325967"/>
                  </a:lnTo>
                  <a:lnTo>
                    <a:pt x="372533" y="292100"/>
                  </a:lnTo>
                  <a:lnTo>
                    <a:pt x="381000" y="241300"/>
                  </a:lnTo>
                  <a:lnTo>
                    <a:pt x="393700" y="203200"/>
                  </a:lnTo>
                  <a:cubicBezTo>
                    <a:pt x="392289" y="135467"/>
                    <a:pt x="389466" y="0"/>
                    <a:pt x="389466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7" name="Freihandform 166"/>
            <p:cNvSpPr/>
            <p:nvPr/>
          </p:nvSpPr>
          <p:spPr>
            <a:xfrm>
              <a:off x="5503333" y="2916767"/>
              <a:ext cx="558800" cy="182033"/>
            </a:xfrm>
            <a:custGeom>
              <a:avLst/>
              <a:gdLst>
                <a:gd name="connsiteX0" fmla="*/ 0 w 558800"/>
                <a:gd name="connsiteY0" fmla="*/ 0 h 182033"/>
                <a:gd name="connsiteX1" fmla="*/ 8467 w 558800"/>
                <a:gd name="connsiteY1" fmla="*/ 55033 h 182033"/>
                <a:gd name="connsiteX2" fmla="*/ 414867 w 558800"/>
                <a:gd name="connsiteY2" fmla="*/ 50800 h 182033"/>
                <a:gd name="connsiteX3" fmla="*/ 474134 w 558800"/>
                <a:gd name="connsiteY3" fmla="*/ 139700 h 182033"/>
                <a:gd name="connsiteX4" fmla="*/ 558800 w 558800"/>
                <a:gd name="connsiteY4" fmla="*/ 182033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00" h="182033">
                  <a:moveTo>
                    <a:pt x="0" y="0"/>
                  </a:moveTo>
                  <a:lnTo>
                    <a:pt x="8467" y="55033"/>
                  </a:lnTo>
                  <a:lnTo>
                    <a:pt x="414867" y="50800"/>
                  </a:lnTo>
                  <a:lnTo>
                    <a:pt x="474134" y="139700"/>
                  </a:lnTo>
                  <a:lnTo>
                    <a:pt x="558800" y="182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8" name="Freihandform 167"/>
            <p:cNvSpPr/>
            <p:nvPr/>
          </p:nvSpPr>
          <p:spPr>
            <a:xfrm>
              <a:off x="5211233" y="3382433"/>
              <a:ext cx="93134" cy="207434"/>
            </a:xfrm>
            <a:custGeom>
              <a:avLst/>
              <a:gdLst>
                <a:gd name="connsiteX0" fmla="*/ 0 w 93134"/>
                <a:gd name="connsiteY0" fmla="*/ 207434 h 207434"/>
                <a:gd name="connsiteX1" fmla="*/ 33867 w 93134"/>
                <a:gd name="connsiteY1" fmla="*/ 156634 h 207434"/>
                <a:gd name="connsiteX2" fmla="*/ 93134 w 93134"/>
                <a:gd name="connsiteY2" fmla="*/ 118534 h 207434"/>
                <a:gd name="connsiteX3" fmla="*/ 59267 w 93134"/>
                <a:gd name="connsiteY3" fmla="*/ 84667 h 207434"/>
                <a:gd name="connsiteX4" fmla="*/ 46567 w 93134"/>
                <a:gd name="connsiteY4" fmla="*/ 46567 h 207434"/>
                <a:gd name="connsiteX5" fmla="*/ 50800 w 93134"/>
                <a:gd name="connsiteY5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4" h="207434">
                  <a:moveTo>
                    <a:pt x="0" y="207434"/>
                  </a:moveTo>
                  <a:lnTo>
                    <a:pt x="33867" y="156634"/>
                  </a:lnTo>
                  <a:lnTo>
                    <a:pt x="93134" y="118534"/>
                  </a:lnTo>
                  <a:lnTo>
                    <a:pt x="59267" y="84667"/>
                  </a:lnTo>
                  <a:lnTo>
                    <a:pt x="46567" y="46567"/>
                  </a:lnTo>
                  <a:lnTo>
                    <a:pt x="508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Freihandform 168"/>
            <p:cNvSpPr/>
            <p:nvPr/>
          </p:nvSpPr>
          <p:spPr>
            <a:xfrm>
              <a:off x="5444067" y="3048000"/>
              <a:ext cx="533400" cy="207433"/>
            </a:xfrm>
            <a:custGeom>
              <a:avLst/>
              <a:gdLst>
                <a:gd name="connsiteX0" fmla="*/ 0 w 533400"/>
                <a:gd name="connsiteY0" fmla="*/ 105833 h 207433"/>
                <a:gd name="connsiteX1" fmla="*/ 4233 w 533400"/>
                <a:gd name="connsiteY1" fmla="*/ 207433 h 207433"/>
                <a:gd name="connsiteX2" fmla="*/ 482600 w 533400"/>
                <a:gd name="connsiteY2" fmla="*/ 194733 h 207433"/>
                <a:gd name="connsiteX3" fmla="*/ 533400 w 533400"/>
                <a:gd name="connsiteY3" fmla="*/ 156633 h 207433"/>
                <a:gd name="connsiteX4" fmla="*/ 499533 w 533400"/>
                <a:gd name="connsiteY4" fmla="*/ 101600 h 207433"/>
                <a:gd name="connsiteX5" fmla="*/ 499533 w 533400"/>
                <a:gd name="connsiteY5" fmla="*/ 63500 h 207433"/>
                <a:gd name="connsiteX6" fmla="*/ 529166 w 533400"/>
                <a:gd name="connsiteY6" fmla="*/ 0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07433">
                  <a:moveTo>
                    <a:pt x="0" y="105833"/>
                  </a:moveTo>
                  <a:lnTo>
                    <a:pt x="4233" y="207433"/>
                  </a:lnTo>
                  <a:lnTo>
                    <a:pt x="482600" y="194733"/>
                  </a:lnTo>
                  <a:lnTo>
                    <a:pt x="533400" y="156633"/>
                  </a:lnTo>
                  <a:lnTo>
                    <a:pt x="499533" y="101600"/>
                  </a:lnTo>
                  <a:lnTo>
                    <a:pt x="499533" y="63500"/>
                  </a:lnTo>
                  <a:lnTo>
                    <a:pt x="529166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0" name="Freihandform 169"/>
            <p:cNvSpPr/>
            <p:nvPr/>
          </p:nvSpPr>
          <p:spPr>
            <a:xfrm>
              <a:off x="5534025" y="3241675"/>
              <a:ext cx="400050" cy="219075"/>
            </a:xfrm>
            <a:custGeom>
              <a:avLst/>
              <a:gdLst>
                <a:gd name="connsiteX0" fmla="*/ 0 w 400050"/>
                <a:gd name="connsiteY0" fmla="*/ 0 h 219075"/>
                <a:gd name="connsiteX1" fmla="*/ 6350 w 400050"/>
                <a:gd name="connsiteY1" fmla="*/ 60325 h 219075"/>
                <a:gd name="connsiteX2" fmla="*/ 34925 w 400050"/>
                <a:gd name="connsiteY2" fmla="*/ 41275 h 219075"/>
                <a:gd name="connsiteX3" fmla="*/ 57150 w 400050"/>
                <a:gd name="connsiteY3" fmla="*/ 41275 h 219075"/>
                <a:gd name="connsiteX4" fmla="*/ 82550 w 400050"/>
                <a:gd name="connsiteY4" fmla="*/ 38100 h 219075"/>
                <a:gd name="connsiteX5" fmla="*/ 104775 w 400050"/>
                <a:gd name="connsiteY5" fmla="*/ 19050 h 219075"/>
                <a:gd name="connsiteX6" fmla="*/ 152400 w 400050"/>
                <a:gd name="connsiteY6" fmla="*/ 25400 h 219075"/>
                <a:gd name="connsiteX7" fmla="*/ 171450 w 400050"/>
                <a:gd name="connsiteY7" fmla="*/ 63500 h 219075"/>
                <a:gd name="connsiteX8" fmla="*/ 200025 w 400050"/>
                <a:gd name="connsiteY8" fmla="*/ 88900 h 219075"/>
                <a:gd name="connsiteX9" fmla="*/ 234950 w 400050"/>
                <a:gd name="connsiteY9" fmla="*/ 107950 h 219075"/>
                <a:gd name="connsiteX10" fmla="*/ 209550 w 400050"/>
                <a:gd name="connsiteY10" fmla="*/ 161925 h 219075"/>
                <a:gd name="connsiteX11" fmla="*/ 222250 w 400050"/>
                <a:gd name="connsiteY11" fmla="*/ 177800 h 219075"/>
                <a:gd name="connsiteX12" fmla="*/ 263525 w 400050"/>
                <a:gd name="connsiteY12" fmla="*/ 190500 h 219075"/>
                <a:gd name="connsiteX13" fmla="*/ 285750 w 400050"/>
                <a:gd name="connsiteY13" fmla="*/ 215900 h 219075"/>
                <a:gd name="connsiteX14" fmla="*/ 333375 w 400050"/>
                <a:gd name="connsiteY14" fmla="*/ 219075 h 219075"/>
                <a:gd name="connsiteX15" fmla="*/ 400050 w 400050"/>
                <a:gd name="connsiteY15" fmla="*/ 2127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0" h="219075">
                  <a:moveTo>
                    <a:pt x="0" y="0"/>
                  </a:moveTo>
                  <a:lnTo>
                    <a:pt x="6350" y="60325"/>
                  </a:lnTo>
                  <a:lnTo>
                    <a:pt x="34925" y="41275"/>
                  </a:lnTo>
                  <a:lnTo>
                    <a:pt x="57150" y="41275"/>
                  </a:lnTo>
                  <a:lnTo>
                    <a:pt x="82550" y="38100"/>
                  </a:lnTo>
                  <a:lnTo>
                    <a:pt x="104775" y="19050"/>
                  </a:lnTo>
                  <a:lnTo>
                    <a:pt x="152400" y="25400"/>
                  </a:lnTo>
                  <a:lnTo>
                    <a:pt x="171450" y="63500"/>
                  </a:lnTo>
                  <a:lnTo>
                    <a:pt x="200025" y="88900"/>
                  </a:lnTo>
                  <a:lnTo>
                    <a:pt x="234950" y="107950"/>
                  </a:lnTo>
                  <a:lnTo>
                    <a:pt x="209550" y="161925"/>
                  </a:lnTo>
                  <a:lnTo>
                    <a:pt x="222250" y="177800"/>
                  </a:lnTo>
                  <a:lnTo>
                    <a:pt x="263525" y="190500"/>
                  </a:lnTo>
                  <a:lnTo>
                    <a:pt x="285750" y="215900"/>
                  </a:lnTo>
                  <a:lnTo>
                    <a:pt x="333375" y="219075"/>
                  </a:lnTo>
                  <a:lnTo>
                    <a:pt x="400050" y="212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Freihandform 170"/>
            <p:cNvSpPr/>
            <p:nvPr/>
          </p:nvSpPr>
          <p:spPr>
            <a:xfrm>
              <a:off x="5873750" y="3241675"/>
              <a:ext cx="85725" cy="155575"/>
            </a:xfrm>
            <a:custGeom>
              <a:avLst/>
              <a:gdLst>
                <a:gd name="connsiteX0" fmla="*/ 0 w 85725"/>
                <a:gd name="connsiteY0" fmla="*/ 0 h 155575"/>
                <a:gd name="connsiteX1" fmla="*/ 19050 w 85725"/>
                <a:gd name="connsiteY1" fmla="*/ 155575 h 155575"/>
                <a:gd name="connsiteX2" fmla="*/ 85725 w 8572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lnTo>
                    <a:pt x="19050" y="155575"/>
                  </a:lnTo>
                  <a:lnTo>
                    <a:pt x="85725" y="15557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Freihandform 171"/>
            <p:cNvSpPr/>
            <p:nvPr/>
          </p:nvSpPr>
          <p:spPr>
            <a:xfrm>
              <a:off x="5915025" y="3241675"/>
              <a:ext cx="50800" cy="85725"/>
            </a:xfrm>
            <a:custGeom>
              <a:avLst/>
              <a:gdLst>
                <a:gd name="connsiteX0" fmla="*/ 0 w 50800"/>
                <a:gd name="connsiteY0" fmla="*/ 0 h 85725"/>
                <a:gd name="connsiteX1" fmla="*/ 0 w 50800"/>
                <a:gd name="connsiteY1" fmla="*/ 34925 h 85725"/>
                <a:gd name="connsiteX2" fmla="*/ 19050 w 50800"/>
                <a:gd name="connsiteY2" fmla="*/ 69850 h 85725"/>
                <a:gd name="connsiteX3" fmla="*/ 50800 w 50800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85725">
                  <a:moveTo>
                    <a:pt x="0" y="0"/>
                  </a:moveTo>
                  <a:lnTo>
                    <a:pt x="0" y="34925"/>
                  </a:lnTo>
                  <a:lnTo>
                    <a:pt x="19050" y="69850"/>
                  </a:lnTo>
                  <a:lnTo>
                    <a:pt x="50800" y="85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3" name="Freihandform 172"/>
            <p:cNvSpPr/>
            <p:nvPr/>
          </p:nvSpPr>
          <p:spPr>
            <a:xfrm>
              <a:off x="6318250" y="2562225"/>
              <a:ext cx="41275" cy="292100"/>
            </a:xfrm>
            <a:custGeom>
              <a:avLst/>
              <a:gdLst>
                <a:gd name="connsiteX0" fmla="*/ 0 w 41275"/>
                <a:gd name="connsiteY0" fmla="*/ 0 h 292100"/>
                <a:gd name="connsiteX1" fmla="*/ 9525 w 41275"/>
                <a:gd name="connsiteY1" fmla="*/ 241300 h 292100"/>
                <a:gd name="connsiteX2" fmla="*/ 41275 w 41275"/>
                <a:gd name="connsiteY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5" h="292100">
                  <a:moveTo>
                    <a:pt x="0" y="0"/>
                  </a:moveTo>
                  <a:lnTo>
                    <a:pt x="9525" y="241300"/>
                  </a:lnTo>
                  <a:lnTo>
                    <a:pt x="41275" y="292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4" name="Freihandform 173"/>
            <p:cNvSpPr/>
            <p:nvPr/>
          </p:nvSpPr>
          <p:spPr>
            <a:xfrm>
              <a:off x="6092825" y="2965450"/>
              <a:ext cx="155575" cy="111125"/>
            </a:xfrm>
            <a:custGeom>
              <a:avLst/>
              <a:gdLst>
                <a:gd name="connsiteX0" fmla="*/ 155575 w 155575"/>
                <a:gd name="connsiteY0" fmla="*/ 0 h 111125"/>
                <a:gd name="connsiteX1" fmla="*/ 0 w 155575"/>
                <a:gd name="connsiteY1" fmla="*/ 0 h 111125"/>
                <a:gd name="connsiteX2" fmla="*/ 9525 w 155575"/>
                <a:gd name="connsiteY2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11125">
                  <a:moveTo>
                    <a:pt x="155575" y="0"/>
                  </a:moveTo>
                  <a:lnTo>
                    <a:pt x="0" y="0"/>
                  </a:lnTo>
                  <a:lnTo>
                    <a:pt x="9525" y="1111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Freihandform 174"/>
            <p:cNvSpPr/>
            <p:nvPr/>
          </p:nvSpPr>
          <p:spPr>
            <a:xfrm>
              <a:off x="6242050" y="2965450"/>
              <a:ext cx="79375" cy="88900"/>
            </a:xfrm>
            <a:custGeom>
              <a:avLst/>
              <a:gdLst>
                <a:gd name="connsiteX0" fmla="*/ 3175 w 79375"/>
                <a:gd name="connsiteY0" fmla="*/ 88900 h 88900"/>
                <a:gd name="connsiteX1" fmla="*/ 0 w 79375"/>
                <a:gd name="connsiteY1" fmla="*/ 12700 h 88900"/>
                <a:gd name="connsiteX2" fmla="*/ 44450 w 79375"/>
                <a:gd name="connsiteY2" fmla="*/ 0 h 88900"/>
                <a:gd name="connsiteX3" fmla="*/ 79375 w 79375"/>
                <a:gd name="connsiteY3" fmla="*/ 349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88900">
                  <a:moveTo>
                    <a:pt x="3175" y="88900"/>
                  </a:moveTo>
                  <a:lnTo>
                    <a:pt x="0" y="12700"/>
                  </a:lnTo>
                  <a:lnTo>
                    <a:pt x="44450" y="0"/>
                  </a:lnTo>
                  <a:lnTo>
                    <a:pt x="79375" y="349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6" name="Freihandform 175"/>
            <p:cNvSpPr/>
            <p:nvPr/>
          </p:nvSpPr>
          <p:spPr>
            <a:xfrm>
              <a:off x="6092825" y="2581275"/>
              <a:ext cx="25400" cy="371475"/>
            </a:xfrm>
            <a:custGeom>
              <a:avLst/>
              <a:gdLst>
                <a:gd name="connsiteX0" fmla="*/ 0 w 25400"/>
                <a:gd name="connsiteY0" fmla="*/ 371475 h 371475"/>
                <a:gd name="connsiteX1" fmla="*/ 25400 w 25400"/>
                <a:gd name="connsiteY1" fmla="*/ 292100 h 371475"/>
                <a:gd name="connsiteX2" fmla="*/ 25400 w 25400"/>
                <a:gd name="connsiteY2" fmla="*/ 187325 h 371475"/>
                <a:gd name="connsiteX3" fmla="*/ 12700 w 25400"/>
                <a:gd name="connsiteY3" fmla="*/ 168275 h 371475"/>
                <a:gd name="connsiteX4" fmla="*/ 15875 w 25400"/>
                <a:gd name="connsiteY4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" h="371475">
                  <a:moveTo>
                    <a:pt x="0" y="371475"/>
                  </a:moveTo>
                  <a:lnTo>
                    <a:pt x="25400" y="292100"/>
                  </a:lnTo>
                  <a:lnTo>
                    <a:pt x="25400" y="187325"/>
                  </a:lnTo>
                  <a:lnTo>
                    <a:pt x="12700" y="168275"/>
                  </a:lnTo>
                  <a:cubicBezTo>
                    <a:pt x="13758" y="112183"/>
                    <a:pt x="15875" y="0"/>
                    <a:pt x="15875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Freihandform 176"/>
            <p:cNvSpPr/>
            <p:nvPr/>
          </p:nvSpPr>
          <p:spPr>
            <a:xfrm>
              <a:off x="6115050" y="2593975"/>
              <a:ext cx="161925" cy="285750"/>
            </a:xfrm>
            <a:custGeom>
              <a:avLst/>
              <a:gdLst>
                <a:gd name="connsiteX0" fmla="*/ 161925 w 161925"/>
                <a:gd name="connsiteY0" fmla="*/ 0 h 285750"/>
                <a:gd name="connsiteX1" fmla="*/ 161925 w 161925"/>
                <a:gd name="connsiteY1" fmla="*/ 60325 h 285750"/>
                <a:gd name="connsiteX2" fmla="*/ 107950 w 161925"/>
                <a:gd name="connsiteY2" fmla="*/ 92075 h 285750"/>
                <a:gd name="connsiteX3" fmla="*/ 107950 w 161925"/>
                <a:gd name="connsiteY3" fmla="*/ 133350 h 285750"/>
                <a:gd name="connsiteX4" fmla="*/ 79375 w 161925"/>
                <a:gd name="connsiteY4" fmla="*/ 187325 h 285750"/>
                <a:gd name="connsiteX5" fmla="*/ 69850 w 161925"/>
                <a:gd name="connsiteY5" fmla="*/ 225425 h 285750"/>
                <a:gd name="connsiteX6" fmla="*/ 69850 w 161925"/>
                <a:gd name="connsiteY6" fmla="*/ 257175 h 285750"/>
                <a:gd name="connsiteX7" fmla="*/ 73025 w 161925"/>
                <a:gd name="connsiteY7" fmla="*/ 285750 h 285750"/>
                <a:gd name="connsiteX8" fmla="*/ 0 w 161925"/>
                <a:gd name="connsiteY8" fmla="*/ 279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85750">
                  <a:moveTo>
                    <a:pt x="161925" y="0"/>
                  </a:moveTo>
                  <a:lnTo>
                    <a:pt x="161925" y="60325"/>
                  </a:lnTo>
                  <a:lnTo>
                    <a:pt x="107950" y="92075"/>
                  </a:lnTo>
                  <a:lnTo>
                    <a:pt x="107950" y="133350"/>
                  </a:lnTo>
                  <a:lnTo>
                    <a:pt x="79375" y="187325"/>
                  </a:lnTo>
                  <a:lnTo>
                    <a:pt x="69850" y="225425"/>
                  </a:lnTo>
                  <a:lnTo>
                    <a:pt x="69850" y="257175"/>
                  </a:lnTo>
                  <a:lnTo>
                    <a:pt x="73025" y="285750"/>
                  </a:lnTo>
                  <a:lnTo>
                    <a:pt x="0" y="279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Freihandform 177"/>
            <p:cNvSpPr/>
            <p:nvPr/>
          </p:nvSpPr>
          <p:spPr>
            <a:xfrm>
              <a:off x="6188075" y="2870200"/>
              <a:ext cx="155575" cy="12700"/>
            </a:xfrm>
            <a:custGeom>
              <a:avLst/>
              <a:gdLst>
                <a:gd name="connsiteX0" fmla="*/ 0 w 155575"/>
                <a:gd name="connsiteY0" fmla="*/ 9525 h 12700"/>
                <a:gd name="connsiteX1" fmla="*/ 111125 w 155575"/>
                <a:gd name="connsiteY1" fmla="*/ 12700 h 12700"/>
                <a:gd name="connsiteX2" fmla="*/ 155575 w 155575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2700">
                  <a:moveTo>
                    <a:pt x="0" y="9525"/>
                  </a:moveTo>
                  <a:lnTo>
                    <a:pt x="111125" y="12700"/>
                  </a:lnTo>
                  <a:lnTo>
                    <a:pt x="155575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9" name="Freihandform 178"/>
            <p:cNvSpPr/>
            <p:nvPr/>
          </p:nvSpPr>
          <p:spPr>
            <a:xfrm>
              <a:off x="4127500" y="3551767"/>
              <a:ext cx="8467" cy="67733"/>
            </a:xfrm>
            <a:custGeom>
              <a:avLst/>
              <a:gdLst>
                <a:gd name="connsiteX0" fmla="*/ 0 w 8467"/>
                <a:gd name="connsiteY0" fmla="*/ 0 h 67733"/>
                <a:gd name="connsiteX1" fmla="*/ 8467 w 8467"/>
                <a:gd name="connsiteY1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" h="67733">
                  <a:moveTo>
                    <a:pt x="0" y="0"/>
                  </a:moveTo>
                  <a:lnTo>
                    <a:pt x="8467" y="67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0" name="Gruppierung 90"/>
            <p:cNvGrpSpPr/>
            <p:nvPr/>
          </p:nvGrpSpPr>
          <p:grpSpPr>
            <a:xfrm>
              <a:off x="5726112" y="3202801"/>
              <a:ext cx="1216025" cy="276999"/>
              <a:chOff x="5726112" y="3202801"/>
              <a:chExt cx="1216025" cy="276999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12" name="Textfeld 211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81" name="Freihandform 180"/>
            <p:cNvSpPr/>
            <p:nvPr/>
          </p:nvSpPr>
          <p:spPr>
            <a:xfrm>
              <a:off x="5304367" y="3297767"/>
              <a:ext cx="402166" cy="254000"/>
            </a:xfrm>
            <a:custGeom>
              <a:avLst/>
              <a:gdLst>
                <a:gd name="connsiteX0" fmla="*/ 0 w 402166"/>
                <a:gd name="connsiteY0" fmla="*/ 211666 h 254000"/>
                <a:gd name="connsiteX1" fmla="*/ 33866 w 402166"/>
                <a:gd name="connsiteY1" fmla="*/ 254000 h 254000"/>
                <a:gd name="connsiteX2" fmla="*/ 63500 w 402166"/>
                <a:gd name="connsiteY2" fmla="*/ 232833 h 254000"/>
                <a:gd name="connsiteX3" fmla="*/ 88900 w 402166"/>
                <a:gd name="connsiteY3" fmla="*/ 245533 h 254000"/>
                <a:gd name="connsiteX4" fmla="*/ 105833 w 402166"/>
                <a:gd name="connsiteY4" fmla="*/ 220133 h 254000"/>
                <a:gd name="connsiteX5" fmla="*/ 152400 w 402166"/>
                <a:gd name="connsiteY5" fmla="*/ 220133 h 254000"/>
                <a:gd name="connsiteX6" fmla="*/ 169333 w 402166"/>
                <a:gd name="connsiteY6" fmla="*/ 186266 h 254000"/>
                <a:gd name="connsiteX7" fmla="*/ 194733 w 402166"/>
                <a:gd name="connsiteY7" fmla="*/ 143933 h 254000"/>
                <a:gd name="connsiteX8" fmla="*/ 207433 w 402166"/>
                <a:gd name="connsiteY8" fmla="*/ 101600 h 254000"/>
                <a:gd name="connsiteX9" fmla="*/ 207433 w 402166"/>
                <a:gd name="connsiteY9" fmla="*/ 101600 h 254000"/>
                <a:gd name="connsiteX10" fmla="*/ 224366 w 402166"/>
                <a:gd name="connsiteY10" fmla="*/ 84666 h 254000"/>
                <a:gd name="connsiteX11" fmla="*/ 245533 w 402166"/>
                <a:gd name="connsiteY11" fmla="*/ 105833 h 254000"/>
                <a:gd name="connsiteX12" fmla="*/ 279400 w 402166"/>
                <a:gd name="connsiteY12" fmla="*/ 59266 h 254000"/>
                <a:gd name="connsiteX13" fmla="*/ 279400 w 402166"/>
                <a:gd name="connsiteY13" fmla="*/ 59266 h 254000"/>
                <a:gd name="connsiteX14" fmla="*/ 279400 w 402166"/>
                <a:gd name="connsiteY14" fmla="*/ 59266 h 254000"/>
                <a:gd name="connsiteX15" fmla="*/ 330200 w 402166"/>
                <a:gd name="connsiteY15" fmla="*/ 29633 h 254000"/>
                <a:gd name="connsiteX16" fmla="*/ 342900 w 402166"/>
                <a:gd name="connsiteY16" fmla="*/ 0 h 254000"/>
                <a:gd name="connsiteX17" fmla="*/ 342900 w 402166"/>
                <a:gd name="connsiteY17" fmla="*/ 0 h 254000"/>
                <a:gd name="connsiteX18" fmla="*/ 402166 w 402166"/>
                <a:gd name="connsiteY18" fmla="*/ 423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166" h="254000">
                  <a:moveTo>
                    <a:pt x="0" y="211666"/>
                  </a:moveTo>
                  <a:lnTo>
                    <a:pt x="33866" y="254000"/>
                  </a:lnTo>
                  <a:lnTo>
                    <a:pt x="63500" y="232833"/>
                  </a:lnTo>
                  <a:lnTo>
                    <a:pt x="88900" y="245533"/>
                  </a:lnTo>
                  <a:lnTo>
                    <a:pt x="105833" y="220133"/>
                  </a:lnTo>
                  <a:lnTo>
                    <a:pt x="152400" y="220133"/>
                  </a:lnTo>
                  <a:lnTo>
                    <a:pt x="169333" y="186266"/>
                  </a:lnTo>
                  <a:lnTo>
                    <a:pt x="194733" y="143933"/>
                  </a:lnTo>
                  <a:lnTo>
                    <a:pt x="207433" y="101600"/>
                  </a:lnTo>
                  <a:lnTo>
                    <a:pt x="207433" y="101600"/>
                  </a:lnTo>
                  <a:lnTo>
                    <a:pt x="224366" y="84666"/>
                  </a:lnTo>
                  <a:lnTo>
                    <a:pt x="245533" y="105833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330200" y="29633"/>
                  </a:lnTo>
                  <a:lnTo>
                    <a:pt x="342900" y="0"/>
                  </a:lnTo>
                  <a:lnTo>
                    <a:pt x="342900" y="0"/>
                  </a:lnTo>
                  <a:lnTo>
                    <a:pt x="402166" y="4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2" name="Freihandform 181"/>
            <p:cNvSpPr/>
            <p:nvPr/>
          </p:nvSpPr>
          <p:spPr>
            <a:xfrm>
              <a:off x="3352800" y="3564467"/>
              <a:ext cx="93133" cy="55033"/>
            </a:xfrm>
            <a:custGeom>
              <a:avLst/>
              <a:gdLst>
                <a:gd name="connsiteX0" fmla="*/ 93133 w 93133"/>
                <a:gd name="connsiteY0" fmla="*/ 0 h 55033"/>
                <a:gd name="connsiteX1" fmla="*/ 0 w 93133"/>
                <a:gd name="connsiteY1" fmla="*/ 0 h 55033"/>
                <a:gd name="connsiteX2" fmla="*/ 0 w 93133"/>
                <a:gd name="connsiteY2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33" h="55033">
                  <a:moveTo>
                    <a:pt x="93133" y="0"/>
                  </a:moveTo>
                  <a:lnTo>
                    <a:pt x="0" y="0"/>
                  </a:lnTo>
                  <a:lnTo>
                    <a:pt x="0" y="55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3" name="Freihandform 182"/>
            <p:cNvSpPr/>
            <p:nvPr/>
          </p:nvSpPr>
          <p:spPr>
            <a:xfrm>
              <a:off x="2806700" y="3564467"/>
              <a:ext cx="541867" cy="639233"/>
            </a:xfrm>
            <a:custGeom>
              <a:avLst/>
              <a:gdLst>
                <a:gd name="connsiteX0" fmla="*/ 0 w 541867"/>
                <a:gd name="connsiteY0" fmla="*/ 639233 h 639233"/>
                <a:gd name="connsiteX1" fmla="*/ 0 w 541867"/>
                <a:gd name="connsiteY1" fmla="*/ 0 h 639233"/>
                <a:gd name="connsiteX2" fmla="*/ 541867 w 541867"/>
                <a:gd name="connsiteY2" fmla="*/ 0 h 6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867" h="639233">
                  <a:moveTo>
                    <a:pt x="0" y="639233"/>
                  </a:moveTo>
                  <a:lnTo>
                    <a:pt x="0" y="0"/>
                  </a:lnTo>
                  <a:lnTo>
                    <a:pt x="5418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4" name="Freihandform 183"/>
            <p:cNvSpPr/>
            <p:nvPr/>
          </p:nvSpPr>
          <p:spPr>
            <a:xfrm>
              <a:off x="2277533" y="3560233"/>
              <a:ext cx="524934" cy="283633"/>
            </a:xfrm>
            <a:custGeom>
              <a:avLst/>
              <a:gdLst>
                <a:gd name="connsiteX0" fmla="*/ 524934 w 524934"/>
                <a:gd name="connsiteY0" fmla="*/ 0 h 283633"/>
                <a:gd name="connsiteX1" fmla="*/ 67734 w 524934"/>
                <a:gd name="connsiteY1" fmla="*/ 4233 h 283633"/>
                <a:gd name="connsiteX2" fmla="*/ 63500 w 524934"/>
                <a:gd name="connsiteY2" fmla="*/ 118533 h 283633"/>
                <a:gd name="connsiteX3" fmla="*/ 33867 w 524934"/>
                <a:gd name="connsiteY3" fmla="*/ 118533 h 283633"/>
                <a:gd name="connsiteX4" fmla="*/ 0 w 524934"/>
                <a:gd name="connsiteY4" fmla="*/ 127000 h 283633"/>
                <a:gd name="connsiteX5" fmla="*/ 16934 w 524934"/>
                <a:gd name="connsiteY5" fmla="*/ 283633 h 2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934" h="283633">
                  <a:moveTo>
                    <a:pt x="524934" y="0"/>
                  </a:moveTo>
                  <a:lnTo>
                    <a:pt x="67734" y="4233"/>
                  </a:lnTo>
                  <a:lnTo>
                    <a:pt x="63500" y="118533"/>
                  </a:lnTo>
                  <a:lnTo>
                    <a:pt x="33867" y="118533"/>
                  </a:lnTo>
                  <a:lnTo>
                    <a:pt x="0" y="127000"/>
                  </a:lnTo>
                  <a:lnTo>
                    <a:pt x="16934" y="283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5" name="Freihandform 184"/>
            <p:cNvSpPr/>
            <p:nvPr/>
          </p:nvSpPr>
          <p:spPr>
            <a:xfrm>
              <a:off x="2061633" y="2963333"/>
              <a:ext cx="283634" cy="592667"/>
            </a:xfrm>
            <a:custGeom>
              <a:avLst/>
              <a:gdLst>
                <a:gd name="connsiteX0" fmla="*/ 283634 w 283634"/>
                <a:gd name="connsiteY0" fmla="*/ 592667 h 592667"/>
                <a:gd name="connsiteX1" fmla="*/ 279400 w 283634"/>
                <a:gd name="connsiteY1" fmla="*/ 0 h 592667"/>
                <a:gd name="connsiteX2" fmla="*/ 0 w 283634"/>
                <a:gd name="connsiteY2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634" h="592667">
                  <a:moveTo>
                    <a:pt x="283634" y="592667"/>
                  </a:moveTo>
                  <a:cubicBezTo>
                    <a:pt x="282223" y="395111"/>
                    <a:pt x="279400" y="0"/>
                    <a:pt x="279400" y="0"/>
                  </a:cubicBez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6" name="Freihandform 185"/>
            <p:cNvSpPr/>
            <p:nvPr/>
          </p:nvSpPr>
          <p:spPr>
            <a:xfrm>
              <a:off x="2336800" y="2959100"/>
              <a:ext cx="474133" cy="596900"/>
            </a:xfrm>
            <a:custGeom>
              <a:avLst/>
              <a:gdLst>
                <a:gd name="connsiteX0" fmla="*/ 0 w 474133"/>
                <a:gd name="connsiteY0" fmla="*/ 0 h 596900"/>
                <a:gd name="connsiteX1" fmla="*/ 287867 w 474133"/>
                <a:gd name="connsiteY1" fmla="*/ 4233 h 596900"/>
                <a:gd name="connsiteX2" fmla="*/ 292100 w 474133"/>
                <a:gd name="connsiteY2" fmla="*/ 135467 h 596900"/>
                <a:gd name="connsiteX3" fmla="*/ 474133 w 474133"/>
                <a:gd name="connsiteY3" fmla="*/ 139700 h 596900"/>
                <a:gd name="connsiteX4" fmla="*/ 474133 w 474133"/>
                <a:gd name="connsiteY4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3" h="596900">
                  <a:moveTo>
                    <a:pt x="0" y="0"/>
                  </a:moveTo>
                  <a:lnTo>
                    <a:pt x="287867" y="4233"/>
                  </a:lnTo>
                  <a:lnTo>
                    <a:pt x="292100" y="135467"/>
                  </a:lnTo>
                  <a:lnTo>
                    <a:pt x="474133" y="139700"/>
                  </a:lnTo>
                  <a:lnTo>
                    <a:pt x="474133" y="596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7" name="Freihandform 186"/>
            <p:cNvSpPr/>
            <p:nvPr/>
          </p:nvSpPr>
          <p:spPr>
            <a:xfrm>
              <a:off x="2810933" y="3098800"/>
              <a:ext cx="639234" cy="118533"/>
            </a:xfrm>
            <a:custGeom>
              <a:avLst/>
              <a:gdLst>
                <a:gd name="connsiteX0" fmla="*/ 639234 w 639234"/>
                <a:gd name="connsiteY0" fmla="*/ 118533 h 118533"/>
                <a:gd name="connsiteX1" fmla="*/ 639234 w 639234"/>
                <a:gd name="connsiteY1" fmla="*/ 0 h 118533"/>
                <a:gd name="connsiteX2" fmla="*/ 0 w 639234"/>
                <a:gd name="connsiteY2" fmla="*/ 0 h 1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234" h="118533">
                  <a:moveTo>
                    <a:pt x="639234" y="118533"/>
                  </a:moveTo>
                  <a:lnTo>
                    <a:pt x="639234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8" name="Freihandform 187"/>
            <p:cNvSpPr/>
            <p:nvPr/>
          </p:nvSpPr>
          <p:spPr>
            <a:xfrm>
              <a:off x="2159000" y="2044700"/>
              <a:ext cx="465667" cy="910167"/>
            </a:xfrm>
            <a:custGeom>
              <a:avLst/>
              <a:gdLst>
                <a:gd name="connsiteX0" fmla="*/ 457200 w 465667"/>
                <a:gd name="connsiteY0" fmla="*/ 910167 h 910167"/>
                <a:gd name="connsiteX1" fmla="*/ 465667 w 465667"/>
                <a:gd name="connsiteY1" fmla="*/ 605367 h 910167"/>
                <a:gd name="connsiteX2" fmla="*/ 423333 w 465667"/>
                <a:gd name="connsiteY2" fmla="*/ 579967 h 910167"/>
                <a:gd name="connsiteX3" fmla="*/ 410633 w 465667"/>
                <a:gd name="connsiteY3" fmla="*/ 605367 h 910167"/>
                <a:gd name="connsiteX4" fmla="*/ 342900 w 465667"/>
                <a:gd name="connsiteY4" fmla="*/ 605367 h 910167"/>
                <a:gd name="connsiteX5" fmla="*/ 342900 w 465667"/>
                <a:gd name="connsiteY5" fmla="*/ 605367 h 910167"/>
                <a:gd name="connsiteX6" fmla="*/ 292100 w 465667"/>
                <a:gd name="connsiteY6" fmla="*/ 626533 h 910167"/>
                <a:gd name="connsiteX7" fmla="*/ 266700 w 465667"/>
                <a:gd name="connsiteY7" fmla="*/ 579967 h 910167"/>
                <a:gd name="connsiteX8" fmla="*/ 237067 w 465667"/>
                <a:gd name="connsiteY8" fmla="*/ 563033 h 910167"/>
                <a:gd name="connsiteX9" fmla="*/ 237067 w 465667"/>
                <a:gd name="connsiteY9" fmla="*/ 563033 h 910167"/>
                <a:gd name="connsiteX10" fmla="*/ 198967 w 465667"/>
                <a:gd name="connsiteY10" fmla="*/ 465667 h 910167"/>
                <a:gd name="connsiteX11" fmla="*/ 160867 w 465667"/>
                <a:gd name="connsiteY11" fmla="*/ 486833 h 910167"/>
                <a:gd name="connsiteX12" fmla="*/ 139700 w 465667"/>
                <a:gd name="connsiteY12" fmla="*/ 469900 h 910167"/>
                <a:gd name="connsiteX13" fmla="*/ 160867 w 465667"/>
                <a:gd name="connsiteY13" fmla="*/ 427567 h 910167"/>
                <a:gd name="connsiteX14" fmla="*/ 143933 w 465667"/>
                <a:gd name="connsiteY14" fmla="*/ 397933 h 910167"/>
                <a:gd name="connsiteX15" fmla="*/ 160867 w 465667"/>
                <a:gd name="connsiteY15" fmla="*/ 338667 h 910167"/>
                <a:gd name="connsiteX16" fmla="*/ 114300 w 465667"/>
                <a:gd name="connsiteY16" fmla="*/ 321733 h 910167"/>
                <a:gd name="connsiteX17" fmla="*/ 71967 w 465667"/>
                <a:gd name="connsiteY17" fmla="*/ 241300 h 910167"/>
                <a:gd name="connsiteX18" fmla="*/ 33867 w 465667"/>
                <a:gd name="connsiteY18" fmla="*/ 220133 h 910167"/>
                <a:gd name="connsiteX19" fmla="*/ 33867 w 465667"/>
                <a:gd name="connsiteY19" fmla="*/ 190500 h 910167"/>
                <a:gd name="connsiteX20" fmla="*/ 4233 w 465667"/>
                <a:gd name="connsiteY20" fmla="*/ 152400 h 910167"/>
                <a:gd name="connsiteX21" fmla="*/ 0 w 465667"/>
                <a:gd name="connsiteY21" fmla="*/ 0 h 91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5667" h="910167">
                  <a:moveTo>
                    <a:pt x="457200" y="910167"/>
                  </a:moveTo>
                  <a:lnTo>
                    <a:pt x="465667" y="605367"/>
                  </a:lnTo>
                  <a:lnTo>
                    <a:pt x="423333" y="579967"/>
                  </a:lnTo>
                  <a:lnTo>
                    <a:pt x="410633" y="605367"/>
                  </a:lnTo>
                  <a:lnTo>
                    <a:pt x="342900" y="605367"/>
                  </a:lnTo>
                  <a:lnTo>
                    <a:pt x="342900" y="605367"/>
                  </a:lnTo>
                  <a:lnTo>
                    <a:pt x="292100" y="626533"/>
                  </a:lnTo>
                  <a:lnTo>
                    <a:pt x="266700" y="579967"/>
                  </a:lnTo>
                  <a:lnTo>
                    <a:pt x="237067" y="563033"/>
                  </a:lnTo>
                  <a:lnTo>
                    <a:pt x="237067" y="563033"/>
                  </a:lnTo>
                  <a:lnTo>
                    <a:pt x="198967" y="465667"/>
                  </a:lnTo>
                  <a:lnTo>
                    <a:pt x="160867" y="486833"/>
                  </a:lnTo>
                  <a:lnTo>
                    <a:pt x="139700" y="469900"/>
                  </a:lnTo>
                  <a:lnTo>
                    <a:pt x="160867" y="427567"/>
                  </a:lnTo>
                  <a:lnTo>
                    <a:pt x="143933" y="397933"/>
                  </a:lnTo>
                  <a:lnTo>
                    <a:pt x="160867" y="338667"/>
                  </a:lnTo>
                  <a:lnTo>
                    <a:pt x="114300" y="321733"/>
                  </a:lnTo>
                  <a:lnTo>
                    <a:pt x="71967" y="241300"/>
                  </a:lnTo>
                  <a:lnTo>
                    <a:pt x="33867" y="220133"/>
                  </a:lnTo>
                  <a:lnTo>
                    <a:pt x="33867" y="190500"/>
                  </a:lnTo>
                  <a:lnTo>
                    <a:pt x="4233" y="152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9" name="Freihandform 188"/>
            <p:cNvSpPr/>
            <p:nvPr/>
          </p:nvSpPr>
          <p:spPr>
            <a:xfrm>
              <a:off x="2065867" y="2040467"/>
              <a:ext cx="4233" cy="402166"/>
            </a:xfrm>
            <a:custGeom>
              <a:avLst/>
              <a:gdLst>
                <a:gd name="connsiteX0" fmla="*/ 0 w 4233"/>
                <a:gd name="connsiteY0" fmla="*/ 402166 h 402166"/>
                <a:gd name="connsiteX1" fmla="*/ 4233 w 4233"/>
                <a:gd name="connsiteY1" fmla="*/ 0 h 4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" h="402166">
                  <a:moveTo>
                    <a:pt x="0" y="402166"/>
                  </a:moveTo>
                  <a:lnTo>
                    <a:pt x="42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Freihandform 189"/>
            <p:cNvSpPr/>
            <p:nvPr/>
          </p:nvSpPr>
          <p:spPr>
            <a:xfrm>
              <a:off x="3268133" y="2040467"/>
              <a:ext cx="4234" cy="1054100"/>
            </a:xfrm>
            <a:custGeom>
              <a:avLst/>
              <a:gdLst>
                <a:gd name="connsiteX0" fmla="*/ 0 w 4234"/>
                <a:gd name="connsiteY0" fmla="*/ 1054100 h 1054100"/>
                <a:gd name="connsiteX1" fmla="*/ 4234 w 4234"/>
                <a:gd name="connsiteY1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" h="1054100">
                  <a:moveTo>
                    <a:pt x="0" y="1054100"/>
                  </a:moveTo>
                  <a:cubicBezTo>
                    <a:pt x="1411" y="702733"/>
                    <a:pt x="4234" y="0"/>
                    <a:pt x="4234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1" name="Freihandform 190"/>
            <p:cNvSpPr/>
            <p:nvPr/>
          </p:nvSpPr>
          <p:spPr>
            <a:xfrm>
              <a:off x="2620433" y="2590800"/>
              <a:ext cx="656167" cy="55033"/>
            </a:xfrm>
            <a:custGeom>
              <a:avLst/>
              <a:gdLst>
                <a:gd name="connsiteX0" fmla="*/ 0 w 656167"/>
                <a:gd name="connsiteY0" fmla="*/ 55033 h 55033"/>
                <a:gd name="connsiteX1" fmla="*/ 0 w 656167"/>
                <a:gd name="connsiteY1" fmla="*/ 0 h 55033"/>
                <a:gd name="connsiteX2" fmla="*/ 656167 w 656167"/>
                <a:gd name="connsiteY2" fmla="*/ 0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67" h="55033">
                  <a:moveTo>
                    <a:pt x="0" y="55033"/>
                  </a:moveTo>
                  <a:lnTo>
                    <a:pt x="0" y="0"/>
                  </a:lnTo>
                  <a:lnTo>
                    <a:pt x="6561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2" name="Freihandform 191"/>
            <p:cNvSpPr/>
            <p:nvPr/>
          </p:nvSpPr>
          <p:spPr>
            <a:xfrm>
              <a:off x="3268133" y="2463800"/>
              <a:ext cx="673100" cy="0"/>
            </a:xfrm>
            <a:custGeom>
              <a:avLst/>
              <a:gdLst>
                <a:gd name="connsiteX0" fmla="*/ 673100 w 673100"/>
                <a:gd name="connsiteY0" fmla="*/ 0 h 0"/>
                <a:gd name="connsiteX1" fmla="*/ 558800 w 673100"/>
                <a:gd name="connsiteY1" fmla="*/ 0 h 0"/>
                <a:gd name="connsiteX2" fmla="*/ 0 w 6731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>
                  <a:moveTo>
                    <a:pt x="673100" y="0"/>
                  </a:moveTo>
                  <a:lnTo>
                    <a:pt x="5588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Freihandform 192"/>
            <p:cNvSpPr/>
            <p:nvPr/>
          </p:nvSpPr>
          <p:spPr>
            <a:xfrm>
              <a:off x="3272367" y="2846189"/>
              <a:ext cx="668866" cy="45178"/>
            </a:xfrm>
            <a:custGeom>
              <a:avLst/>
              <a:gdLst>
                <a:gd name="connsiteX0" fmla="*/ 668866 w 668866"/>
                <a:gd name="connsiteY0" fmla="*/ 45178 h 45178"/>
                <a:gd name="connsiteX1" fmla="*/ 613833 w 668866"/>
                <a:gd name="connsiteY1" fmla="*/ 15544 h 45178"/>
                <a:gd name="connsiteX2" fmla="*/ 571500 w 668866"/>
                <a:gd name="connsiteY2" fmla="*/ 15544 h 45178"/>
                <a:gd name="connsiteX3" fmla="*/ 541866 w 668866"/>
                <a:gd name="connsiteY3" fmla="*/ 32478 h 45178"/>
                <a:gd name="connsiteX4" fmla="*/ 474133 w 668866"/>
                <a:gd name="connsiteY4" fmla="*/ 2844 h 45178"/>
                <a:gd name="connsiteX5" fmla="*/ 0 w 668866"/>
                <a:gd name="connsiteY5" fmla="*/ 2844 h 4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866" h="45178">
                  <a:moveTo>
                    <a:pt x="668866" y="45178"/>
                  </a:moveTo>
                  <a:lnTo>
                    <a:pt x="613833" y="15544"/>
                  </a:lnTo>
                  <a:lnTo>
                    <a:pt x="571500" y="15544"/>
                  </a:lnTo>
                  <a:lnTo>
                    <a:pt x="541866" y="32478"/>
                  </a:lnTo>
                  <a:cubicBezTo>
                    <a:pt x="486191" y="0"/>
                    <a:pt x="510670" y="2844"/>
                    <a:pt x="474133" y="2844"/>
                  </a:cubicBezTo>
                  <a:lnTo>
                    <a:pt x="0" y="284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4" name="Oval 193"/>
            <p:cNvSpPr/>
            <p:nvPr/>
          </p:nvSpPr>
          <p:spPr>
            <a:xfrm>
              <a:off x="1482194" y="3435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5" name="Textfeld 194"/>
            <p:cNvSpPr txBox="1"/>
            <p:nvPr/>
          </p:nvSpPr>
          <p:spPr>
            <a:xfrm>
              <a:off x="380998" y="3334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Francisco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4324879" y="3760301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7" name="Textfeld 196"/>
            <p:cNvSpPr txBox="1"/>
            <p:nvPr/>
          </p:nvSpPr>
          <p:spPr>
            <a:xfrm>
              <a:off x="3223683" y="36588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Little Rock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4842404" y="40790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9" name="Textfeld 198"/>
            <p:cNvSpPr txBox="1"/>
            <p:nvPr/>
          </p:nvSpPr>
          <p:spPr>
            <a:xfrm>
              <a:off x="4905904" y="397750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Montgomery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5636683" y="3700119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1" name="Textfeld 200"/>
            <p:cNvSpPr txBox="1"/>
            <p:nvPr/>
          </p:nvSpPr>
          <p:spPr>
            <a:xfrm>
              <a:off x="5700183" y="359861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Raleigh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4809067" y="3909620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3" name="Textfeld 202"/>
            <p:cNvSpPr txBox="1"/>
            <p:nvPr/>
          </p:nvSpPr>
          <p:spPr>
            <a:xfrm>
              <a:off x="4872567" y="3808119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Birmingham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4502100" y="42852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3400904" y="41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4700298" y="2943126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07" name="Textfeld 206"/>
            <p:cNvSpPr txBox="1"/>
            <p:nvPr/>
          </p:nvSpPr>
          <p:spPr>
            <a:xfrm>
              <a:off x="3599102" y="2841625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Chicago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grpSp>
          <p:nvGrpSpPr>
            <p:cNvPr id="208" name="Gruppierung 91"/>
            <p:cNvGrpSpPr/>
            <p:nvPr/>
          </p:nvGrpSpPr>
          <p:grpSpPr>
            <a:xfrm>
              <a:off x="4527550" y="3611318"/>
              <a:ext cx="1216025" cy="276999"/>
              <a:chOff x="5726112" y="3202801"/>
              <a:chExt cx="1216025" cy="276999"/>
            </a:xfrm>
          </p:grpSpPr>
          <p:sp>
            <p:nvSpPr>
              <p:cNvPr id="209" name="Oval 208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10" name="Textfeld 209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Memphis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14" name="Gruppierung 113"/>
          <p:cNvGrpSpPr/>
          <p:nvPr/>
        </p:nvGrpSpPr>
        <p:grpSpPr>
          <a:xfrm>
            <a:off x="1252007" y="2513338"/>
            <a:ext cx="3535893" cy="1550661"/>
            <a:chOff x="1277060" y="-1599227"/>
            <a:chExt cx="5394579" cy="1550661"/>
          </a:xfrm>
        </p:grpSpPr>
        <p:sp>
          <p:nvSpPr>
            <p:cNvPr id="117" name="Textfeld 116"/>
            <p:cNvSpPr txBox="1"/>
            <p:nvPr/>
          </p:nvSpPr>
          <p:spPr>
            <a:xfrm>
              <a:off x="1277060" y="-1599227"/>
              <a:ext cx="3904248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Dez. 1955 – Dez. 1956: Busboykott von Montgomery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18" name="Gerade Verbindung mit Pfeil 117"/>
            <p:cNvCxnSpPr>
              <a:stCxn id="117" idx="3"/>
            </p:cNvCxnSpPr>
            <p:nvPr/>
          </p:nvCxnSpPr>
          <p:spPr>
            <a:xfrm>
              <a:off x="5181308" y="-1337617"/>
              <a:ext cx="1490331" cy="128905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uppierung 118"/>
          <p:cNvGrpSpPr/>
          <p:nvPr/>
        </p:nvGrpSpPr>
        <p:grpSpPr>
          <a:xfrm>
            <a:off x="1952143" y="3036557"/>
            <a:ext cx="2264257" cy="1947394"/>
            <a:chOff x="3405208" y="-2210824"/>
            <a:chExt cx="2841143" cy="1947394"/>
          </a:xfrm>
        </p:grpSpPr>
        <p:sp>
          <p:nvSpPr>
            <p:cNvPr id="120" name="Textfeld 119"/>
            <p:cNvSpPr txBox="1"/>
            <p:nvPr/>
          </p:nvSpPr>
          <p:spPr>
            <a:xfrm>
              <a:off x="3405208" y="-786650"/>
              <a:ext cx="2841143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Martin Luther King ist Führsprecher &amp; Organisator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21" name="Gerade Verbindung mit Pfeil 120"/>
            <p:cNvCxnSpPr>
              <a:stCxn id="120" idx="0"/>
              <a:endCxn id="117" idx="2"/>
            </p:cNvCxnSpPr>
            <p:nvPr/>
          </p:nvCxnSpPr>
          <p:spPr>
            <a:xfrm rot="16200000" flipV="1">
              <a:off x="3750975" y="-1861456"/>
              <a:ext cx="1424174" cy="725437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uppierung 121"/>
          <p:cNvGrpSpPr/>
          <p:nvPr/>
        </p:nvGrpSpPr>
        <p:grpSpPr>
          <a:xfrm>
            <a:off x="4872567" y="1674336"/>
            <a:ext cx="3636434" cy="1570508"/>
            <a:chOff x="967044" y="-1599227"/>
            <a:chExt cx="3904248" cy="1570508"/>
          </a:xfrm>
        </p:grpSpPr>
        <p:sp>
          <p:nvSpPr>
            <p:cNvPr id="123" name="Textfeld 122"/>
            <p:cNvSpPr txBox="1"/>
            <p:nvPr/>
          </p:nvSpPr>
          <p:spPr>
            <a:xfrm>
              <a:off x="967044" y="-1599227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17. Mai 1954: Oberstes Gericht hebt die Rassentrennung an staatl. Schulen auf (Brown vs. Board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Education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Topeka</a:t>
              </a:r>
              <a:r>
                <a:rPr lang="de-DE" sz="1400" dirty="0" smtClean="0">
                  <a:solidFill>
                    <a:srgbClr val="660032"/>
                  </a:solidFill>
                </a:rPr>
                <a:t>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24" name="Gerade Verbindung mit Pfeil 123"/>
            <p:cNvCxnSpPr>
              <a:endCxn id="123" idx="2"/>
            </p:cNvCxnSpPr>
            <p:nvPr/>
          </p:nvCxnSpPr>
          <p:spPr>
            <a:xfrm flipV="1">
              <a:off x="2009995" y="-860563"/>
              <a:ext cx="909173" cy="83184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uppierung 124"/>
          <p:cNvGrpSpPr/>
          <p:nvPr/>
        </p:nvGrpSpPr>
        <p:grpSpPr>
          <a:xfrm>
            <a:off x="729670" y="1206757"/>
            <a:ext cx="4919714" cy="2084666"/>
            <a:chOff x="967044" y="-1599227"/>
            <a:chExt cx="5065972" cy="2084666"/>
          </a:xfrm>
        </p:grpSpPr>
        <p:sp>
          <p:nvSpPr>
            <p:cNvPr id="126" name="Textfeld 125"/>
            <p:cNvSpPr txBox="1"/>
            <p:nvPr/>
          </p:nvSpPr>
          <p:spPr>
            <a:xfrm>
              <a:off x="967044" y="-1599227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1946: Oberstes Gericht hebt die Rassentrennung in Bussen auf (Irene Morgan vs.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Virgina</a:t>
              </a:r>
              <a:r>
                <a:rPr lang="de-DE" sz="1400" dirty="0" smtClean="0">
                  <a:solidFill>
                    <a:srgbClr val="660032"/>
                  </a:solidFill>
                </a:rPr>
                <a:t>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27" name="Gerade Verbindung mit Pfeil 126"/>
            <p:cNvCxnSpPr/>
            <p:nvPr/>
          </p:nvCxnSpPr>
          <p:spPr>
            <a:xfrm>
              <a:off x="2914019" y="-1076007"/>
              <a:ext cx="3118997" cy="156144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uppierung 127"/>
          <p:cNvGrpSpPr/>
          <p:nvPr/>
        </p:nvGrpSpPr>
        <p:grpSpPr>
          <a:xfrm>
            <a:off x="2417233" y="3914005"/>
            <a:ext cx="4795890" cy="2286103"/>
            <a:chOff x="4677702" y="-1677245"/>
            <a:chExt cx="5316893" cy="2286103"/>
          </a:xfrm>
        </p:grpSpPr>
        <p:sp>
          <p:nvSpPr>
            <p:cNvPr id="129" name="Textfeld 128"/>
            <p:cNvSpPr txBox="1"/>
            <p:nvPr/>
          </p:nvSpPr>
          <p:spPr>
            <a:xfrm>
              <a:off x="4677702" y="85638"/>
              <a:ext cx="5316893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02. – 25. Sep. 1957: Little Rock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Nine</a:t>
              </a:r>
              <a:r>
                <a:rPr lang="de-DE" sz="1400" dirty="0" smtClean="0">
                  <a:solidFill>
                    <a:srgbClr val="660032"/>
                  </a:solidFill>
                </a:rPr>
                <a:t> – Bundestruppen setzen den Schulbesuch von Schwarzen an gemischter Schule durch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30" name="Gerade Verbindung mit Pfeil 129"/>
            <p:cNvCxnSpPr/>
            <p:nvPr/>
          </p:nvCxnSpPr>
          <p:spPr>
            <a:xfrm rot="16200000" flipV="1">
              <a:off x="6241415" y="-1020417"/>
              <a:ext cx="1737484" cy="42382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7" name="Bild 2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007" y="3445932"/>
            <a:ext cx="3303789" cy="218015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223" name="Gruppierung 222"/>
          <p:cNvGrpSpPr/>
          <p:nvPr/>
        </p:nvGrpSpPr>
        <p:grpSpPr>
          <a:xfrm>
            <a:off x="257958" y="3141309"/>
            <a:ext cx="1605668" cy="2285648"/>
            <a:chOff x="257958" y="3141309"/>
            <a:chExt cx="1605668" cy="2285648"/>
          </a:xfrm>
        </p:grpSpPr>
        <p:pic>
          <p:nvPicPr>
            <p:cNvPr id="213" name="Bild 2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958" y="3141309"/>
              <a:ext cx="1605668" cy="2285648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222" name="Textfeld 221"/>
            <p:cNvSpPr txBox="1"/>
            <p:nvPr/>
          </p:nvSpPr>
          <p:spPr>
            <a:xfrm>
              <a:off x="257958" y="5057625"/>
              <a:ext cx="1605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Rosa Parks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uppierung 119"/>
          <p:cNvGrpSpPr/>
          <p:nvPr/>
        </p:nvGrpSpPr>
        <p:grpSpPr>
          <a:xfrm>
            <a:off x="380998" y="1157224"/>
            <a:ext cx="8305805" cy="4562949"/>
            <a:chOff x="380998" y="1157224"/>
            <a:chExt cx="8305805" cy="4562949"/>
          </a:xfrm>
        </p:grpSpPr>
        <p:pic>
          <p:nvPicPr>
            <p:cNvPr id="121" name="Bild 120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157224"/>
              <a:ext cx="8229605" cy="4562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22" name="Freihandform 121"/>
            <p:cNvSpPr/>
            <p:nvPr/>
          </p:nvSpPr>
          <p:spPr>
            <a:xfrm>
              <a:off x="2053167" y="4051300"/>
              <a:ext cx="1845733" cy="736600"/>
            </a:xfrm>
            <a:custGeom>
              <a:avLst/>
              <a:gdLst>
                <a:gd name="connsiteX0" fmla="*/ 1845733 w 1845733"/>
                <a:gd name="connsiteY0" fmla="*/ 719667 h 736600"/>
                <a:gd name="connsiteX1" fmla="*/ 1824566 w 1845733"/>
                <a:gd name="connsiteY1" fmla="*/ 736600 h 736600"/>
                <a:gd name="connsiteX2" fmla="*/ 1790700 w 1845733"/>
                <a:gd name="connsiteY2" fmla="*/ 706967 h 736600"/>
                <a:gd name="connsiteX3" fmla="*/ 1735666 w 1845733"/>
                <a:gd name="connsiteY3" fmla="*/ 706967 h 736600"/>
                <a:gd name="connsiteX4" fmla="*/ 1701800 w 1845733"/>
                <a:gd name="connsiteY4" fmla="*/ 702733 h 736600"/>
                <a:gd name="connsiteX5" fmla="*/ 1672166 w 1845733"/>
                <a:gd name="connsiteY5" fmla="*/ 668867 h 736600"/>
                <a:gd name="connsiteX6" fmla="*/ 1646766 w 1845733"/>
                <a:gd name="connsiteY6" fmla="*/ 626533 h 736600"/>
                <a:gd name="connsiteX7" fmla="*/ 1625600 w 1845733"/>
                <a:gd name="connsiteY7" fmla="*/ 537633 h 736600"/>
                <a:gd name="connsiteX8" fmla="*/ 1557866 w 1845733"/>
                <a:gd name="connsiteY8" fmla="*/ 482600 h 736600"/>
                <a:gd name="connsiteX9" fmla="*/ 1502833 w 1845733"/>
                <a:gd name="connsiteY9" fmla="*/ 368300 h 736600"/>
                <a:gd name="connsiteX10" fmla="*/ 1456266 w 1845733"/>
                <a:gd name="connsiteY10" fmla="*/ 351367 h 736600"/>
                <a:gd name="connsiteX11" fmla="*/ 1447800 w 1845733"/>
                <a:gd name="connsiteY11" fmla="*/ 321733 h 736600"/>
                <a:gd name="connsiteX12" fmla="*/ 1375833 w 1845733"/>
                <a:gd name="connsiteY12" fmla="*/ 304800 h 736600"/>
                <a:gd name="connsiteX13" fmla="*/ 1375833 w 1845733"/>
                <a:gd name="connsiteY13" fmla="*/ 304800 h 736600"/>
                <a:gd name="connsiteX14" fmla="*/ 1333500 w 1845733"/>
                <a:gd name="connsiteY14" fmla="*/ 325967 h 736600"/>
                <a:gd name="connsiteX15" fmla="*/ 1303866 w 1845733"/>
                <a:gd name="connsiteY15" fmla="*/ 385233 h 736600"/>
                <a:gd name="connsiteX16" fmla="*/ 1278466 w 1845733"/>
                <a:gd name="connsiteY16" fmla="*/ 397933 h 736600"/>
                <a:gd name="connsiteX17" fmla="*/ 1164166 w 1845733"/>
                <a:gd name="connsiteY17" fmla="*/ 338667 h 736600"/>
                <a:gd name="connsiteX18" fmla="*/ 1126066 w 1845733"/>
                <a:gd name="connsiteY18" fmla="*/ 224367 h 736600"/>
                <a:gd name="connsiteX19" fmla="*/ 1087966 w 1845733"/>
                <a:gd name="connsiteY19" fmla="*/ 207433 h 736600"/>
                <a:gd name="connsiteX20" fmla="*/ 986366 w 1845733"/>
                <a:gd name="connsiteY20" fmla="*/ 114300 h 736600"/>
                <a:gd name="connsiteX21" fmla="*/ 821266 w 1845733"/>
                <a:gd name="connsiteY21" fmla="*/ 105833 h 736600"/>
                <a:gd name="connsiteX22" fmla="*/ 821266 w 1845733"/>
                <a:gd name="connsiteY22" fmla="*/ 152400 h 736600"/>
                <a:gd name="connsiteX23" fmla="*/ 554566 w 1845733"/>
                <a:gd name="connsiteY23" fmla="*/ 152400 h 736600"/>
                <a:gd name="connsiteX24" fmla="*/ 207433 w 1845733"/>
                <a:gd name="connsiteY24" fmla="*/ 29633 h 736600"/>
                <a:gd name="connsiteX25" fmla="*/ 224366 w 1845733"/>
                <a:gd name="connsiteY25" fmla="*/ 0 h 736600"/>
                <a:gd name="connsiteX26" fmla="*/ 0 w 1845733"/>
                <a:gd name="connsiteY26" fmla="*/ 29633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5733" h="736600">
                  <a:moveTo>
                    <a:pt x="1845733" y="719667"/>
                  </a:moveTo>
                  <a:lnTo>
                    <a:pt x="1824566" y="736600"/>
                  </a:lnTo>
                  <a:cubicBezTo>
                    <a:pt x="1797329" y="704824"/>
                    <a:pt x="1812176" y="706967"/>
                    <a:pt x="1790700" y="706967"/>
                  </a:cubicBezTo>
                  <a:lnTo>
                    <a:pt x="1735666" y="706967"/>
                  </a:lnTo>
                  <a:lnTo>
                    <a:pt x="1701800" y="702733"/>
                  </a:lnTo>
                  <a:lnTo>
                    <a:pt x="1672166" y="668867"/>
                  </a:lnTo>
                  <a:lnTo>
                    <a:pt x="1646766" y="626533"/>
                  </a:lnTo>
                  <a:lnTo>
                    <a:pt x="1625600" y="537633"/>
                  </a:lnTo>
                  <a:lnTo>
                    <a:pt x="1557866" y="482600"/>
                  </a:lnTo>
                  <a:lnTo>
                    <a:pt x="1502833" y="368300"/>
                  </a:lnTo>
                  <a:lnTo>
                    <a:pt x="1456266" y="351367"/>
                  </a:lnTo>
                  <a:lnTo>
                    <a:pt x="1447800" y="321733"/>
                  </a:lnTo>
                  <a:lnTo>
                    <a:pt x="1375833" y="304800"/>
                  </a:lnTo>
                  <a:lnTo>
                    <a:pt x="1375833" y="304800"/>
                  </a:lnTo>
                  <a:lnTo>
                    <a:pt x="1333500" y="325967"/>
                  </a:lnTo>
                  <a:lnTo>
                    <a:pt x="1303866" y="385233"/>
                  </a:lnTo>
                  <a:lnTo>
                    <a:pt x="1278466" y="397933"/>
                  </a:lnTo>
                  <a:lnTo>
                    <a:pt x="1164166" y="338667"/>
                  </a:lnTo>
                  <a:lnTo>
                    <a:pt x="1126066" y="224367"/>
                  </a:lnTo>
                  <a:lnTo>
                    <a:pt x="1087966" y="207433"/>
                  </a:lnTo>
                  <a:lnTo>
                    <a:pt x="986366" y="114300"/>
                  </a:lnTo>
                  <a:lnTo>
                    <a:pt x="821266" y="105833"/>
                  </a:lnTo>
                  <a:lnTo>
                    <a:pt x="821266" y="152400"/>
                  </a:lnTo>
                  <a:lnTo>
                    <a:pt x="554566" y="152400"/>
                  </a:lnTo>
                  <a:lnTo>
                    <a:pt x="207433" y="29633"/>
                  </a:lnTo>
                  <a:lnTo>
                    <a:pt x="224366" y="0"/>
                  </a:lnTo>
                  <a:lnTo>
                    <a:pt x="0" y="29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Freihandform 122"/>
            <p:cNvSpPr/>
            <p:nvPr/>
          </p:nvSpPr>
          <p:spPr>
            <a:xfrm>
              <a:off x="4080933" y="1981200"/>
              <a:ext cx="2628900" cy="1028700"/>
            </a:xfrm>
            <a:custGeom>
              <a:avLst/>
              <a:gdLst>
                <a:gd name="connsiteX0" fmla="*/ 2616200 w 2628900"/>
                <a:gd name="connsiteY0" fmla="*/ 643467 h 1028700"/>
                <a:gd name="connsiteX1" fmla="*/ 2628900 w 2628900"/>
                <a:gd name="connsiteY1" fmla="*/ 622300 h 1028700"/>
                <a:gd name="connsiteX2" fmla="*/ 2607734 w 2628900"/>
                <a:gd name="connsiteY2" fmla="*/ 588433 h 1028700"/>
                <a:gd name="connsiteX3" fmla="*/ 2607734 w 2628900"/>
                <a:gd name="connsiteY3" fmla="*/ 588433 h 1028700"/>
                <a:gd name="connsiteX4" fmla="*/ 2569634 w 2628900"/>
                <a:gd name="connsiteY4" fmla="*/ 571500 h 1028700"/>
                <a:gd name="connsiteX5" fmla="*/ 2569634 w 2628900"/>
                <a:gd name="connsiteY5" fmla="*/ 516467 h 1028700"/>
                <a:gd name="connsiteX6" fmla="*/ 2535767 w 2628900"/>
                <a:gd name="connsiteY6" fmla="*/ 503767 h 1028700"/>
                <a:gd name="connsiteX7" fmla="*/ 2540000 w 2628900"/>
                <a:gd name="connsiteY7" fmla="*/ 325967 h 1028700"/>
                <a:gd name="connsiteX8" fmla="*/ 2497667 w 2628900"/>
                <a:gd name="connsiteY8" fmla="*/ 287867 h 1028700"/>
                <a:gd name="connsiteX9" fmla="*/ 2434167 w 2628900"/>
                <a:gd name="connsiteY9" fmla="*/ 313267 h 1028700"/>
                <a:gd name="connsiteX10" fmla="*/ 2434167 w 2628900"/>
                <a:gd name="connsiteY10" fmla="*/ 313267 h 1028700"/>
                <a:gd name="connsiteX11" fmla="*/ 2421467 w 2628900"/>
                <a:gd name="connsiteY11" fmla="*/ 275167 h 1028700"/>
                <a:gd name="connsiteX12" fmla="*/ 2421467 w 2628900"/>
                <a:gd name="connsiteY12" fmla="*/ 275167 h 1028700"/>
                <a:gd name="connsiteX13" fmla="*/ 2421467 w 2628900"/>
                <a:gd name="connsiteY13" fmla="*/ 275167 h 1028700"/>
                <a:gd name="connsiteX14" fmla="*/ 2324100 w 2628900"/>
                <a:gd name="connsiteY14" fmla="*/ 397933 h 1028700"/>
                <a:gd name="connsiteX15" fmla="*/ 2298700 w 2628900"/>
                <a:gd name="connsiteY15" fmla="*/ 452967 h 1028700"/>
                <a:gd name="connsiteX16" fmla="*/ 2298700 w 2628900"/>
                <a:gd name="connsiteY16" fmla="*/ 491067 h 1028700"/>
                <a:gd name="connsiteX17" fmla="*/ 2273300 w 2628900"/>
                <a:gd name="connsiteY17" fmla="*/ 512233 h 1028700"/>
                <a:gd name="connsiteX18" fmla="*/ 2277534 w 2628900"/>
                <a:gd name="connsiteY18" fmla="*/ 554567 h 1028700"/>
                <a:gd name="connsiteX19" fmla="*/ 2277534 w 2628900"/>
                <a:gd name="connsiteY19" fmla="*/ 554567 h 1028700"/>
                <a:gd name="connsiteX20" fmla="*/ 2252134 w 2628900"/>
                <a:gd name="connsiteY20" fmla="*/ 575733 h 1028700"/>
                <a:gd name="connsiteX21" fmla="*/ 2226734 w 2628900"/>
                <a:gd name="connsiteY21" fmla="*/ 563033 h 1028700"/>
                <a:gd name="connsiteX22" fmla="*/ 2226734 w 2628900"/>
                <a:gd name="connsiteY22" fmla="*/ 563033 h 1028700"/>
                <a:gd name="connsiteX23" fmla="*/ 2192867 w 2628900"/>
                <a:gd name="connsiteY23" fmla="*/ 596900 h 1028700"/>
                <a:gd name="connsiteX24" fmla="*/ 1871134 w 2628900"/>
                <a:gd name="connsiteY24" fmla="*/ 605367 h 1028700"/>
                <a:gd name="connsiteX25" fmla="*/ 1744134 w 2628900"/>
                <a:gd name="connsiteY25" fmla="*/ 706967 h 1028700"/>
                <a:gd name="connsiteX26" fmla="*/ 1710267 w 2628900"/>
                <a:gd name="connsiteY26" fmla="*/ 783167 h 1028700"/>
                <a:gd name="connsiteX27" fmla="*/ 1528234 w 2628900"/>
                <a:gd name="connsiteY27" fmla="*/ 783167 h 1028700"/>
                <a:gd name="connsiteX28" fmla="*/ 1481667 w 2628900"/>
                <a:gd name="connsiteY28" fmla="*/ 804333 h 1028700"/>
                <a:gd name="connsiteX29" fmla="*/ 1502834 w 2628900"/>
                <a:gd name="connsiteY29" fmla="*/ 884767 h 1028700"/>
                <a:gd name="connsiteX30" fmla="*/ 1397000 w 2628900"/>
                <a:gd name="connsiteY30" fmla="*/ 944033 h 1028700"/>
                <a:gd name="connsiteX31" fmla="*/ 1299634 w 2628900"/>
                <a:gd name="connsiteY31" fmla="*/ 965200 h 1028700"/>
                <a:gd name="connsiteX32" fmla="*/ 1185334 w 2628900"/>
                <a:gd name="connsiteY32" fmla="*/ 1028700 h 1028700"/>
                <a:gd name="connsiteX33" fmla="*/ 1159934 w 2628900"/>
                <a:gd name="connsiteY33" fmla="*/ 1028700 h 1028700"/>
                <a:gd name="connsiteX34" fmla="*/ 1117600 w 2628900"/>
                <a:gd name="connsiteY34" fmla="*/ 994833 h 1028700"/>
                <a:gd name="connsiteX35" fmla="*/ 1117600 w 2628900"/>
                <a:gd name="connsiteY35" fmla="*/ 952500 h 1028700"/>
                <a:gd name="connsiteX36" fmla="*/ 1176867 w 2628900"/>
                <a:gd name="connsiteY36" fmla="*/ 910167 h 1028700"/>
                <a:gd name="connsiteX37" fmla="*/ 1219200 w 2628900"/>
                <a:gd name="connsiteY37" fmla="*/ 778933 h 1028700"/>
                <a:gd name="connsiteX38" fmla="*/ 1181100 w 2628900"/>
                <a:gd name="connsiteY38" fmla="*/ 554567 h 1028700"/>
                <a:gd name="connsiteX39" fmla="*/ 1079500 w 2628900"/>
                <a:gd name="connsiteY39" fmla="*/ 491067 h 1028700"/>
                <a:gd name="connsiteX40" fmla="*/ 1087967 w 2628900"/>
                <a:gd name="connsiteY40" fmla="*/ 461433 h 1028700"/>
                <a:gd name="connsiteX41" fmla="*/ 1087967 w 2628900"/>
                <a:gd name="connsiteY41" fmla="*/ 461433 h 1028700"/>
                <a:gd name="connsiteX42" fmla="*/ 1037167 w 2628900"/>
                <a:gd name="connsiteY42" fmla="*/ 452967 h 1028700"/>
                <a:gd name="connsiteX43" fmla="*/ 1037167 w 2628900"/>
                <a:gd name="connsiteY43" fmla="*/ 452967 h 1028700"/>
                <a:gd name="connsiteX44" fmla="*/ 1024467 w 2628900"/>
                <a:gd name="connsiteY44" fmla="*/ 397933 h 1028700"/>
                <a:gd name="connsiteX45" fmla="*/ 986367 w 2628900"/>
                <a:gd name="connsiteY45" fmla="*/ 402167 h 1028700"/>
                <a:gd name="connsiteX46" fmla="*/ 965200 w 2628900"/>
                <a:gd name="connsiteY46" fmla="*/ 389467 h 1028700"/>
                <a:gd name="connsiteX47" fmla="*/ 960967 w 2628900"/>
                <a:gd name="connsiteY47" fmla="*/ 355600 h 1028700"/>
                <a:gd name="connsiteX48" fmla="*/ 639234 w 2628900"/>
                <a:gd name="connsiteY48" fmla="*/ 160867 h 1028700"/>
                <a:gd name="connsiteX49" fmla="*/ 537634 w 2628900"/>
                <a:gd name="connsiteY49" fmla="*/ 203200 h 1028700"/>
                <a:gd name="connsiteX50" fmla="*/ 491067 w 2628900"/>
                <a:gd name="connsiteY50" fmla="*/ 203200 h 1028700"/>
                <a:gd name="connsiteX51" fmla="*/ 491067 w 2628900"/>
                <a:gd name="connsiteY51" fmla="*/ 203200 h 1028700"/>
                <a:gd name="connsiteX52" fmla="*/ 469900 w 2628900"/>
                <a:gd name="connsiteY52" fmla="*/ 186267 h 1028700"/>
                <a:gd name="connsiteX53" fmla="*/ 414867 w 2628900"/>
                <a:gd name="connsiteY53" fmla="*/ 182033 h 1028700"/>
                <a:gd name="connsiteX54" fmla="*/ 414867 w 2628900"/>
                <a:gd name="connsiteY54" fmla="*/ 182033 h 1028700"/>
                <a:gd name="connsiteX55" fmla="*/ 414867 w 2628900"/>
                <a:gd name="connsiteY55" fmla="*/ 182033 h 1028700"/>
                <a:gd name="connsiteX56" fmla="*/ 389467 w 2628900"/>
                <a:gd name="connsiteY56" fmla="*/ 160867 h 1028700"/>
                <a:gd name="connsiteX57" fmla="*/ 334434 w 2628900"/>
                <a:gd name="connsiteY57" fmla="*/ 198967 h 1028700"/>
                <a:gd name="connsiteX58" fmla="*/ 287867 w 2628900"/>
                <a:gd name="connsiteY58" fmla="*/ 152400 h 1028700"/>
                <a:gd name="connsiteX59" fmla="*/ 262467 w 2628900"/>
                <a:gd name="connsiteY59" fmla="*/ 165100 h 1028700"/>
                <a:gd name="connsiteX60" fmla="*/ 254000 w 2628900"/>
                <a:gd name="connsiteY60" fmla="*/ 135467 h 1028700"/>
                <a:gd name="connsiteX61" fmla="*/ 203200 w 2628900"/>
                <a:gd name="connsiteY61" fmla="*/ 110067 h 1028700"/>
                <a:gd name="connsiteX62" fmla="*/ 131234 w 2628900"/>
                <a:gd name="connsiteY62" fmla="*/ 127000 h 1028700"/>
                <a:gd name="connsiteX63" fmla="*/ 118534 w 2628900"/>
                <a:gd name="connsiteY63" fmla="*/ 101600 h 1028700"/>
                <a:gd name="connsiteX64" fmla="*/ 46567 w 2628900"/>
                <a:gd name="connsiteY64" fmla="*/ 84667 h 1028700"/>
                <a:gd name="connsiteX65" fmla="*/ 38100 w 2628900"/>
                <a:gd name="connsiteY65" fmla="*/ 12700 h 1028700"/>
                <a:gd name="connsiteX66" fmla="*/ 8467 w 2628900"/>
                <a:gd name="connsiteY66" fmla="*/ 0 h 1028700"/>
                <a:gd name="connsiteX67" fmla="*/ 0 w 2628900"/>
                <a:gd name="connsiteY67" fmla="*/ 59267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28900" h="1028700">
                  <a:moveTo>
                    <a:pt x="2616200" y="643467"/>
                  </a:moveTo>
                  <a:lnTo>
                    <a:pt x="2628900" y="622300"/>
                  </a:lnTo>
                  <a:lnTo>
                    <a:pt x="2607734" y="588433"/>
                  </a:lnTo>
                  <a:lnTo>
                    <a:pt x="2607734" y="588433"/>
                  </a:lnTo>
                  <a:lnTo>
                    <a:pt x="2569634" y="571500"/>
                  </a:lnTo>
                  <a:lnTo>
                    <a:pt x="2569634" y="516467"/>
                  </a:lnTo>
                  <a:lnTo>
                    <a:pt x="2535767" y="503767"/>
                  </a:lnTo>
                  <a:lnTo>
                    <a:pt x="2540000" y="325967"/>
                  </a:lnTo>
                  <a:lnTo>
                    <a:pt x="2497667" y="287867"/>
                  </a:lnTo>
                  <a:lnTo>
                    <a:pt x="2434167" y="313267"/>
                  </a:lnTo>
                  <a:lnTo>
                    <a:pt x="2434167" y="3132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324100" y="397933"/>
                  </a:lnTo>
                  <a:lnTo>
                    <a:pt x="2298700" y="452967"/>
                  </a:lnTo>
                  <a:lnTo>
                    <a:pt x="2298700" y="491067"/>
                  </a:lnTo>
                  <a:lnTo>
                    <a:pt x="2273300" y="512233"/>
                  </a:lnTo>
                  <a:lnTo>
                    <a:pt x="2277534" y="554567"/>
                  </a:lnTo>
                  <a:lnTo>
                    <a:pt x="2277534" y="554567"/>
                  </a:lnTo>
                  <a:lnTo>
                    <a:pt x="2252134" y="575733"/>
                  </a:lnTo>
                  <a:lnTo>
                    <a:pt x="2226734" y="563033"/>
                  </a:lnTo>
                  <a:lnTo>
                    <a:pt x="2226734" y="563033"/>
                  </a:lnTo>
                  <a:lnTo>
                    <a:pt x="2192867" y="596900"/>
                  </a:lnTo>
                  <a:lnTo>
                    <a:pt x="1871134" y="605367"/>
                  </a:lnTo>
                  <a:lnTo>
                    <a:pt x="1744134" y="706967"/>
                  </a:lnTo>
                  <a:lnTo>
                    <a:pt x="1710267" y="783167"/>
                  </a:lnTo>
                  <a:lnTo>
                    <a:pt x="1528234" y="783167"/>
                  </a:lnTo>
                  <a:lnTo>
                    <a:pt x="1481667" y="804333"/>
                  </a:lnTo>
                  <a:lnTo>
                    <a:pt x="1502834" y="884767"/>
                  </a:lnTo>
                  <a:lnTo>
                    <a:pt x="1397000" y="944033"/>
                  </a:lnTo>
                  <a:lnTo>
                    <a:pt x="1299634" y="965200"/>
                  </a:lnTo>
                  <a:lnTo>
                    <a:pt x="1185334" y="1028700"/>
                  </a:lnTo>
                  <a:lnTo>
                    <a:pt x="1159934" y="1028700"/>
                  </a:lnTo>
                  <a:lnTo>
                    <a:pt x="1117600" y="994833"/>
                  </a:lnTo>
                  <a:lnTo>
                    <a:pt x="1117600" y="952500"/>
                  </a:lnTo>
                  <a:lnTo>
                    <a:pt x="1176867" y="910167"/>
                  </a:lnTo>
                  <a:lnTo>
                    <a:pt x="1219200" y="778933"/>
                  </a:lnTo>
                  <a:lnTo>
                    <a:pt x="1181100" y="554567"/>
                  </a:lnTo>
                  <a:lnTo>
                    <a:pt x="1079500" y="491067"/>
                  </a:lnTo>
                  <a:lnTo>
                    <a:pt x="1087967" y="461433"/>
                  </a:lnTo>
                  <a:lnTo>
                    <a:pt x="1087967" y="461433"/>
                  </a:lnTo>
                  <a:lnTo>
                    <a:pt x="1037167" y="452967"/>
                  </a:lnTo>
                  <a:lnTo>
                    <a:pt x="1037167" y="452967"/>
                  </a:lnTo>
                  <a:lnTo>
                    <a:pt x="1024467" y="397933"/>
                  </a:lnTo>
                  <a:lnTo>
                    <a:pt x="986367" y="402167"/>
                  </a:lnTo>
                  <a:lnTo>
                    <a:pt x="965200" y="389467"/>
                  </a:lnTo>
                  <a:lnTo>
                    <a:pt x="960967" y="355600"/>
                  </a:lnTo>
                  <a:lnTo>
                    <a:pt x="639234" y="160867"/>
                  </a:lnTo>
                  <a:lnTo>
                    <a:pt x="537634" y="203200"/>
                  </a:lnTo>
                  <a:lnTo>
                    <a:pt x="491067" y="203200"/>
                  </a:lnTo>
                  <a:lnTo>
                    <a:pt x="491067" y="203200"/>
                  </a:lnTo>
                  <a:lnTo>
                    <a:pt x="469900" y="186267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389467" y="160867"/>
                  </a:lnTo>
                  <a:lnTo>
                    <a:pt x="334434" y="198967"/>
                  </a:lnTo>
                  <a:lnTo>
                    <a:pt x="287867" y="152400"/>
                  </a:lnTo>
                  <a:lnTo>
                    <a:pt x="262467" y="165100"/>
                  </a:lnTo>
                  <a:lnTo>
                    <a:pt x="254000" y="135467"/>
                  </a:lnTo>
                  <a:lnTo>
                    <a:pt x="203200" y="110067"/>
                  </a:lnTo>
                  <a:lnTo>
                    <a:pt x="131234" y="127000"/>
                  </a:lnTo>
                  <a:lnTo>
                    <a:pt x="118534" y="101600"/>
                  </a:lnTo>
                  <a:lnTo>
                    <a:pt x="46567" y="84667"/>
                  </a:lnTo>
                  <a:lnTo>
                    <a:pt x="38100" y="12700"/>
                  </a:lnTo>
                  <a:lnTo>
                    <a:pt x="8467" y="0"/>
                  </a:lnTo>
                  <a:lnTo>
                    <a:pt x="0" y="592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Freihandform 123"/>
            <p:cNvSpPr/>
            <p:nvPr/>
          </p:nvSpPr>
          <p:spPr>
            <a:xfrm>
              <a:off x="1337733" y="2032000"/>
              <a:ext cx="2734734" cy="118817"/>
            </a:xfrm>
            <a:custGeom>
              <a:avLst/>
              <a:gdLst>
                <a:gd name="connsiteX0" fmla="*/ 2734734 w 2734734"/>
                <a:gd name="connsiteY0" fmla="*/ 8467 h 118817"/>
                <a:gd name="connsiteX1" fmla="*/ 135467 w 2734734"/>
                <a:gd name="connsiteY1" fmla="*/ 0 h 118817"/>
                <a:gd name="connsiteX2" fmla="*/ 156634 w 2734734"/>
                <a:gd name="connsiteY2" fmla="*/ 29633 h 118817"/>
                <a:gd name="connsiteX3" fmla="*/ 156634 w 2734734"/>
                <a:gd name="connsiteY3" fmla="*/ 29633 h 118817"/>
                <a:gd name="connsiteX4" fmla="*/ 165100 w 2734734"/>
                <a:gd name="connsiteY4" fmla="*/ 93133 h 118817"/>
                <a:gd name="connsiteX5" fmla="*/ 118534 w 2734734"/>
                <a:gd name="connsiteY5" fmla="*/ 114300 h 118817"/>
                <a:gd name="connsiteX6" fmla="*/ 93134 w 2734734"/>
                <a:gd name="connsiteY6" fmla="*/ 114300 h 118817"/>
                <a:gd name="connsiteX7" fmla="*/ 0 w 2734734"/>
                <a:gd name="connsiteY7" fmla="*/ 80433 h 1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4734" h="118817">
                  <a:moveTo>
                    <a:pt x="2734734" y="8467"/>
                  </a:moveTo>
                  <a:lnTo>
                    <a:pt x="135467" y="0"/>
                  </a:lnTo>
                  <a:lnTo>
                    <a:pt x="156634" y="29633"/>
                  </a:lnTo>
                  <a:lnTo>
                    <a:pt x="156634" y="29633"/>
                  </a:lnTo>
                  <a:lnTo>
                    <a:pt x="165100" y="93133"/>
                  </a:lnTo>
                  <a:cubicBezTo>
                    <a:pt x="134280" y="118817"/>
                    <a:pt x="150721" y="114300"/>
                    <a:pt x="118534" y="114300"/>
                  </a:cubicBezTo>
                  <a:lnTo>
                    <a:pt x="93134" y="114300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Freihandform 124"/>
            <p:cNvSpPr/>
            <p:nvPr/>
          </p:nvSpPr>
          <p:spPr>
            <a:xfrm>
              <a:off x="1375833" y="2959100"/>
              <a:ext cx="952500" cy="1092200"/>
            </a:xfrm>
            <a:custGeom>
              <a:avLst/>
              <a:gdLst>
                <a:gd name="connsiteX0" fmla="*/ 910167 w 952500"/>
                <a:gd name="connsiteY0" fmla="*/ 1092200 h 1092200"/>
                <a:gd name="connsiteX1" fmla="*/ 897467 w 952500"/>
                <a:gd name="connsiteY1" fmla="*/ 1045633 h 1092200"/>
                <a:gd name="connsiteX2" fmla="*/ 897467 w 952500"/>
                <a:gd name="connsiteY2" fmla="*/ 1011767 h 1092200"/>
                <a:gd name="connsiteX3" fmla="*/ 914400 w 952500"/>
                <a:gd name="connsiteY3" fmla="*/ 994833 h 1092200"/>
                <a:gd name="connsiteX4" fmla="*/ 914400 w 952500"/>
                <a:gd name="connsiteY4" fmla="*/ 948267 h 1092200"/>
                <a:gd name="connsiteX5" fmla="*/ 952500 w 952500"/>
                <a:gd name="connsiteY5" fmla="*/ 922867 h 1092200"/>
                <a:gd name="connsiteX6" fmla="*/ 914400 w 952500"/>
                <a:gd name="connsiteY6" fmla="*/ 880533 h 1092200"/>
                <a:gd name="connsiteX7" fmla="*/ 897467 w 952500"/>
                <a:gd name="connsiteY7" fmla="*/ 842433 h 1092200"/>
                <a:gd name="connsiteX8" fmla="*/ 402167 w 952500"/>
                <a:gd name="connsiteY8" fmla="*/ 372533 h 1092200"/>
                <a:gd name="connsiteX9" fmla="*/ 406400 w 952500"/>
                <a:gd name="connsiteY9" fmla="*/ 0 h 1092200"/>
                <a:gd name="connsiteX10" fmla="*/ 0 w 952500"/>
                <a:gd name="connsiteY10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0" h="1092200">
                  <a:moveTo>
                    <a:pt x="910167" y="1092200"/>
                  </a:moveTo>
                  <a:lnTo>
                    <a:pt x="897467" y="1045633"/>
                  </a:lnTo>
                  <a:lnTo>
                    <a:pt x="897467" y="1011767"/>
                  </a:lnTo>
                  <a:lnTo>
                    <a:pt x="914400" y="994833"/>
                  </a:lnTo>
                  <a:lnTo>
                    <a:pt x="914400" y="948267"/>
                  </a:lnTo>
                  <a:lnTo>
                    <a:pt x="952500" y="922867"/>
                  </a:lnTo>
                  <a:lnTo>
                    <a:pt x="914400" y="880533"/>
                  </a:lnTo>
                  <a:lnTo>
                    <a:pt x="897467" y="842433"/>
                  </a:lnTo>
                  <a:lnTo>
                    <a:pt x="402167" y="372533"/>
                  </a:lnTo>
                  <a:lnTo>
                    <a:pt x="4064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Freihandform 125"/>
            <p:cNvSpPr/>
            <p:nvPr/>
          </p:nvSpPr>
          <p:spPr>
            <a:xfrm>
              <a:off x="1418167" y="2413000"/>
              <a:ext cx="694266" cy="546100"/>
            </a:xfrm>
            <a:custGeom>
              <a:avLst/>
              <a:gdLst>
                <a:gd name="connsiteX0" fmla="*/ 359833 w 694266"/>
                <a:gd name="connsiteY0" fmla="*/ 546100 h 546100"/>
                <a:gd name="connsiteX1" fmla="*/ 643466 w 694266"/>
                <a:gd name="connsiteY1" fmla="*/ 546100 h 546100"/>
                <a:gd name="connsiteX2" fmla="*/ 643466 w 694266"/>
                <a:gd name="connsiteY2" fmla="*/ 338667 h 546100"/>
                <a:gd name="connsiteX3" fmla="*/ 651933 w 694266"/>
                <a:gd name="connsiteY3" fmla="*/ 275167 h 546100"/>
                <a:gd name="connsiteX4" fmla="*/ 622300 w 694266"/>
                <a:gd name="connsiteY4" fmla="*/ 262467 h 546100"/>
                <a:gd name="connsiteX5" fmla="*/ 622300 w 694266"/>
                <a:gd name="connsiteY5" fmla="*/ 262467 h 546100"/>
                <a:gd name="connsiteX6" fmla="*/ 694266 w 694266"/>
                <a:gd name="connsiteY6" fmla="*/ 97367 h 546100"/>
                <a:gd name="connsiteX7" fmla="*/ 647700 w 694266"/>
                <a:gd name="connsiteY7" fmla="*/ 33867 h 546100"/>
                <a:gd name="connsiteX8" fmla="*/ 457200 w 694266"/>
                <a:gd name="connsiteY8" fmla="*/ 33867 h 546100"/>
                <a:gd name="connsiteX9" fmla="*/ 321733 w 694266"/>
                <a:gd name="connsiteY9" fmla="*/ 80433 h 546100"/>
                <a:gd name="connsiteX10" fmla="*/ 283633 w 694266"/>
                <a:gd name="connsiteY10" fmla="*/ 76200 h 546100"/>
                <a:gd name="connsiteX11" fmla="*/ 254000 w 694266"/>
                <a:gd name="connsiteY11" fmla="*/ 93133 h 546100"/>
                <a:gd name="connsiteX12" fmla="*/ 203200 w 694266"/>
                <a:gd name="connsiteY12" fmla="*/ 76200 h 546100"/>
                <a:gd name="connsiteX13" fmla="*/ 165100 w 694266"/>
                <a:gd name="connsiteY13" fmla="*/ 93133 h 546100"/>
                <a:gd name="connsiteX14" fmla="*/ 101600 w 694266"/>
                <a:gd name="connsiteY14" fmla="*/ 76200 h 546100"/>
                <a:gd name="connsiteX15" fmla="*/ 101600 w 694266"/>
                <a:gd name="connsiteY15" fmla="*/ 46567 h 546100"/>
                <a:gd name="connsiteX16" fmla="*/ 76200 w 694266"/>
                <a:gd name="connsiteY16" fmla="*/ 21167 h 546100"/>
                <a:gd name="connsiteX17" fmla="*/ 76200 w 694266"/>
                <a:gd name="connsiteY17" fmla="*/ 21167 h 546100"/>
                <a:gd name="connsiteX18" fmla="*/ 42333 w 694266"/>
                <a:gd name="connsiteY18" fmla="*/ 4233 h 546100"/>
                <a:gd name="connsiteX19" fmla="*/ 0 w 694266"/>
                <a:gd name="connsiteY19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4266" h="546100">
                  <a:moveTo>
                    <a:pt x="359833" y="546100"/>
                  </a:moveTo>
                  <a:lnTo>
                    <a:pt x="643466" y="546100"/>
                  </a:lnTo>
                  <a:lnTo>
                    <a:pt x="643466" y="338667"/>
                  </a:lnTo>
                  <a:lnTo>
                    <a:pt x="651933" y="275167"/>
                  </a:lnTo>
                  <a:lnTo>
                    <a:pt x="622300" y="262467"/>
                  </a:lnTo>
                  <a:lnTo>
                    <a:pt x="622300" y="262467"/>
                  </a:lnTo>
                  <a:lnTo>
                    <a:pt x="694266" y="97367"/>
                  </a:lnTo>
                  <a:lnTo>
                    <a:pt x="647700" y="33867"/>
                  </a:lnTo>
                  <a:lnTo>
                    <a:pt x="457200" y="33867"/>
                  </a:lnTo>
                  <a:lnTo>
                    <a:pt x="321733" y="80433"/>
                  </a:lnTo>
                  <a:lnTo>
                    <a:pt x="283633" y="76200"/>
                  </a:lnTo>
                  <a:lnTo>
                    <a:pt x="254000" y="93133"/>
                  </a:lnTo>
                  <a:lnTo>
                    <a:pt x="203200" y="76200"/>
                  </a:lnTo>
                  <a:lnTo>
                    <a:pt x="165100" y="93133"/>
                  </a:lnTo>
                  <a:lnTo>
                    <a:pt x="101600" y="76200"/>
                  </a:lnTo>
                  <a:lnTo>
                    <a:pt x="101600" y="46567"/>
                  </a:lnTo>
                  <a:lnTo>
                    <a:pt x="76200" y="21167"/>
                  </a:lnTo>
                  <a:lnTo>
                    <a:pt x="76200" y="21167"/>
                  </a:lnTo>
                  <a:lnTo>
                    <a:pt x="42333" y="42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Freihandform 126"/>
            <p:cNvSpPr/>
            <p:nvPr/>
          </p:nvSpPr>
          <p:spPr>
            <a:xfrm>
              <a:off x="3026833" y="3623733"/>
              <a:ext cx="1214967" cy="736600"/>
            </a:xfrm>
            <a:custGeom>
              <a:avLst/>
              <a:gdLst>
                <a:gd name="connsiteX0" fmla="*/ 0 w 1214967"/>
                <a:gd name="connsiteY0" fmla="*/ 537634 h 736600"/>
                <a:gd name="connsiteX1" fmla="*/ 0 w 1214967"/>
                <a:gd name="connsiteY1" fmla="*/ 508000 h 736600"/>
                <a:gd name="connsiteX2" fmla="*/ 321734 w 1214967"/>
                <a:gd name="connsiteY2" fmla="*/ 512234 h 736600"/>
                <a:gd name="connsiteX3" fmla="*/ 330200 w 1214967"/>
                <a:gd name="connsiteY3" fmla="*/ 0 h 736600"/>
                <a:gd name="connsiteX4" fmla="*/ 601134 w 1214967"/>
                <a:gd name="connsiteY4" fmla="*/ 0 h 736600"/>
                <a:gd name="connsiteX5" fmla="*/ 609600 w 1214967"/>
                <a:gd name="connsiteY5" fmla="*/ 232834 h 736600"/>
                <a:gd name="connsiteX6" fmla="*/ 630767 w 1214967"/>
                <a:gd name="connsiteY6" fmla="*/ 249767 h 736600"/>
                <a:gd name="connsiteX7" fmla="*/ 677334 w 1214967"/>
                <a:gd name="connsiteY7" fmla="*/ 254000 h 736600"/>
                <a:gd name="connsiteX8" fmla="*/ 711200 w 1214967"/>
                <a:gd name="connsiteY8" fmla="*/ 270934 h 736600"/>
                <a:gd name="connsiteX9" fmla="*/ 757767 w 1214967"/>
                <a:gd name="connsiteY9" fmla="*/ 275167 h 736600"/>
                <a:gd name="connsiteX10" fmla="*/ 783167 w 1214967"/>
                <a:gd name="connsiteY10" fmla="*/ 283634 h 736600"/>
                <a:gd name="connsiteX11" fmla="*/ 812800 w 1214967"/>
                <a:gd name="connsiteY11" fmla="*/ 304800 h 736600"/>
                <a:gd name="connsiteX12" fmla="*/ 838200 w 1214967"/>
                <a:gd name="connsiteY12" fmla="*/ 292100 h 736600"/>
                <a:gd name="connsiteX13" fmla="*/ 880534 w 1214967"/>
                <a:gd name="connsiteY13" fmla="*/ 313267 h 736600"/>
                <a:gd name="connsiteX14" fmla="*/ 922867 w 1214967"/>
                <a:gd name="connsiteY14" fmla="*/ 309034 h 736600"/>
                <a:gd name="connsiteX15" fmla="*/ 948267 w 1214967"/>
                <a:gd name="connsiteY15" fmla="*/ 321734 h 736600"/>
                <a:gd name="connsiteX16" fmla="*/ 982134 w 1214967"/>
                <a:gd name="connsiteY16" fmla="*/ 296334 h 736600"/>
                <a:gd name="connsiteX17" fmla="*/ 1024467 w 1214967"/>
                <a:gd name="connsiteY17" fmla="*/ 296334 h 736600"/>
                <a:gd name="connsiteX18" fmla="*/ 1079500 w 1214967"/>
                <a:gd name="connsiteY18" fmla="*/ 309034 h 736600"/>
                <a:gd name="connsiteX19" fmla="*/ 1109134 w 1214967"/>
                <a:gd name="connsiteY19" fmla="*/ 330200 h 736600"/>
                <a:gd name="connsiteX20" fmla="*/ 1109134 w 1214967"/>
                <a:gd name="connsiteY20" fmla="*/ 330200 h 736600"/>
                <a:gd name="connsiteX21" fmla="*/ 1164167 w 1214967"/>
                <a:gd name="connsiteY21" fmla="*/ 342900 h 736600"/>
                <a:gd name="connsiteX22" fmla="*/ 1164167 w 1214967"/>
                <a:gd name="connsiteY22" fmla="*/ 520700 h 736600"/>
                <a:gd name="connsiteX23" fmla="*/ 1185334 w 1214967"/>
                <a:gd name="connsiteY23" fmla="*/ 554567 h 736600"/>
                <a:gd name="connsiteX24" fmla="*/ 1214967 w 1214967"/>
                <a:gd name="connsiteY24" fmla="*/ 605367 h 736600"/>
                <a:gd name="connsiteX25" fmla="*/ 1198034 w 1214967"/>
                <a:gd name="connsiteY25" fmla="*/ 647700 h 736600"/>
                <a:gd name="connsiteX26" fmla="*/ 1189567 w 1214967"/>
                <a:gd name="connsiteY26" fmla="*/ 694267 h 736600"/>
                <a:gd name="connsiteX27" fmla="*/ 1181100 w 1214967"/>
                <a:gd name="connsiteY27" fmla="*/ 736600 h 736600"/>
                <a:gd name="connsiteX28" fmla="*/ 1181100 w 1214967"/>
                <a:gd name="connsiteY28" fmla="*/ 7366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4967" h="736600">
                  <a:moveTo>
                    <a:pt x="0" y="537634"/>
                  </a:moveTo>
                  <a:lnTo>
                    <a:pt x="0" y="508000"/>
                  </a:lnTo>
                  <a:lnTo>
                    <a:pt x="321734" y="512234"/>
                  </a:lnTo>
                  <a:lnTo>
                    <a:pt x="330200" y="0"/>
                  </a:lnTo>
                  <a:lnTo>
                    <a:pt x="601134" y="0"/>
                  </a:lnTo>
                  <a:lnTo>
                    <a:pt x="609600" y="232834"/>
                  </a:lnTo>
                  <a:lnTo>
                    <a:pt x="630767" y="249767"/>
                  </a:lnTo>
                  <a:lnTo>
                    <a:pt x="677334" y="254000"/>
                  </a:lnTo>
                  <a:lnTo>
                    <a:pt x="711200" y="270934"/>
                  </a:lnTo>
                  <a:lnTo>
                    <a:pt x="757767" y="275167"/>
                  </a:lnTo>
                  <a:lnTo>
                    <a:pt x="783167" y="283634"/>
                  </a:lnTo>
                  <a:lnTo>
                    <a:pt x="812800" y="304800"/>
                  </a:lnTo>
                  <a:lnTo>
                    <a:pt x="838200" y="292100"/>
                  </a:lnTo>
                  <a:lnTo>
                    <a:pt x="880534" y="313267"/>
                  </a:lnTo>
                  <a:lnTo>
                    <a:pt x="922867" y="309034"/>
                  </a:lnTo>
                  <a:lnTo>
                    <a:pt x="948267" y="321734"/>
                  </a:lnTo>
                  <a:lnTo>
                    <a:pt x="982134" y="296334"/>
                  </a:lnTo>
                  <a:lnTo>
                    <a:pt x="1024467" y="296334"/>
                  </a:lnTo>
                  <a:lnTo>
                    <a:pt x="1079500" y="309034"/>
                  </a:lnTo>
                  <a:lnTo>
                    <a:pt x="1109134" y="330200"/>
                  </a:lnTo>
                  <a:lnTo>
                    <a:pt x="1109134" y="330200"/>
                  </a:lnTo>
                  <a:lnTo>
                    <a:pt x="1164167" y="342900"/>
                  </a:lnTo>
                  <a:lnTo>
                    <a:pt x="1164167" y="520700"/>
                  </a:lnTo>
                  <a:lnTo>
                    <a:pt x="1185334" y="554567"/>
                  </a:lnTo>
                  <a:lnTo>
                    <a:pt x="1214967" y="605367"/>
                  </a:lnTo>
                  <a:lnTo>
                    <a:pt x="1198034" y="647700"/>
                  </a:lnTo>
                  <a:lnTo>
                    <a:pt x="1189567" y="694267"/>
                  </a:lnTo>
                  <a:lnTo>
                    <a:pt x="1181100" y="736600"/>
                  </a:lnTo>
                  <a:lnTo>
                    <a:pt x="1181100" y="736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Freihandform 127"/>
            <p:cNvSpPr/>
            <p:nvPr/>
          </p:nvSpPr>
          <p:spPr>
            <a:xfrm>
              <a:off x="3450167" y="3213100"/>
              <a:ext cx="749313" cy="393692"/>
            </a:xfrm>
            <a:custGeom>
              <a:avLst/>
              <a:gdLst>
                <a:gd name="connsiteX0" fmla="*/ 681566 w 749313"/>
                <a:gd name="connsiteY0" fmla="*/ 97367 h 393692"/>
                <a:gd name="connsiteX1" fmla="*/ 681566 w 749313"/>
                <a:gd name="connsiteY1" fmla="*/ 135467 h 393692"/>
                <a:gd name="connsiteX2" fmla="*/ 550333 w 749313"/>
                <a:gd name="connsiteY2" fmla="*/ 351367 h 393692"/>
                <a:gd name="connsiteX3" fmla="*/ 0 w 749313"/>
                <a:gd name="connsiteY3" fmla="*/ 347133 h 393692"/>
                <a:gd name="connsiteX4" fmla="*/ 0 w 749313"/>
                <a:gd name="connsiteY4" fmla="*/ 8467 h 393692"/>
                <a:gd name="connsiteX5" fmla="*/ 618066 w 749313"/>
                <a:gd name="connsiteY5" fmla="*/ 0 h 393692"/>
                <a:gd name="connsiteX6" fmla="*/ 647700 w 749313"/>
                <a:gd name="connsiteY6" fmla="*/ 21167 h 393692"/>
                <a:gd name="connsiteX7" fmla="*/ 647700 w 749313"/>
                <a:gd name="connsiteY7" fmla="*/ 21167 h 393692"/>
                <a:gd name="connsiteX8" fmla="*/ 647700 w 749313"/>
                <a:gd name="connsiteY8" fmla="*/ 50800 h 393692"/>
                <a:gd name="connsiteX9" fmla="*/ 681566 w 749313"/>
                <a:gd name="connsiteY9" fmla="*/ 97367 h 39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313" h="393692">
                  <a:moveTo>
                    <a:pt x="681566" y="97367"/>
                  </a:moveTo>
                  <a:lnTo>
                    <a:pt x="681566" y="135467"/>
                  </a:lnTo>
                  <a:cubicBezTo>
                    <a:pt x="676503" y="393692"/>
                    <a:pt x="749313" y="351367"/>
                    <a:pt x="550333" y="351367"/>
                  </a:cubicBezTo>
                  <a:lnTo>
                    <a:pt x="0" y="347133"/>
                  </a:lnTo>
                  <a:lnTo>
                    <a:pt x="0" y="8467"/>
                  </a:lnTo>
                  <a:lnTo>
                    <a:pt x="618066" y="0"/>
                  </a:lnTo>
                  <a:lnTo>
                    <a:pt x="647700" y="21167"/>
                  </a:lnTo>
                  <a:lnTo>
                    <a:pt x="647700" y="21167"/>
                  </a:lnTo>
                  <a:lnTo>
                    <a:pt x="647700" y="50800"/>
                  </a:lnTo>
                  <a:lnTo>
                    <a:pt x="681566" y="97367"/>
                  </a:lnTo>
                  <a:close/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9" name="Freihandform 128"/>
            <p:cNvSpPr/>
            <p:nvPr/>
          </p:nvSpPr>
          <p:spPr>
            <a:xfrm>
              <a:off x="4195233" y="4017433"/>
              <a:ext cx="410634" cy="321734"/>
            </a:xfrm>
            <a:custGeom>
              <a:avLst/>
              <a:gdLst>
                <a:gd name="connsiteX0" fmla="*/ 410634 w 410634"/>
                <a:gd name="connsiteY0" fmla="*/ 321734 h 321734"/>
                <a:gd name="connsiteX1" fmla="*/ 381000 w 410634"/>
                <a:gd name="connsiteY1" fmla="*/ 254000 h 321734"/>
                <a:gd name="connsiteX2" fmla="*/ 397934 w 410634"/>
                <a:gd name="connsiteY2" fmla="*/ 220134 h 321734"/>
                <a:gd name="connsiteX3" fmla="*/ 224367 w 410634"/>
                <a:gd name="connsiteY3" fmla="*/ 220134 h 321734"/>
                <a:gd name="connsiteX4" fmla="*/ 224367 w 410634"/>
                <a:gd name="connsiteY4" fmla="*/ 194734 h 321734"/>
                <a:gd name="connsiteX5" fmla="*/ 232834 w 410634"/>
                <a:gd name="connsiteY5" fmla="*/ 156634 h 321734"/>
                <a:gd name="connsiteX6" fmla="*/ 262467 w 410634"/>
                <a:gd name="connsiteY6" fmla="*/ 127000 h 321734"/>
                <a:gd name="connsiteX7" fmla="*/ 270934 w 410634"/>
                <a:gd name="connsiteY7" fmla="*/ 97367 h 321734"/>
                <a:gd name="connsiteX8" fmla="*/ 270934 w 410634"/>
                <a:gd name="connsiteY8" fmla="*/ 97367 h 321734"/>
                <a:gd name="connsiteX9" fmla="*/ 275167 w 410634"/>
                <a:gd name="connsiteY9" fmla="*/ 59267 h 321734"/>
                <a:gd name="connsiteX10" fmla="*/ 262467 w 410634"/>
                <a:gd name="connsiteY10" fmla="*/ 0 h 321734"/>
                <a:gd name="connsiteX11" fmla="*/ 0 w 410634"/>
                <a:gd name="connsiteY11" fmla="*/ 42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34" h="321734">
                  <a:moveTo>
                    <a:pt x="410634" y="321734"/>
                  </a:moveTo>
                  <a:lnTo>
                    <a:pt x="381000" y="254000"/>
                  </a:lnTo>
                  <a:lnTo>
                    <a:pt x="397934" y="220134"/>
                  </a:lnTo>
                  <a:lnTo>
                    <a:pt x="224367" y="220134"/>
                  </a:lnTo>
                  <a:lnTo>
                    <a:pt x="224367" y="194734"/>
                  </a:lnTo>
                  <a:lnTo>
                    <a:pt x="232834" y="156634"/>
                  </a:lnTo>
                  <a:lnTo>
                    <a:pt x="262467" y="127000"/>
                  </a:lnTo>
                  <a:lnTo>
                    <a:pt x="270934" y="97367"/>
                  </a:lnTo>
                  <a:lnTo>
                    <a:pt x="270934" y="97367"/>
                  </a:lnTo>
                  <a:lnTo>
                    <a:pt x="275167" y="59267"/>
                  </a:lnTo>
                  <a:lnTo>
                    <a:pt x="262467" y="0"/>
                  </a:lnTo>
                  <a:lnTo>
                    <a:pt x="0" y="42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Freihandform 129"/>
            <p:cNvSpPr/>
            <p:nvPr/>
          </p:nvSpPr>
          <p:spPr>
            <a:xfrm>
              <a:off x="4140200" y="3623733"/>
              <a:ext cx="452967" cy="393700"/>
            </a:xfrm>
            <a:custGeom>
              <a:avLst/>
              <a:gdLst>
                <a:gd name="connsiteX0" fmla="*/ 8467 w 452967"/>
                <a:gd name="connsiteY0" fmla="*/ 330200 h 393700"/>
                <a:gd name="connsiteX1" fmla="*/ 21167 w 452967"/>
                <a:gd name="connsiteY1" fmla="*/ 114300 h 393700"/>
                <a:gd name="connsiteX2" fmla="*/ 4233 w 452967"/>
                <a:gd name="connsiteY2" fmla="*/ 46567 h 393700"/>
                <a:gd name="connsiteX3" fmla="*/ 0 w 452967"/>
                <a:gd name="connsiteY3" fmla="*/ 0 h 393700"/>
                <a:gd name="connsiteX4" fmla="*/ 410633 w 452967"/>
                <a:gd name="connsiteY4" fmla="*/ 4234 h 393700"/>
                <a:gd name="connsiteX5" fmla="*/ 427567 w 452967"/>
                <a:gd name="connsiteY5" fmla="*/ 25400 h 393700"/>
                <a:gd name="connsiteX6" fmla="*/ 397933 w 452967"/>
                <a:gd name="connsiteY6" fmla="*/ 67734 h 393700"/>
                <a:gd name="connsiteX7" fmla="*/ 452967 w 452967"/>
                <a:gd name="connsiteY7" fmla="*/ 71967 h 393700"/>
                <a:gd name="connsiteX8" fmla="*/ 436033 w 452967"/>
                <a:gd name="connsiteY8" fmla="*/ 101600 h 393700"/>
                <a:gd name="connsiteX9" fmla="*/ 410633 w 452967"/>
                <a:gd name="connsiteY9" fmla="*/ 131234 h 393700"/>
                <a:gd name="connsiteX10" fmla="*/ 410633 w 452967"/>
                <a:gd name="connsiteY10" fmla="*/ 160867 h 393700"/>
                <a:gd name="connsiteX11" fmla="*/ 389467 w 452967"/>
                <a:gd name="connsiteY11" fmla="*/ 194734 h 393700"/>
                <a:gd name="connsiteX12" fmla="*/ 359833 w 452967"/>
                <a:gd name="connsiteY12" fmla="*/ 249767 h 393700"/>
                <a:gd name="connsiteX13" fmla="*/ 321733 w 452967"/>
                <a:gd name="connsiteY13" fmla="*/ 313267 h 393700"/>
                <a:gd name="connsiteX14" fmla="*/ 321733 w 452967"/>
                <a:gd name="connsiteY14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67" h="393700">
                  <a:moveTo>
                    <a:pt x="8467" y="330200"/>
                  </a:moveTo>
                  <a:lnTo>
                    <a:pt x="21167" y="114300"/>
                  </a:lnTo>
                  <a:lnTo>
                    <a:pt x="4233" y="46567"/>
                  </a:lnTo>
                  <a:lnTo>
                    <a:pt x="0" y="0"/>
                  </a:lnTo>
                  <a:lnTo>
                    <a:pt x="410633" y="4234"/>
                  </a:lnTo>
                  <a:lnTo>
                    <a:pt x="427567" y="25400"/>
                  </a:lnTo>
                  <a:lnTo>
                    <a:pt x="397933" y="67734"/>
                  </a:lnTo>
                  <a:lnTo>
                    <a:pt x="452967" y="71967"/>
                  </a:lnTo>
                  <a:lnTo>
                    <a:pt x="436033" y="101600"/>
                  </a:lnTo>
                  <a:lnTo>
                    <a:pt x="410633" y="131234"/>
                  </a:lnTo>
                  <a:lnTo>
                    <a:pt x="410633" y="160867"/>
                  </a:lnTo>
                  <a:lnTo>
                    <a:pt x="389467" y="194734"/>
                  </a:lnTo>
                  <a:lnTo>
                    <a:pt x="359833" y="249767"/>
                  </a:lnTo>
                  <a:lnTo>
                    <a:pt x="321733" y="313267"/>
                  </a:lnTo>
                  <a:lnTo>
                    <a:pt x="321733" y="393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Freihandform 130"/>
            <p:cNvSpPr/>
            <p:nvPr/>
          </p:nvSpPr>
          <p:spPr>
            <a:xfrm>
              <a:off x="4538133" y="3797300"/>
              <a:ext cx="207434" cy="512233"/>
            </a:xfrm>
            <a:custGeom>
              <a:avLst/>
              <a:gdLst>
                <a:gd name="connsiteX0" fmla="*/ 0 w 207434"/>
                <a:gd name="connsiteY0" fmla="*/ 4233 h 512233"/>
                <a:gd name="connsiteX1" fmla="*/ 194734 w 207434"/>
                <a:gd name="connsiteY1" fmla="*/ 0 h 512233"/>
                <a:gd name="connsiteX2" fmla="*/ 207434 w 207434"/>
                <a:gd name="connsiteY2" fmla="*/ 25400 h 512233"/>
                <a:gd name="connsiteX3" fmla="*/ 186267 w 207434"/>
                <a:gd name="connsiteY3" fmla="*/ 105833 h 512233"/>
                <a:gd name="connsiteX4" fmla="*/ 173567 w 207434"/>
                <a:gd name="connsiteY4" fmla="*/ 228600 h 512233"/>
                <a:gd name="connsiteX5" fmla="*/ 173567 w 207434"/>
                <a:gd name="connsiteY5" fmla="*/ 512233 h 5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34" h="512233">
                  <a:moveTo>
                    <a:pt x="0" y="4233"/>
                  </a:moveTo>
                  <a:lnTo>
                    <a:pt x="194734" y="0"/>
                  </a:lnTo>
                  <a:lnTo>
                    <a:pt x="207434" y="25400"/>
                  </a:lnTo>
                  <a:lnTo>
                    <a:pt x="186267" y="105833"/>
                  </a:lnTo>
                  <a:lnTo>
                    <a:pt x="173567" y="228600"/>
                  </a:lnTo>
                  <a:lnTo>
                    <a:pt x="173567" y="512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Freihandform 131"/>
            <p:cNvSpPr/>
            <p:nvPr/>
          </p:nvSpPr>
          <p:spPr>
            <a:xfrm>
              <a:off x="4772378" y="4230566"/>
              <a:ext cx="582789" cy="78967"/>
            </a:xfrm>
            <a:custGeom>
              <a:avLst/>
              <a:gdLst>
                <a:gd name="connsiteX0" fmla="*/ 40922 w 582789"/>
                <a:gd name="connsiteY0" fmla="*/ 74734 h 78967"/>
                <a:gd name="connsiteX1" fmla="*/ 19755 w 582789"/>
                <a:gd name="connsiteY1" fmla="*/ 40867 h 78967"/>
                <a:gd name="connsiteX2" fmla="*/ 36689 w 582789"/>
                <a:gd name="connsiteY2" fmla="*/ 7001 h 78967"/>
                <a:gd name="connsiteX3" fmla="*/ 248355 w 582789"/>
                <a:gd name="connsiteY3" fmla="*/ 7001 h 78967"/>
                <a:gd name="connsiteX4" fmla="*/ 277989 w 582789"/>
                <a:gd name="connsiteY4" fmla="*/ 45101 h 78967"/>
                <a:gd name="connsiteX5" fmla="*/ 502355 w 582789"/>
                <a:gd name="connsiteY5" fmla="*/ 53567 h 78967"/>
                <a:gd name="connsiteX6" fmla="*/ 523522 w 582789"/>
                <a:gd name="connsiteY6" fmla="*/ 78967 h 78967"/>
                <a:gd name="connsiteX7" fmla="*/ 544689 w 582789"/>
                <a:gd name="connsiteY7" fmla="*/ 23934 h 78967"/>
                <a:gd name="connsiteX8" fmla="*/ 582789 w 582789"/>
                <a:gd name="connsiteY8" fmla="*/ 36634 h 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89" h="78967">
                  <a:moveTo>
                    <a:pt x="40922" y="74734"/>
                  </a:moveTo>
                  <a:lnTo>
                    <a:pt x="19755" y="40867"/>
                  </a:lnTo>
                  <a:cubicBezTo>
                    <a:pt x="14647" y="0"/>
                    <a:pt x="0" y="2062"/>
                    <a:pt x="36689" y="7001"/>
                  </a:cubicBezTo>
                  <a:lnTo>
                    <a:pt x="248355" y="7001"/>
                  </a:lnTo>
                  <a:lnTo>
                    <a:pt x="277989" y="45101"/>
                  </a:lnTo>
                  <a:lnTo>
                    <a:pt x="502355" y="53567"/>
                  </a:lnTo>
                  <a:lnTo>
                    <a:pt x="523522" y="78967"/>
                  </a:lnTo>
                  <a:lnTo>
                    <a:pt x="544689" y="23934"/>
                  </a:lnTo>
                  <a:lnTo>
                    <a:pt x="582789" y="366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Freihandform 132"/>
            <p:cNvSpPr/>
            <p:nvPr/>
          </p:nvSpPr>
          <p:spPr>
            <a:xfrm>
              <a:off x="4737100" y="3801533"/>
              <a:ext cx="287867" cy="427567"/>
            </a:xfrm>
            <a:custGeom>
              <a:avLst/>
              <a:gdLst>
                <a:gd name="connsiteX0" fmla="*/ 0 w 287867"/>
                <a:gd name="connsiteY0" fmla="*/ 0 h 427567"/>
                <a:gd name="connsiteX1" fmla="*/ 228600 w 287867"/>
                <a:gd name="connsiteY1" fmla="*/ 0 h 427567"/>
                <a:gd name="connsiteX2" fmla="*/ 287867 w 287867"/>
                <a:gd name="connsiteY2" fmla="*/ 292100 h 427567"/>
                <a:gd name="connsiteX3" fmla="*/ 283633 w 287867"/>
                <a:gd name="connsiteY3" fmla="*/ 334434 h 427567"/>
                <a:gd name="connsiteX4" fmla="*/ 287867 w 287867"/>
                <a:gd name="connsiteY4" fmla="*/ 372534 h 427567"/>
                <a:gd name="connsiteX5" fmla="*/ 275167 w 287867"/>
                <a:gd name="connsiteY5" fmla="*/ 427567 h 4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867" h="427567">
                  <a:moveTo>
                    <a:pt x="0" y="0"/>
                  </a:moveTo>
                  <a:lnTo>
                    <a:pt x="228600" y="0"/>
                  </a:lnTo>
                  <a:lnTo>
                    <a:pt x="287867" y="292100"/>
                  </a:lnTo>
                  <a:lnTo>
                    <a:pt x="283633" y="334434"/>
                  </a:lnTo>
                  <a:lnTo>
                    <a:pt x="287867" y="372534"/>
                  </a:lnTo>
                  <a:lnTo>
                    <a:pt x="275167" y="4275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Freihandform 133"/>
            <p:cNvSpPr/>
            <p:nvPr/>
          </p:nvSpPr>
          <p:spPr>
            <a:xfrm>
              <a:off x="4965700" y="3801533"/>
              <a:ext cx="440267" cy="325967"/>
            </a:xfrm>
            <a:custGeom>
              <a:avLst/>
              <a:gdLst>
                <a:gd name="connsiteX0" fmla="*/ 0 w 440267"/>
                <a:gd name="connsiteY0" fmla="*/ 0 h 325967"/>
                <a:gd name="connsiteX1" fmla="*/ 232833 w 440267"/>
                <a:gd name="connsiteY1" fmla="*/ 4234 h 325967"/>
                <a:gd name="connsiteX2" fmla="*/ 232833 w 440267"/>
                <a:gd name="connsiteY2" fmla="*/ 4234 h 325967"/>
                <a:gd name="connsiteX3" fmla="*/ 215900 w 440267"/>
                <a:gd name="connsiteY3" fmla="*/ 42334 h 325967"/>
                <a:gd name="connsiteX4" fmla="*/ 270933 w 440267"/>
                <a:gd name="connsiteY4" fmla="*/ 97367 h 325967"/>
                <a:gd name="connsiteX5" fmla="*/ 317500 w 440267"/>
                <a:gd name="connsiteY5" fmla="*/ 148167 h 325967"/>
                <a:gd name="connsiteX6" fmla="*/ 376767 w 440267"/>
                <a:gd name="connsiteY6" fmla="*/ 194734 h 325967"/>
                <a:gd name="connsiteX7" fmla="*/ 402167 w 440267"/>
                <a:gd name="connsiteY7" fmla="*/ 249767 h 325967"/>
                <a:gd name="connsiteX8" fmla="*/ 414867 w 440267"/>
                <a:gd name="connsiteY8" fmla="*/ 304800 h 325967"/>
                <a:gd name="connsiteX9" fmla="*/ 440267 w 440267"/>
                <a:gd name="connsiteY9" fmla="*/ 325967 h 3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267" h="325967">
                  <a:moveTo>
                    <a:pt x="0" y="0"/>
                  </a:moveTo>
                  <a:lnTo>
                    <a:pt x="232833" y="4234"/>
                  </a:lnTo>
                  <a:lnTo>
                    <a:pt x="232833" y="4234"/>
                  </a:lnTo>
                  <a:lnTo>
                    <a:pt x="215900" y="42334"/>
                  </a:lnTo>
                  <a:lnTo>
                    <a:pt x="270933" y="97367"/>
                  </a:lnTo>
                  <a:lnTo>
                    <a:pt x="317500" y="148167"/>
                  </a:lnTo>
                  <a:lnTo>
                    <a:pt x="376767" y="194734"/>
                  </a:lnTo>
                  <a:lnTo>
                    <a:pt x="402167" y="249767"/>
                  </a:lnTo>
                  <a:lnTo>
                    <a:pt x="414867" y="304800"/>
                  </a:lnTo>
                  <a:lnTo>
                    <a:pt x="440267" y="3259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Freihandform 134"/>
            <p:cNvSpPr/>
            <p:nvPr/>
          </p:nvSpPr>
          <p:spPr>
            <a:xfrm>
              <a:off x="5207000" y="3776133"/>
              <a:ext cx="410633" cy="143934"/>
            </a:xfrm>
            <a:custGeom>
              <a:avLst/>
              <a:gdLst>
                <a:gd name="connsiteX0" fmla="*/ 410633 w 410633"/>
                <a:gd name="connsiteY0" fmla="*/ 143934 h 143934"/>
                <a:gd name="connsiteX1" fmla="*/ 300567 w 410633"/>
                <a:gd name="connsiteY1" fmla="*/ 42334 h 143934"/>
                <a:gd name="connsiteX2" fmla="*/ 224367 w 410633"/>
                <a:gd name="connsiteY2" fmla="*/ 38100 h 143934"/>
                <a:gd name="connsiteX3" fmla="*/ 190500 w 410633"/>
                <a:gd name="connsiteY3" fmla="*/ 8467 h 143934"/>
                <a:gd name="connsiteX4" fmla="*/ 59267 w 410633"/>
                <a:gd name="connsiteY4" fmla="*/ 0 h 143934"/>
                <a:gd name="connsiteX5" fmla="*/ 0 w 410633"/>
                <a:gd name="connsiteY5" fmla="*/ 254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633" h="143934">
                  <a:moveTo>
                    <a:pt x="410633" y="143934"/>
                  </a:moveTo>
                  <a:cubicBezTo>
                    <a:pt x="310338" y="39278"/>
                    <a:pt x="360174" y="42334"/>
                    <a:pt x="300567" y="42334"/>
                  </a:cubicBezTo>
                  <a:lnTo>
                    <a:pt x="224367" y="38100"/>
                  </a:lnTo>
                  <a:lnTo>
                    <a:pt x="190500" y="8467"/>
                  </a:lnTo>
                  <a:lnTo>
                    <a:pt x="59267" y="0"/>
                  </a:lnTo>
                  <a:lnTo>
                    <a:pt x="0" y="25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Freihandform 135"/>
            <p:cNvSpPr/>
            <p:nvPr/>
          </p:nvSpPr>
          <p:spPr>
            <a:xfrm>
              <a:off x="5080000" y="3611033"/>
              <a:ext cx="787400" cy="169334"/>
            </a:xfrm>
            <a:custGeom>
              <a:avLst/>
              <a:gdLst>
                <a:gd name="connsiteX0" fmla="*/ 0 w 787400"/>
                <a:gd name="connsiteY0" fmla="*/ 169334 h 169334"/>
                <a:gd name="connsiteX1" fmla="*/ 42333 w 787400"/>
                <a:gd name="connsiteY1" fmla="*/ 156634 h 169334"/>
                <a:gd name="connsiteX2" fmla="*/ 67733 w 787400"/>
                <a:gd name="connsiteY2" fmla="*/ 122767 h 169334"/>
                <a:gd name="connsiteX3" fmla="*/ 110067 w 787400"/>
                <a:gd name="connsiteY3" fmla="*/ 110067 h 169334"/>
                <a:gd name="connsiteX4" fmla="*/ 139700 w 787400"/>
                <a:gd name="connsiteY4" fmla="*/ 101600 h 169334"/>
                <a:gd name="connsiteX5" fmla="*/ 160867 w 787400"/>
                <a:gd name="connsiteY5" fmla="*/ 67734 h 169334"/>
                <a:gd name="connsiteX6" fmla="*/ 190500 w 787400"/>
                <a:gd name="connsiteY6" fmla="*/ 63500 h 169334"/>
                <a:gd name="connsiteX7" fmla="*/ 224367 w 787400"/>
                <a:gd name="connsiteY7" fmla="*/ 46567 h 169334"/>
                <a:gd name="connsiteX8" fmla="*/ 262467 w 787400"/>
                <a:gd name="connsiteY8" fmla="*/ 33867 h 169334"/>
                <a:gd name="connsiteX9" fmla="*/ 262467 w 787400"/>
                <a:gd name="connsiteY9" fmla="*/ 0 h 169334"/>
                <a:gd name="connsiteX10" fmla="*/ 787400 w 787400"/>
                <a:gd name="connsiteY10" fmla="*/ 8467 h 1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400" h="169334">
                  <a:moveTo>
                    <a:pt x="0" y="169334"/>
                  </a:moveTo>
                  <a:lnTo>
                    <a:pt x="42333" y="156634"/>
                  </a:lnTo>
                  <a:cubicBezTo>
                    <a:pt x="60529" y="120243"/>
                    <a:pt x="46645" y="122767"/>
                    <a:pt x="67733" y="122767"/>
                  </a:cubicBezTo>
                  <a:lnTo>
                    <a:pt x="110067" y="110067"/>
                  </a:lnTo>
                  <a:lnTo>
                    <a:pt x="139700" y="101600"/>
                  </a:lnTo>
                  <a:lnTo>
                    <a:pt x="160867" y="67734"/>
                  </a:lnTo>
                  <a:lnTo>
                    <a:pt x="190500" y="63500"/>
                  </a:lnTo>
                  <a:lnTo>
                    <a:pt x="224367" y="46567"/>
                  </a:lnTo>
                  <a:lnTo>
                    <a:pt x="262467" y="33867"/>
                  </a:lnTo>
                  <a:lnTo>
                    <a:pt x="262467" y="0"/>
                  </a:lnTo>
                  <a:lnTo>
                    <a:pt x="787400" y="84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7" name="Freihandform 136"/>
            <p:cNvSpPr/>
            <p:nvPr/>
          </p:nvSpPr>
          <p:spPr>
            <a:xfrm>
              <a:off x="4597400" y="3602567"/>
              <a:ext cx="745067" cy="84666"/>
            </a:xfrm>
            <a:custGeom>
              <a:avLst/>
              <a:gdLst>
                <a:gd name="connsiteX0" fmla="*/ 0 w 745067"/>
                <a:gd name="connsiteY0" fmla="*/ 84666 h 84666"/>
                <a:gd name="connsiteX1" fmla="*/ 0 w 745067"/>
                <a:gd name="connsiteY1" fmla="*/ 59266 h 84666"/>
                <a:gd name="connsiteX2" fmla="*/ 16933 w 745067"/>
                <a:gd name="connsiteY2" fmla="*/ 29633 h 84666"/>
                <a:gd name="connsiteX3" fmla="*/ 16933 w 745067"/>
                <a:gd name="connsiteY3" fmla="*/ 29633 h 84666"/>
                <a:gd name="connsiteX4" fmla="*/ 160867 w 745067"/>
                <a:gd name="connsiteY4" fmla="*/ 25400 h 84666"/>
                <a:gd name="connsiteX5" fmla="*/ 173567 w 745067"/>
                <a:gd name="connsiteY5" fmla="*/ 0 h 84666"/>
                <a:gd name="connsiteX6" fmla="*/ 745067 w 745067"/>
                <a:gd name="connsiteY6" fmla="*/ 846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067" h="84666">
                  <a:moveTo>
                    <a:pt x="0" y="84666"/>
                  </a:moveTo>
                  <a:lnTo>
                    <a:pt x="0" y="59266"/>
                  </a:lnTo>
                  <a:lnTo>
                    <a:pt x="16933" y="29633"/>
                  </a:lnTo>
                  <a:lnTo>
                    <a:pt x="16933" y="29633"/>
                  </a:lnTo>
                  <a:lnTo>
                    <a:pt x="160867" y="25400"/>
                  </a:lnTo>
                  <a:lnTo>
                    <a:pt x="173567" y="0"/>
                  </a:lnTo>
                  <a:lnTo>
                    <a:pt x="745067" y="84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Freihandform 137"/>
            <p:cNvSpPr/>
            <p:nvPr/>
          </p:nvSpPr>
          <p:spPr>
            <a:xfrm>
              <a:off x="4034367" y="3132667"/>
              <a:ext cx="618066" cy="491066"/>
            </a:xfrm>
            <a:custGeom>
              <a:avLst/>
              <a:gdLst>
                <a:gd name="connsiteX0" fmla="*/ 588433 w 618066"/>
                <a:gd name="connsiteY0" fmla="*/ 491066 h 491066"/>
                <a:gd name="connsiteX1" fmla="*/ 618066 w 618066"/>
                <a:gd name="connsiteY1" fmla="*/ 436033 h 491066"/>
                <a:gd name="connsiteX2" fmla="*/ 579966 w 618066"/>
                <a:gd name="connsiteY2" fmla="*/ 419100 h 491066"/>
                <a:gd name="connsiteX3" fmla="*/ 579966 w 618066"/>
                <a:gd name="connsiteY3" fmla="*/ 355600 h 491066"/>
                <a:gd name="connsiteX4" fmla="*/ 491066 w 618066"/>
                <a:gd name="connsiteY4" fmla="*/ 292100 h 491066"/>
                <a:gd name="connsiteX5" fmla="*/ 516466 w 618066"/>
                <a:gd name="connsiteY5" fmla="*/ 215900 h 491066"/>
                <a:gd name="connsiteX6" fmla="*/ 491066 w 618066"/>
                <a:gd name="connsiteY6" fmla="*/ 203200 h 491066"/>
                <a:gd name="connsiteX7" fmla="*/ 465666 w 618066"/>
                <a:gd name="connsiteY7" fmla="*/ 215900 h 491066"/>
                <a:gd name="connsiteX8" fmla="*/ 465666 w 618066"/>
                <a:gd name="connsiteY8" fmla="*/ 173566 h 491066"/>
                <a:gd name="connsiteX9" fmla="*/ 393700 w 618066"/>
                <a:gd name="connsiteY9" fmla="*/ 97366 h 491066"/>
                <a:gd name="connsiteX10" fmla="*/ 397933 w 618066"/>
                <a:gd name="connsiteY10" fmla="*/ 29633 h 491066"/>
                <a:gd name="connsiteX11" fmla="*/ 364066 w 618066"/>
                <a:gd name="connsiteY11" fmla="*/ 0 h 491066"/>
                <a:gd name="connsiteX12" fmla="*/ 0 w 618066"/>
                <a:gd name="connsiteY12" fmla="*/ 12700 h 491066"/>
                <a:gd name="connsiteX13" fmla="*/ 0 w 618066"/>
                <a:gd name="connsiteY13" fmla="*/ 38100 h 491066"/>
                <a:gd name="connsiteX14" fmla="*/ 38100 w 618066"/>
                <a:gd name="connsiteY14" fmla="*/ 7620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066" h="491066">
                  <a:moveTo>
                    <a:pt x="588433" y="491066"/>
                  </a:moveTo>
                  <a:lnTo>
                    <a:pt x="618066" y="436033"/>
                  </a:lnTo>
                  <a:lnTo>
                    <a:pt x="579966" y="419100"/>
                  </a:lnTo>
                  <a:lnTo>
                    <a:pt x="579966" y="355600"/>
                  </a:lnTo>
                  <a:lnTo>
                    <a:pt x="491066" y="292100"/>
                  </a:lnTo>
                  <a:lnTo>
                    <a:pt x="516466" y="215900"/>
                  </a:lnTo>
                  <a:lnTo>
                    <a:pt x="491066" y="203200"/>
                  </a:lnTo>
                  <a:lnTo>
                    <a:pt x="465666" y="215900"/>
                  </a:lnTo>
                  <a:lnTo>
                    <a:pt x="465666" y="173566"/>
                  </a:lnTo>
                  <a:lnTo>
                    <a:pt x="393700" y="97366"/>
                  </a:lnTo>
                  <a:lnTo>
                    <a:pt x="397933" y="29633"/>
                  </a:lnTo>
                  <a:lnTo>
                    <a:pt x="364066" y="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Freihandform 138"/>
            <p:cNvSpPr/>
            <p:nvPr/>
          </p:nvSpPr>
          <p:spPr>
            <a:xfrm>
              <a:off x="3945467" y="2777067"/>
              <a:ext cx="605366" cy="376766"/>
            </a:xfrm>
            <a:custGeom>
              <a:avLst/>
              <a:gdLst>
                <a:gd name="connsiteX0" fmla="*/ 76200 w 605366"/>
                <a:gd name="connsiteY0" fmla="*/ 359833 h 376766"/>
                <a:gd name="connsiteX1" fmla="*/ 76200 w 605366"/>
                <a:gd name="connsiteY1" fmla="*/ 313266 h 376766"/>
                <a:gd name="connsiteX2" fmla="*/ 76200 w 605366"/>
                <a:gd name="connsiteY2" fmla="*/ 279400 h 376766"/>
                <a:gd name="connsiteX3" fmla="*/ 55033 w 605366"/>
                <a:gd name="connsiteY3" fmla="*/ 241300 h 376766"/>
                <a:gd name="connsiteX4" fmla="*/ 50800 w 605366"/>
                <a:gd name="connsiteY4" fmla="*/ 207433 h 376766"/>
                <a:gd name="connsiteX5" fmla="*/ 25400 w 605366"/>
                <a:gd name="connsiteY5" fmla="*/ 169333 h 376766"/>
                <a:gd name="connsiteX6" fmla="*/ 0 w 605366"/>
                <a:gd name="connsiteY6" fmla="*/ 105833 h 376766"/>
                <a:gd name="connsiteX7" fmla="*/ 25400 w 605366"/>
                <a:gd name="connsiteY7" fmla="*/ 55033 h 376766"/>
                <a:gd name="connsiteX8" fmla="*/ 25400 w 605366"/>
                <a:gd name="connsiteY8" fmla="*/ 55033 h 376766"/>
                <a:gd name="connsiteX9" fmla="*/ 12700 w 605366"/>
                <a:gd name="connsiteY9" fmla="*/ 4233 h 376766"/>
                <a:gd name="connsiteX10" fmla="*/ 508000 w 605366"/>
                <a:gd name="connsiteY10" fmla="*/ 0 h 376766"/>
                <a:gd name="connsiteX11" fmla="*/ 524933 w 605366"/>
                <a:gd name="connsiteY11" fmla="*/ 33866 h 376766"/>
                <a:gd name="connsiteX12" fmla="*/ 508000 w 605366"/>
                <a:gd name="connsiteY12" fmla="*/ 63500 h 376766"/>
                <a:gd name="connsiteX13" fmla="*/ 533400 w 605366"/>
                <a:gd name="connsiteY13" fmla="*/ 101600 h 376766"/>
                <a:gd name="connsiteX14" fmla="*/ 571500 w 605366"/>
                <a:gd name="connsiteY14" fmla="*/ 139700 h 376766"/>
                <a:gd name="connsiteX15" fmla="*/ 605366 w 605366"/>
                <a:gd name="connsiteY15" fmla="*/ 182033 h 376766"/>
                <a:gd name="connsiteX16" fmla="*/ 596900 w 605366"/>
                <a:gd name="connsiteY16" fmla="*/ 228600 h 376766"/>
                <a:gd name="connsiteX17" fmla="*/ 550333 w 605366"/>
                <a:gd name="connsiteY17" fmla="*/ 262466 h 376766"/>
                <a:gd name="connsiteX18" fmla="*/ 516466 w 605366"/>
                <a:gd name="connsiteY18" fmla="*/ 279400 h 376766"/>
                <a:gd name="connsiteX19" fmla="*/ 520700 w 605366"/>
                <a:gd name="connsiteY19" fmla="*/ 325966 h 376766"/>
                <a:gd name="connsiteX20" fmla="*/ 520700 w 605366"/>
                <a:gd name="connsiteY20" fmla="*/ 359833 h 376766"/>
                <a:gd name="connsiteX21" fmla="*/ 482600 w 605366"/>
                <a:gd name="connsiteY21" fmla="*/ 376766 h 37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5366" h="376766">
                  <a:moveTo>
                    <a:pt x="76200" y="359833"/>
                  </a:moveTo>
                  <a:lnTo>
                    <a:pt x="76200" y="313266"/>
                  </a:lnTo>
                  <a:lnTo>
                    <a:pt x="76200" y="279400"/>
                  </a:lnTo>
                  <a:lnTo>
                    <a:pt x="55033" y="241300"/>
                  </a:lnTo>
                  <a:lnTo>
                    <a:pt x="50800" y="207433"/>
                  </a:lnTo>
                  <a:lnTo>
                    <a:pt x="25400" y="169333"/>
                  </a:lnTo>
                  <a:lnTo>
                    <a:pt x="0" y="105833"/>
                  </a:lnTo>
                  <a:lnTo>
                    <a:pt x="25400" y="55033"/>
                  </a:lnTo>
                  <a:lnTo>
                    <a:pt x="25400" y="55033"/>
                  </a:lnTo>
                  <a:lnTo>
                    <a:pt x="12700" y="4233"/>
                  </a:lnTo>
                  <a:lnTo>
                    <a:pt x="508000" y="0"/>
                  </a:lnTo>
                  <a:lnTo>
                    <a:pt x="524933" y="33866"/>
                  </a:lnTo>
                  <a:lnTo>
                    <a:pt x="508000" y="63500"/>
                  </a:lnTo>
                  <a:lnTo>
                    <a:pt x="533400" y="101600"/>
                  </a:lnTo>
                  <a:cubicBezTo>
                    <a:pt x="576782" y="140644"/>
                    <a:pt x="594717" y="139700"/>
                    <a:pt x="571500" y="139700"/>
                  </a:cubicBezTo>
                  <a:lnTo>
                    <a:pt x="605366" y="182033"/>
                  </a:lnTo>
                  <a:lnTo>
                    <a:pt x="596900" y="228600"/>
                  </a:lnTo>
                  <a:lnTo>
                    <a:pt x="550333" y="262466"/>
                  </a:lnTo>
                  <a:lnTo>
                    <a:pt x="516466" y="279400"/>
                  </a:lnTo>
                  <a:lnTo>
                    <a:pt x="520700" y="325966"/>
                  </a:lnTo>
                  <a:lnTo>
                    <a:pt x="520700" y="359833"/>
                  </a:lnTo>
                  <a:lnTo>
                    <a:pt x="482600" y="3767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Freihandform 139"/>
            <p:cNvSpPr/>
            <p:nvPr/>
          </p:nvSpPr>
          <p:spPr>
            <a:xfrm>
              <a:off x="3890433" y="2048933"/>
              <a:ext cx="76200" cy="711200"/>
            </a:xfrm>
            <a:custGeom>
              <a:avLst/>
              <a:gdLst>
                <a:gd name="connsiteX0" fmla="*/ 71967 w 76200"/>
                <a:gd name="connsiteY0" fmla="*/ 711200 h 711200"/>
                <a:gd name="connsiteX1" fmla="*/ 76200 w 76200"/>
                <a:gd name="connsiteY1" fmla="*/ 495300 h 711200"/>
                <a:gd name="connsiteX2" fmla="*/ 46567 w 76200"/>
                <a:gd name="connsiteY2" fmla="*/ 461434 h 711200"/>
                <a:gd name="connsiteX3" fmla="*/ 59267 w 76200"/>
                <a:gd name="connsiteY3" fmla="*/ 414867 h 711200"/>
                <a:gd name="connsiteX4" fmla="*/ 59267 w 76200"/>
                <a:gd name="connsiteY4" fmla="*/ 368300 h 711200"/>
                <a:gd name="connsiteX5" fmla="*/ 42334 w 76200"/>
                <a:gd name="connsiteY5" fmla="*/ 300567 h 711200"/>
                <a:gd name="connsiteX6" fmla="*/ 33867 w 76200"/>
                <a:gd name="connsiteY6" fmla="*/ 275167 h 711200"/>
                <a:gd name="connsiteX7" fmla="*/ 42334 w 76200"/>
                <a:gd name="connsiteY7" fmla="*/ 203200 h 711200"/>
                <a:gd name="connsiteX8" fmla="*/ 16934 w 76200"/>
                <a:gd name="connsiteY8" fmla="*/ 139700 h 711200"/>
                <a:gd name="connsiteX9" fmla="*/ 12700 w 76200"/>
                <a:gd name="connsiteY9" fmla="*/ 114300 h 711200"/>
                <a:gd name="connsiteX10" fmla="*/ 12700 w 76200"/>
                <a:gd name="connsiteY10" fmla="*/ 63500 h 711200"/>
                <a:gd name="connsiteX11" fmla="*/ 12700 w 76200"/>
                <a:gd name="connsiteY11" fmla="*/ 38100 h 711200"/>
                <a:gd name="connsiteX12" fmla="*/ 0 w 762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11200">
                  <a:moveTo>
                    <a:pt x="71967" y="711200"/>
                  </a:moveTo>
                  <a:lnTo>
                    <a:pt x="76200" y="495300"/>
                  </a:lnTo>
                  <a:lnTo>
                    <a:pt x="46567" y="461434"/>
                  </a:lnTo>
                  <a:lnTo>
                    <a:pt x="59267" y="414867"/>
                  </a:lnTo>
                  <a:lnTo>
                    <a:pt x="59267" y="368300"/>
                  </a:lnTo>
                  <a:lnTo>
                    <a:pt x="42334" y="300567"/>
                  </a:lnTo>
                  <a:lnTo>
                    <a:pt x="33867" y="275167"/>
                  </a:lnTo>
                  <a:lnTo>
                    <a:pt x="42334" y="203200"/>
                  </a:lnTo>
                  <a:lnTo>
                    <a:pt x="16934" y="139700"/>
                  </a:lnTo>
                  <a:lnTo>
                    <a:pt x="12700" y="114300"/>
                  </a:lnTo>
                  <a:lnTo>
                    <a:pt x="12700" y="63500"/>
                  </a:lnTo>
                  <a:lnTo>
                    <a:pt x="12700" y="381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Freihandform 140"/>
            <p:cNvSpPr/>
            <p:nvPr/>
          </p:nvSpPr>
          <p:spPr>
            <a:xfrm>
              <a:off x="4292600" y="2197100"/>
              <a:ext cx="309033" cy="575733"/>
            </a:xfrm>
            <a:custGeom>
              <a:avLst/>
              <a:gdLst>
                <a:gd name="connsiteX0" fmla="*/ 309033 w 309033"/>
                <a:gd name="connsiteY0" fmla="*/ 0 h 575733"/>
                <a:gd name="connsiteX1" fmla="*/ 279400 w 309033"/>
                <a:gd name="connsiteY1" fmla="*/ 84667 h 575733"/>
                <a:gd name="connsiteX2" fmla="*/ 215900 w 309033"/>
                <a:gd name="connsiteY2" fmla="*/ 84667 h 575733"/>
                <a:gd name="connsiteX3" fmla="*/ 135467 w 309033"/>
                <a:gd name="connsiteY3" fmla="*/ 143933 h 575733"/>
                <a:gd name="connsiteX4" fmla="*/ 63500 w 309033"/>
                <a:gd name="connsiteY4" fmla="*/ 169333 h 575733"/>
                <a:gd name="connsiteX5" fmla="*/ 63500 w 309033"/>
                <a:gd name="connsiteY5" fmla="*/ 232833 h 575733"/>
                <a:gd name="connsiteX6" fmla="*/ 0 w 309033"/>
                <a:gd name="connsiteY6" fmla="*/ 283633 h 575733"/>
                <a:gd name="connsiteX7" fmla="*/ 29633 w 309033"/>
                <a:gd name="connsiteY7" fmla="*/ 325967 h 575733"/>
                <a:gd name="connsiteX8" fmla="*/ 16933 w 309033"/>
                <a:gd name="connsiteY8" fmla="*/ 419100 h 575733"/>
                <a:gd name="connsiteX9" fmla="*/ 101600 w 309033"/>
                <a:gd name="connsiteY9" fmla="*/ 478367 h 575733"/>
                <a:gd name="connsiteX10" fmla="*/ 110067 w 309033"/>
                <a:gd name="connsiteY10" fmla="*/ 503767 h 575733"/>
                <a:gd name="connsiteX11" fmla="*/ 152400 w 309033"/>
                <a:gd name="connsiteY11" fmla="*/ 524933 h 575733"/>
                <a:gd name="connsiteX12" fmla="*/ 169333 w 309033"/>
                <a:gd name="connsiteY12" fmla="*/ 5757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033" h="575733">
                  <a:moveTo>
                    <a:pt x="309033" y="0"/>
                  </a:moveTo>
                  <a:lnTo>
                    <a:pt x="279400" y="84667"/>
                  </a:lnTo>
                  <a:lnTo>
                    <a:pt x="215900" y="84667"/>
                  </a:lnTo>
                  <a:lnTo>
                    <a:pt x="135467" y="143933"/>
                  </a:lnTo>
                  <a:lnTo>
                    <a:pt x="63500" y="169333"/>
                  </a:lnTo>
                  <a:lnTo>
                    <a:pt x="63500" y="232833"/>
                  </a:lnTo>
                  <a:lnTo>
                    <a:pt x="0" y="283633"/>
                  </a:lnTo>
                  <a:lnTo>
                    <a:pt x="29633" y="325967"/>
                  </a:lnTo>
                  <a:lnTo>
                    <a:pt x="16933" y="419100"/>
                  </a:lnTo>
                  <a:lnTo>
                    <a:pt x="101600" y="478367"/>
                  </a:lnTo>
                  <a:lnTo>
                    <a:pt x="110067" y="503767"/>
                  </a:lnTo>
                  <a:lnTo>
                    <a:pt x="152400" y="524933"/>
                  </a:lnTo>
                  <a:lnTo>
                    <a:pt x="169333" y="575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Freihandform 141"/>
            <p:cNvSpPr/>
            <p:nvPr/>
          </p:nvSpPr>
          <p:spPr>
            <a:xfrm>
              <a:off x="4521200" y="2895600"/>
              <a:ext cx="241300" cy="8467"/>
            </a:xfrm>
            <a:custGeom>
              <a:avLst/>
              <a:gdLst>
                <a:gd name="connsiteX0" fmla="*/ 0 w 241300"/>
                <a:gd name="connsiteY0" fmla="*/ 8467 h 8467"/>
                <a:gd name="connsiteX1" fmla="*/ 241300 w 241300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300" h="8467">
                  <a:moveTo>
                    <a:pt x="0" y="8467"/>
                  </a:moveTo>
                  <a:lnTo>
                    <a:pt x="2413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Freihandform 142"/>
            <p:cNvSpPr/>
            <p:nvPr/>
          </p:nvSpPr>
          <p:spPr>
            <a:xfrm>
              <a:off x="4533900" y="2273300"/>
              <a:ext cx="664633" cy="728133"/>
            </a:xfrm>
            <a:custGeom>
              <a:avLst/>
              <a:gdLst>
                <a:gd name="connsiteX0" fmla="*/ 33867 w 664633"/>
                <a:gd name="connsiteY0" fmla="*/ 0 h 728133"/>
                <a:gd name="connsiteX1" fmla="*/ 0 w 664633"/>
                <a:gd name="connsiteY1" fmla="*/ 97367 h 728133"/>
                <a:gd name="connsiteX2" fmla="*/ 29633 w 664633"/>
                <a:gd name="connsiteY2" fmla="*/ 148167 h 728133"/>
                <a:gd name="connsiteX3" fmla="*/ 211667 w 664633"/>
                <a:gd name="connsiteY3" fmla="*/ 198967 h 728133"/>
                <a:gd name="connsiteX4" fmla="*/ 245533 w 664633"/>
                <a:gd name="connsiteY4" fmla="*/ 224367 h 728133"/>
                <a:gd name="connsiteX5" fmla="*/ 237067 w 664633"/>
                <a:gd name="connsiteY5" fmla="*/ 266700 h 728133"/>
                <a:gd name="connsiteX6" fmla="*/ 258233 w 664633"/>
                <a:gd name="connsiteY6" fmla="*/ 309033 h 728133"/>
                <a:gd name="connsiteX7" fmla="*/ 292100 w 664633"/>
                <a:gd name="connsiteY7" fmla="*/ 266700 h 728133"/>
                <a:gd name="connsiteX8" fmla="*/ 317500 w 664633"/>
                <a:gd name="connsiteY8" fmla="*/ 254000 h 728133"/>
                <a:gd name="connsiteX9" fmla="*/ 381000 w 664633"/>
                <a:gd name="connsiteY9" fmla="*/ 283633 h 728133"/>
                <a:gd name="connsiteX10" fmla="*/ 338667 w 664633"/>
                <a:gd name="connsiteY10" fmla="*/ 334433 h 728133"/>
                <a:gd name="connsiteX11" fmla="*/ 309033 w 664633"/>
                <a:gd name="connsiteY11" fmla="*/ 402167 h 728133"/>
                <a:gd name="connsiteX12" fmla="*/ 304800 w 664633"/>
                <a:gd name="connsiteY12" fmla="*/ 452967 h 728133"/>
                <a:gd name="connsiteX13" fmla="*/ 296333 w 664633"/>
                <a:gd name="connsiteY13" fmla="*/ 508000 h 728133"/>
                <a:gd name="connsiteX14" fmla="*/ 296333 w 664633"/>
                <a:gd name="connsiteY14" fmla="*/ 601133 h 728133"/>
                <a:gd name="connsiteX15" fmla="*/ 292100 w 664633"/>
                <a:gd name="connsiteY15" fmla="*/ 677333 h 728133"/>
                <a:gd name="connsiteX16" fmla="*/ 304800 w 664633"/>
                <a:gd name="connsiteY16" fmla="*/ 728133 h 728133"/>
                <a:gd name="connsiteX17" fmla="*/ 639233 w 664633"/>
                <a:gd name="connsiteY17" fmla="*/ 728133 h 728133"/>
                <a:gd name="connsiteX18" fmla="*/ 664633 w 664633"/>
                <a:gd name="connsiteY18" fmla="*/ 702733 h 7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4633" h="728133">
                  <a:moveTo>
                    <a:pt x="33867" y="0"/>
                  </a:moveTo>
                  <a:lnTo>
                    <a:pt x="0" y="97367"/>
                  </a:lnTo>
                  <a:lnTo>
                    <a:pt x="29633" y="148167"/>
                  </a:lnTo>
                  <a:lnTo>
                    <a:pt x="211667" y="198967"/>
                  </a:lnTo>
                  <a:lnTo>
                    <a:pt x="245533" y="224367"/>
                  </a:lnTo>
                  <a:lnTo>
                    <a:pt x="237067" y="266700"/>
                  </a:lnTo>
                  <a:lnTo>
                    <a:pt x="258233" y="309033"/>
                  </a:lnTo>
                  <a:lnTo>
                    <a:pt x="292100" y="266700"/>
                  </a:lnTo>
                  <a:lnTo>
                    <a:pt x="317500" y="254000"/>
                  </a:lnTo>
                  <a:lnTo>
                    <a:pt x="381000" y="283633"/>
                  </a:lnTo>
                  <a:lnTo>
                    <a:pt x="338667" y="334433"/>
                  </a:lnTo>
                  <a:lnTo>
                    <a:pt x="309033" y="402167"/>
                  </a:lnTo>
                  <a:lnTo>
                    <a:pt x="304800" y="452967"/>
                  </a:lnTo>
                  <a:lnTo>
                    <a:pt x="296333" y="508000"/>
                  </a:lnTo>
                  <a:lnTo>
                    <a:pt x="296333" y="601133"/>
                  </a:lnTo>
                  <a:lnTo>
                    <a:pt x="292100" y="677333"/>
                  </a:lnTo>
                  <a:lnTo>
                    <a:pt x="304800" y="728133"/>
                  </a:lnTo>
                  <a:lnTo>
                    <a:pt x="639233" y="728133"/>
                  </a:lnTo>
                  <a:lnTo>
                    <a:pt x="664633" y="702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Freihandform 143"/>
            <p:cNvSpPr/>
            <p:nvPr/>
          </p:nvSpPr>
          <p:spPr>
            <a:xfrm>
              <a:off x="4652433" y="3009900"/>
              <a:ext cx="143934" cy="546100"/>
            </a:xfrm>
            <a:custGeom>
              <a:avLst/>
              <a:gdLst>
                <a:gd name="connsiteX0" fmla="*/ 135467 w 143934"/>
                <a:gd name="connsiteY0" fmla="*/ 0 h 546100"/>
                <a:gd name="connsiteX1" fmla="*/ 143934 w 143934"/>
                <a:gd name="connsiteY1" fmla="*/ 283633 h 546100"/>
                <a:gd name="connsiteX2" fmla="*/ 122767 w 143934"/>
                <a:gd name="connsiteY2" fmla="*/ 304800 h 546100"/>
                <a:gd name="connsiteX3" fmla="*/ 139700 w 143934"/>
                <a:gd name="connsiteY3" fmla="*/ 347133 h 546100"/>
                <a:gd name="connsiteX4" fmla="*/ 127000 w 143934"/>
                <a:gd name="connsiteY4" fmla="*/ 389467 h 546100"/>
                <a:gd name="connsiteX5" fmla="*/ 101600 w 143934"/>
                <a:gd name="connsiteY5" fmla="*/ 410633 h 546100"/>
                <a:gd name="connsiteX6" fmla="*/ 101600 w 143934"/>
                <a:gd name="connsiteY6" fmla="*/ 436033 h 546100"/>
                <a:gd name="connsiteX7" fmla="*/ 84667 w 143934"/>
                <a:gd name="connsiteY7" fmla="*/ 491067 h 546100"/>
                <a:gd name="connsiteX8" fmla="*/ 84667 w 143934"/>
                <a:gd name="connsiteY8" fmla="*/ 491067 h 546100"/>
                <a:gd name="connsiteX9" fmla="*/ 50800 w 143934"/>
                <a:gd name="connsiteY9" fmla="*/ 499533 h 546100"/>
                <a:gd name="connsiteX10" fmla="*/ 46567 w 143934"/>
                <a:gd name="connsiteY10" fmla="*/ 546100 h 546100"/>
                <a:gd name="connsiteX11" fmla="*/ 0 w 143934"/>
                <a:gd name="connsiteY11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34" h="546100">
                  <a:moveTo>
                    <a:pt x="135467" y="0"/>
                  </a:moveTo>
                  <a:lnTo>
                    <a:pt x="143934" y="283633"/>
                  </a:lnTo>
                  <a:cubicBezTo>
                    <a:pt x="121864" y="310117"/>
                    <a:pt x="122767" y="320054"/>
                    <a:pt x="122767" y="304800"/>
                  </a:cubicBezTo>
                  <a:cubicBezTo>
                    <a:pt x="140182" y="352693"/>
                    <a:pt x="139700" y="367884"/>
                    <a:pt x="139700" y="347133"/>
                  </a:cubicBezTo>
                  <a:lnTo>
                    <a:pt x="127000" y="389467"/>
                  </a:lnTo>
                  <a:lnTo>
                    <a:pt x="101600" y="410633"/>
                  </a:lnTo>
                  <a:lnTo>
                    <a:pt x="101600" y="436033"/>
                  </a:lnTo>
                  <a:lnTo>
                    <a:pt x="84667" y="491067"/>
                  </a:lnTo>
                  <a:lnTo>
                    <a:pt x="84667" y="491067"/>
                  </a:lnTo>
                  <a:lnTo>
                    <a:pt x="50800" y="499533"/>
                  </a:lnTo>
                  <a:lnTo>
                    <a:pt x="46567" y="546100"/>
                  </a:lnTo>
                  <a:lnTo>
                    <a:pt x="0" y="546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Freihandform 144"/>
            <p:cNvSpPr/>
            <p:nvPr/>
          </p:nvSpPr>
          <p:spPr>
            <a:xfrm>
              <a:off x="4745567" y="3001433"/>
              <a:ext cx="300566" cy="491067"/>
            </a:xfrm>
            <a:custGeom>
              <a:avLst/>
              <a:gdLst>
                <a:gd name="connsiteX0" fmla="*/ 300566 w 300566"/>
                <a:gd name="connsiteY0" fmla="*/ 0 h 491067"/>
                <a:gd name="connsiteX1" fmla="*/ 300566 w 300566"/>
                <a:gd name="connsiteY1" fmla="*/ 330200 h 491067"/>
                <a:gd name="connsiteX2" fmla="*/ 283633 w 300566"/>
                <a:gd name="connsiteY2" fmla="*/ 372534 h 491067"/>
                <a:gd name="connsiteX3" fmla="*/ 241300 w 300566"/>
                <a:gd name="connsiteY3" fmla="*/ 376767 h 491067"/>
                <a:gd name="connsiteX4" fmla="*/ 228600 w 300566"/>
                <a:gd name="connsiteY4" fmla="*/ 402167 h 491067"/>
                <a:gd name="connsiteX5" fmla="*/ 203200 w 300566"/>
                <a:gd name="connsiteY5" fmla="*/ 423334 h 491067"/>
                <a:gd name="connsiteX6" fmla="*/ 186266 w 300566"/>
                <a:gd name="connsiteY6" fmla="*/ 452967 h 491067"/>
                <a:gd name="connsiteX7" fmla="*/ 160866 w 300566"/>
                <a:gd name="connsiteY7" fmla="*/ 440267 h 491067"/>
                <a:gd name="connsiteX8" fmla="*/ 160866 w 300566"/>
                <a:gd name="connsiteY8" fmla="*/ 440267 h 491067"/>
                <a:gd name="connsiteX9" fmla="*/ 135466 w 300566"/>
                <a:gd name="connsiteY9" fmla="*/ 457200 h 491067"/>
                <a:gd name="connsiteX10" fmla="*/ 105833 w 300566"/>
                <a:gd name="connsiteY10" fmla="*/ 457200 h 491067"/>
                <a:gd name="connsiteX11" fmla="*/ 105833 w 300566"/>
                <a:gd name="connsiteY11" fmla="*/ 457200 h 491067"/>
                <a:gd name="connsiteX12" fmla="*/ 71966 w 300566"/>
                <a:gd name="connsiteY12" fmla="*/ 474134 h 491067"/>
                <a:gd name="connsiteX13" fmla="*/ 42333 w 300566"/>
                <a:gd name="connsiteY13" fmla="*/ 461434 h 491067"/>
                <a:gd name="connsiteX14" fmla="*/ 0 w 300566"/>
                <a:gd name="connsiteY14" fmla="*/ 491067 h 4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566" h="491067">
                  <a:moveTo>
                    <a:pt x="300566" y="0"/>
                  </a:moveTo>
                  <a:lnTo>
                    <a:pt x="300566" y="330200"/>
                  </a:lnTo>
                  <a:lnTo>
                    <a:pt x="283633" y="372534"/>
                  </a:lnTo>
                  <a:lnTo>
                    <a:pt x="241300" y="376767"/>
                  </a:lnTo>
                  <a:lnTo>
                    <a:pt x="228600" y="402167"/>
                  </a:lnTo>
                  <a:lnTo>
                    <a:pt x="203200" y="423334"/>
                  </a:lnTo>
                  <a:lnTo>
                    <a:pt x="186266" y="452967"/>
                  </a:lnTo>
                  <a:lnTo>
                    <a:pt x="160866" y="440267"/>
                  </a:lnTo>
                  <a:lnTo>
                    <a:pt x="160866" y="440267"/>
                  </a:lnTo>
                  <a:lnTo>
                    <a:pt x="135466" y="457200"/>
                  </a:lnTo>
                  <a:lnTo>
                    <a:pt x="105833" y="457200"/>
                  </a:lnTo>
                  <a:lnTo>
                    <a:pt x="105833" y="457200"/>
                  </a:lnTo>
                  <a:lnTo>
                    <a:pt x="71966" y="474134"/>
                  </a:lnTo>
                  <a:lnTo>
                    <a:pt x="42333" y="461434"/>
                  </a:lnTo>
                  <a:lnTo>
                    <a:pt x="0" y="4910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Freihandform 145"/>
            <p:cNvSpPr/>
            <p:nvPr/>
          </p:nvSpPr>
          <p:spPr>
            <a:xfrm>
              <a:off x="5050367" y="2933700"/>
              <a:ext cx="393700" cy="465667"/>
            </a:xfrm>
            <a:custGeom>
              <a:avLst/>
              <a:gdLst>
                <a:gd name="connsiteX0" fmla="*/ 0 w 393700"/>
                <a:gd name="connsiteY0" fmla="*/ 385233 h 465667"/>
                <a:gd name="connsiteX1" fmla="*/ 38100 w 393700"/>
                <a:gd name="connsiteY1" fmla="*/ 393700 h 465667"/>
                <a:gd name="connsiteX2" fmla="*/ 59266 w 393700"/>
                <a:gd name="connsiteY2" fmla="*/ 427567 h 465667"/>
                <a:gd name="connsiteX3" fmla="*/ 93133 w 393700"/>
                <a:gd name="connsiteY3" fmla="*/ 448733 h 465667"/>
                <a:gd name="connsiteX4" fmla="*/ 118533 w 393700"/>
                <a:gd name="connsiteY4" fmla="*/ 436033 h 465667"/>
                <a:gd name="connsiteX5" fmla="*/ 156633 w 393700"/>
                <a:gd name="connsiteY5" fmla="*/ 440267 h 465667"/>
                <a:gd name="connsiteX6" fmla="*/ 156633 w 393700"/>
                <a:gd name="connsiteY6" fmla="*/ 440267 h 465667"/>
                <a:gd name="connsiteX7" fmla="*/ 207433 w 393700"/>
                <a:gd name="connsiteY7" fmla="*/ 465667 h 465667"/>
                <a:gd name="connsiteX8" fmla="*/ 241300 w 393700"/>
                <a:gd name="connsiteY8" fmla="*/ 444500 h 465667"/>
                <a:gd name="connsiteX9" fmla="*/ 258233 w 393700"/>
                <a:gd name="connsiteY9" fmla="*/ 402167 h 465667"/>
                <a:gd name="connsiteX10" fmla="*/ 279400 w 393700"/>
                <a:gd name="connsiteY10" fmla="*/ 385233 h 465667"/>
                <a:gd name="connsiteX11" fmla="*/ 300566 w 393700"/>
                <a:gd name="connsiteY11" fmla="*/ 368300 h 465667"/>
                <a:gd name="connsiteX12" fmla="*/ 334433 w 393700"/>
                <a:gd name="connsiteY12" fmla="*/ 355600 h 465667"/>
                <a:gd name="connsiteX13" fmla="*/ 364066 w 393700"/>
                <a:gd name="connsiteY13" fmla="*/ 325967 h 465667"/>
                <a:gd name="connsiteX14" fmla="*/ 372533 w 393700"/>
                <a:gd name="connsiteY14" fmla="*/ 292100 h 465667"/>
                <a:gd name="connsiteX15" fmla="*/ 381000 w 393700"/>
                <a:gd name="connsiteY15" fmla="*/ 241300 h 465667"/>
                <a:gd name="connsiteX16" fmla="*/ 393700 w 393700"/>
                <a:gd name="connsiteY16" fmla="*/ 203200 h 465667"/>
                <a:gd name="connsiteX17" fmla="*/ 389466 w 393700"/>
                <a:gd name="connsiteY17" fmla="*/ 0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700" h="465667">
                  <a:moveTo>
                    <a:pt x="0" y="385233"/>
                  </a:moveTo>
                  <a:lnTo>
                    <a:pt x="38100" y="393700"/>
                  </a:lnTo>
                  <a:lnTo>
                    <a:pt x="59266" y="427567"/>
                  </a:lnTo>
                  <a:lnTo>
                    <a:pt x="93133" y="448733"/>
                  </a:lnTo>
                  <a:lnTo>
                    <a:pt x="118533" y="436033"/>
                  </a:lnTo>
                  <a:lnTo>
                    <a:pt x="156633" y="440267"/>
                  </a:lnTo>
                  <a:lnTo>
                    <a:pt x="156633" y="440267"/>
                  </a:lnTo>
                  <a:lnTo>
                    <a:pt x="207433" y="465667"/>
                  </a:lnTo>
                  <a:lnTo>
                    <a:pt x="241300" y="444500"/>
                  </a:lnTo>
                  <a:lnTo>
                    <a:pt x="258233" y="402167"/>
                  </a:lnTo>
                  <a:lnTo>
                    <a:pt x="279400" y="385233"/>
                  </a:lnTo>
                  <a:lnTo>
                    <a:pt x="300566" y="368300"/>
                  </a:lnTo>
                  <a:lnTo>
                    <a:pt x="334433" y="355600"/>
                  </a:lnTo>
                  <a:lnTo>
                    <a:pt x="364066" y="325967"/>
                  </a:lnTo>
                  <a:lnTo>
                    <a:pt x="372533" y="292100"/>
                  </a:lnTo>
                  <a:lnTo>
                    <a:pt x="381000" y="241300"/>
                  </a:lnTo>
                  <a:lnTo>
                    <a:pt x="393700" y="203200"/>
                  </a:lnTo>
                  <a:cubicBezTo>
                    <a:pt x="392289" y="135467"/>
                    <a:pt x="389466" y="0"/>
                    <a:pt x="389466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Freihandform 146"/>
            <p:cNvSpPr/>
            <p:nvPr/>
          </p:nvSpPr>
          <p:spPr>
            <a:xfrm>
              <a:off x="5503333" y="2916767"/>
              <a:ext cx="558800" cy="182033"/>
            </a:xfrm>
            <a:custGeom>
              <a:avLst/>
              <a:gdLst>
                <a:gd name="connsiteX0" fmla="*/ 0 w 558800"/>
                <a:gd name="connsiteY0" fmla="*/ 0 h 182033"/>
                <a:gd name="connsiteX1" fmla="*/ 8467 w 558800"/>
                <a:gd name="connsiteY1" fmla="*/ 55033 h 182033"/>
                <a:gd name="connsiteX2" fmla="*/ 414867 w 558800"/>
                <a:gd name="connsiteY2" fmla="*/ 50800 h 182033"/>
                <a:gd name="connsiteX3" fmla="*/ 474134 w 558800"/>
                <a:gd name="connsiteY3" fmla="*/ 139700 h 182033"/>
                <a:gd name="connsiteX4" fmla="*/ 558800 w 558800"/>
                <a:gd name="connsiteY4" fmla="*/ 182033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00" h="182033">
                  <a:moveTo>
                    <a:pt x="0" y="0"/>
                  </a:moveTo>
                  <a:lnTo>
                    <a:pt x="8467" y="55033"/>
                  </a:lnTo>
                  <a:lnTo>
                    <a:pt x="414867" y="50800"/>
                  </a:lnTo>
                  <a:lnTo>
                    <a:pt x="474134" y="139700"/>
                  </a:lnTo>
                  <a:lnTo>
                    <a:pt x="558800" y="182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Freihandform 147"/>
            <p:cNvSpPr/>
            <p:nvPr/>
          </p:nvSpPr>
          <p:spPr>
            <a:xfrm>
              <a:off x="5211233" y="3382433"/>
              <a:ext cx="93134" cy="207434"/>
            </a:xfrm>
            <a:custGeom>
              <a:avLst/>
              <a:gdLst>
                <a:gd name="connsiteX0" fmla="*/ 0 w 93134"/>
                <a:gd name="connsiteY0" fmla="*/ 207434 h 207434"/>
                <a:gd name="connsiteX1" fmla="*/ 33867 w 93134"/>
                <a:gd name="connsiteY1" fmla="*/ 156634 h 207434"/>
                <a:gd name="connsiteX2" fmla="*/ 93134 w 93134"/>
                <a:gd name="connsiteY2" fmla="*/ 118534 h 207434"/>
                <a:gd name="connsiteX3" fmla="*/ 59267 w 93134"/>
                <a:gd name="connsiteY3" fmla="*/ 84667 h 207434"/>
                <a:gd name="connsiteX4" fmla="*/ 46567 w 93134"/>
                <a:gd name="connsiteY4" fmla="*/ 46567 h 207434"/>
                <a:gd name="connsiteX5" fmla="*/ 50800 w 93134"/>
                <a:gd name="connsiteY5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4" h="207434">
                  <a:moveTo>
                    <a:pt x="0" y="207434"/>
                  </a:moveTo>
                  <a:lnTo>
                    <a:pt x="33867" y="156634"/>
                  </a:lnTo>
                  <a:lnTo>
                    <a:pt x="93134" y="118534"/>
                  </a:lnTo>
                  <a:lnTo>
                    <a:pt x="59267" y="84667"/>
                  </a:lnTo>
                  <a:lnTo>
                    <a:pt x="46567" y="46567"/>
                  </a:lnTo>
                  <a:lnTo>
                    <a:pt x="508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Freihandform 148"/>
            <p:cNvSpPr/>
            <p:nvPr/>
          </p:nvSpPr>
          <p:spPr>
            <a:xfrm>
              <a:off x="5444067" y="3048000"/>
              <a:ext cx="533400" cy="207433"/>
            </a:xfrm>
            <a:custGeom>
              <a:avLst/>
              <a:gdLst>
                <a:gd name="connsiteX0" fmla="*/ 0 w 533400"/>
                <a:gd name="connsiteY0" fmla="*/ 105833 h 207433"/>
                <a:gd name="connsiteX1" fmla="*/ 4233 w 533400"/>
                <a:gd name="connsiteY1" fmla="*/ 207433 h 207433"/>
                <a:gd name="connsiteX2" fmla="*/ 482600 w 533400"/>
                <a:gd name="connsiteY2" fmla="*/ 194733 h 207433"/>
                <a:gd name="connsiteX3" fmla="*/ 533400 w 533400"/>
                <a:gd name="connsiteY3" fmla="*/ 156633 h 207433"/>
                <a:gd name="connsiteX4" fmla="*/ 499533 w 533400"/>
                <a:gd name="connsiteY4" fmla="*/ 101600 h 207433"/>
                <a:gd name="connsiteX5" fmla="*/ 499533 w 533400"/>
                <a:gd name="connsiteY5" fmla="*/ 63500 h 207433"/>
                <a:gd name="connsiteX6" fmla="*/ 529166 w 533400"/>
                <a:gd name="connsiteY6" fmla="*/ 0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07433">
                  <a:moveTo>
                    <a:pt x="0" y="105833"/>
                  </a:moveTo>
                  <a:lnTo>
                    <a:pt x="4233" y="207433"/>
                  </a:lnTo>
                  <a:lnTo>
                    <a:pt x="482600" y="194733"/>
                  </a:lnTo>
                  <a:lnTo>
                    <a:pt x="533400" y="156633"/>
                  </a:lnTo>
                  <a:lnTo>
                    <a:pt x="499533" y="101600"/>
                  </a:lnTo>
                  <a:lnTo>
                    <a:pt x="499533" y="63500"/>
                  </a:lnTo>
                  <a:lnTo>
                    <a:pt x="529166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Freihandform 149"/>
            <p:cNvSpPr/>
            <p:nvPr/>
          </p:nvSpPr>
          <p:spPr>
            <a:xfrm>
              <a:off x="5534025" y="3241675"/>
              <a:ext cx="400050" cy="219075"/>
            </a:xfrm>
            <a:custGeom>
              <a:avLst/>
              <a:gdLst>
                <a:gd name="connsiteX0" fmla="*/ 0 w 400050"/>
                <a:gd name="connsiteY0" fmla="*/ 0 h 219075"/>
                <a:gd name="connsiteX1" fmla="*/ 6350 w 400050"/>
                <a:gd name="connsiteY1" fmla="*/ 60325 h 219075"/>
                <a:gd name="connsiteX2" fmla="*/ 34925 w 400050"/>
                <a:gd name="connsiteY2" fmla="*/ 41275 h 219075"/>
                <a:gd name="connsiteX3" fmla="*/ 57150 w 400050"/>
                <a:gd name="connsiteY3" fmla="*/ 41275 h 219075"/>
                <a:gd name="connsiteX4" fmla="*/ 82550 w 400050"/>
                <a:gd name="connsiteY4" fmla="*/ 38100 h 219075"/>
                <a:gd name="connsiteX5" fmla="*/ 104775 w 400050"/>
                <a:gd name="connsiteY5" fmla="*/ 19050 h 219075"/>
                <a:gd name="connsiteX6" fmla="*/ 152400 w 400050"/>
                <a:gd name="connsiteY6" fmla="*/ 25400 h 219075"/>
                <a:gd name="connsiteX7" fmla="*/ 171450 w 400050"/>
                <a:gd name="connsiteY7" fmla="*/ 63500 h 219075"/>
                <a:gd name="connsiteX8" fmla="*/ 200025 w 400050"/>
                <a:gd name="connsiteY8" fmla="*/ 88900 h 219075"/>
                <a:gd name="connsiteX9" fmla="*/ 234950 w 400050"/>
                <a:gd name="connsiteY9" fmla="*/ 107950 h 219075"/>
                <a:gd name="connsiteX10" fmla="*/ 209550 w 400050"/>
                <a:gd name="connsiteY10" fmla="*/ 161925 h 219075"/>
                <a:gd name="connsiteX11" fmla="*/ 222250 w 400050"/>
                <a:gd name="connsiteY11" fmla="*/ 177800 h 219075"/>
                <a:gd name="connsiteX12" fmla="*/ 263525 w 400050"/>
                <a:gd name="connsiteY12" fmla="*/ 190500 h 219075"/>
                <a:gd name="connsiteX13" fmla="*/ 285750 w 400050"/>
                <a:gd name="connsiteY13" fmla="*/ 215900 h 219075"/>
                <a:gd name="connsiteX14" fmla="*/ 333375 w 400050"/>
                <a:gd name="connsiteY14" fmla="*/ 219075 h 219075"/>
                <a:gd name="connsiteX15" fmla="*/ 400050 w 400050"/>
                <a:gd name="connsiteY15" fmla="*/ 2127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0" h="219075">
                  <a:moveTo>
                    <a:pt x="0" y="0"/>
                  </a:moveTo>
                  <a:lnTo>
                    <a:pt x="6350" y="60325"/>
                  </a:lnTo>
                  <a:lnTo>
                    <a:pt x="34925" y="41275"/>
                  </a:lnTo>
                  <a:lnTo>
                    <a:pt x="57150" y="41275"/>
                  </a:lnTo>
                  <a:lnTo>
                    <a:pt x="82550" y="38100"/>
                  </a:lnTo>
                  <a:lnTo>
                    <a:pt x="104775" y="19050"/>
                  </a:lnTo>
                  <a:lnTo>
                    <a:pt x="152400" y="25400"/>
                  </a:lnTo>
                  <a:lnTo>
                    <a:pt x="171450" y="63500"/>
                  </a:lnTo>
                  <a:lnTo>
                    <a:pt x="200025" y="88900"/>
                  </a:lnTo>
                  <a:lnTo>
                    <a:pt x="234950" y="107950"/>
                  </a:lnTo>
                  <a:lnTo>
                    <a:pt x="209550" y="161925"/>
                  </a:lnTo>
                  <a:lnTo>
                    <a:pt x="222250" y="177800"/>
                  </a:lnTo>
                  <a:lnTo>
                    <a:pt x="263525" y="190500"/>
                  </a:lnTo>
                  <a:lnTo>
                    <a:pt x="285750" y="215900"/>
                  </a:lnTo>
                  <a:lnTo>
                    <a:pt x="333375" y="219075"/>
                  </a:lnTo>
                  <a:lnTo>
                    <a:pt x="400050" y="212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Freihandform 150"/>
            <p:cNvSpPr/>
            <p:nvPr/>
          </p:nvSpPr>
          <p:spPr>
            <a:xfrm>
              <a:off x="5873750" y="3241675"/>
              <a:ext cx="85725" cy="155575"/>
            </a:xfrm>
            <a:custGeom>
              <a:avLst/>
              <a:gdLst>
                <a:gd name="connsiteX0" fmla="*/ 0 w 85725"/>
                <a:gd name="connsiteY0" fmla="*/ 0 h 155575"/>
                <a:gd name="connsiteX1" fmla="*/ 19050 w 85725"/>
                <a:gd name="connsiteY1" fmla="*/ 155575 h 155575"/>
                <a:gd name="connsiteX2" fmla="*/ 85725 w 8572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lnTo>
                    <a:pt x="19050" y="155575"/>
                  </a:lnTo>
                  <a:lnTo>
                    <a:pt x="85725" y="15557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Freihandform 151"/>
            <p:cNvSpPr/>
            <p:nvPr/>
          </p:nvSpPr>
          <p:spPr>
            <a:xfrm>
              <a:off x="5915025" y="3241675"/>
              <a:ext cx="50800" cy="85725"/>
            </a:xfrm>
            <a:custGeom>
              <a:avLst/>
              <a:gdLst>
                <a:gd name="connsiteX0" fmla="*/ 0 w 50800"/>
                <a:gd name="connsiteY0" fmla="*/ 0 h 85725"/>
                <a:gd name="connsiteX1" fmla="*/ 0 w 50800"/>
                <a:gd name="connsiteY1" fmla="*/ 34925 h 85725"/>
                <a:gd name="connsiteX2" fmla="*/ 19050 w 50800"/>
                <a:gd name="connsiteY2" fmla="*/ 69850 h 85725"/>
                <a:gd name="connsiteX3" fmla="*/ 50800 w 50800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85725">
                  <a:moveTo>
                    <a:pt x="0" y="0"/>
                  </a:moveTo>
                  <a:lnTo>
                    <a:pt x="0" y="34925"/>
                  </a:lnTo>
                  <a:lnTo>
                    <a:pt x="19050" y="69850"/>
                  </a:lnTo>
                  <a:lnTo>
                    <a:pt x="50800" y="85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Freihandform 152"/>
            <p:cNvSpPr/>
            <p:nvPr/>
          </p:nvSpPr>
          <p:spPr>
            <a:xfrm>
              <a:off x="6318250" y="2562225"/>
              <a:ext cx="41275" cy="292100"/>
            </a:xfrm>
            <a:custGeom>
              <a:avLst/>
              <a:gdLst>
                <a:gd name="connsiteX0" fmla="*/ 0 w 41275"/>
                <a:gd name="connsiteY0" fmla="*/ 0 h 292100"/>
                <a:gd name="connsiteX1" fmla="*/ 9525 w 41275"/>
                <a:gd name="connsiteY1" fmla="*/ 241300 h 292100"/>
                <a:gd name="connsiteX2" fmla="*/ 41275 w 41275"/>
                <a:gd name="connsiteY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5" h="292100">
                  <a:moveTo>
                    <a:pt x="0" y="0"/>
                  </a:moveTo>
                  <a:lnTo>
                    <a:pt x="9525" y="241300"/>
                  </a:lnTo>
                  <a:lnTo>
                    <a:pt x="41275" y="292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Freihandform 153"/>
            <p:cNvSpPr/>
            <p:nvPr/>
          </p:nvSpPr>
          <p:spPr>
            <a:xfrm>
              <a:off x="6092825" y="2965450"/>
              <a:ext cx="155575" cy="111125"/>
            </a:xfrm>
            <a:custGeom>
              <a:avLst/>
              <a:gdLst>
                <a:gd name="connsiteX0" fmla="*/ 155575 w 155575"/>
                <a:gd name="connsiteY0" fmla="*/ 0 h 111125"/>
                <a:gd name="connsiteX1" fmla="*/ 0 w 155575"/>
                <a:gd name="connsiteY1" fmla="*/ 0 h 111125"/>
                <a:gd name="connsiteX2" fmla="*/ 9525 w 155575"/>
                <a:gd name="connsiteY2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11125">
                  <a:moveTo>
                    <a:pt x="155575" y="0"/>
                  </a:moveTo>
                  <a:lnTo>
                    <a:pt x="0" y="0"/>
                  </a:lnTo>
                  <a:lnTo>
                    <a:pt x="9525" y="1111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Freihandform 154"/>
            <p:cNvSpPr/>
            <p:nvPr/>
          </p:nvSpPr>
          <p:spPr>
            <a:xfrm>
              <a:off x="6242050" y="2965450"/>
              <a:ext cx="79375" cy="88900"/>
            </a:xfrm>
            <a:custGeom>
              <a:avLst/>
              <a:gdLst>
                <a:gd name="connsiteX0" fmla="*/ 3175 w 79375"/>
                <a:gd name="connsiteY0" fmla="*/ 88900 h 88900"/>
                <a:gd name="connsiteX1" fmla="*/ 0 w 79375"/>
                <a:gd name="connsiteY1" fmla="*/ 12700 h 88900"/>
                <a:gd name="connsiteX2" fmla="*/ 44450 w 79375"/>
                <a:gd name="connsiteY2" fmla="*/ 0 h 88900"/>
                <a:gd name="connsiteX3" fmla="*/ 79375 w 79375"/>
                <a:gd name="connsiteY3" fmla="*/ 349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88900">
                  <a:moveTo>
                    <a:pt x="3175" y="88900"/>
                  </a:moveTo>
                  <a:lnTo>
                    <a:pt x="0" y="12700"/>
                  </a:lnTo>
                  <a:lnTo>
                    <a:pt x="44450" y="0"/>
                  </a:lnTo>
                  <a:lnTo>
                    <a:pt x="79375" y="349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Freihandform 155"/>
            <p:cNvSpPr/>
            <p:nvPr/>
          </p:nvSpPr>
          <p:spPr>
            <a:xfrm>
              <a:off x="6092825" y="2581275"/>
              <a:ext cx="25400" cy="371475"/>
            </a:xfrm>
            <a:custGeom>
              <a:avLst/>
              <a:gdLst>
                <a:gd name="connsiteX0" fmla="*/ 0 w 25400"/>
                <a:gd name="connsiteY0" fmla="*/ 371475 h 371475"/>
                <a:gd name="connsiteX1" fmla="*/ 25400 w 25400"/>
                <a:gd name="connsiteY1" fmla="*/ 292100 h 371475"/>
                <a:gd name="connsiteX2" fmla="*/ 25400 w 25400"/>
                <a:gd name="connsiteY2" fmla="*/ 187325 h 371475"/>
                <a:gd name="connsiteX3" fmla="*/ 12700 w 25400"/>
                <a:gd name="connsiteY3" fmla="*/ 168275 h 371475"/>
                <a:gd name="connsiteX4" fmla="*/ 15875 w 25400"/>
                <a:gd name="connsiteY4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" h="371475">
                  <a:moveTo>
                    <a:pt x="0" y="371475"/>
                  </a:moveTo>
                  <a:lnTo>
                    <a:pt x="25400" y="292100"/>
                  </a:lnTo>
                  <a:lnTo>
                    <a:pt x="25400" y="187325"/>
                  </a:lnTo>
                  <a:lnTo>
                    <a:pt x="12700" y="168275"/>
                  </a:lnTo>
                  <a:cubicBezTo>
                    <a:pt x="13758" y="112183"/>
                    <a:pt x="15875" y="0"/>
                    <a:pt x="15875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Freihandform 156"/>
            <p:cNvSpPr/>
            <p:nvPr/>
          </p:nvSpPr>
          <p:spPr>
            <a:xfrm>
              <a:off x="6115050" y="2593975"/>
              <a:ext cx="161925" cy="285750"/>
            </a:xfrm>
            <a:custGeom>
              <a:avLst/>
              <a:gdLst>
                <a:gd name="connsiteX0" fmla="*/ 161925 w 161925"/>
                <a:gd name="connsiteY0" fmla="*/ 0 h 285750"/>
                <a:gd name="connsiteX1" fmla="*/ 161925 w 161925"/>
                <a:gd name="connsiteY1" fmla="*/ 60325 h 285750"/>
                <a:gd name="connsiteX2" fmla="*/ 107950 w 161925"/>
                <a:gd name="connsiteY2" fmla="*/ 92075 h 285750"/>
                <a:gd name="connsiteX3" fmla="*/ 107950 w 161925"/>
                <a:gd name="connsiteY3" fmla="*/ 133350 h 285750"/>
                <a:gd name="connsiteX4" fmla="*/ 79375 w 161925"/>
                <a:gd name="connsiteY4" fmla="*/ 187325 h 285750"/>
                <a:gd name="connsiteX5" fmla="*/ 69850 w 161925"/>
                <a:gd name="connsiteY5" fmla="*/ 225425 h 285750"/>
                <a:gd name="connsiteX6" fmla="*/ 69850 w 161925"/>
                <a:gd name="connsiteY6" fmla="*/ 257175 h 285750"/>
                <a:gd name="connsiteX7" fmla="*/ 73025 w 161925"/>
                <a:gd name="connsiteY7" fmla="*/ 285750 h 285750"/>
                <a:gd name="connsiteX8" fmla="*/ 0 w 161925"/>
                <a:gd name="connsiteY8" fmla="*/ 279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85750">
                  <a:moveTo>
                    <a:pt x="161925" y="0"/>
                  </a:moveTo>
                  <a:lnTo>
                    <a:pt x="161925" y="60325"/>
                  </a:lnTo>
                  <a:lnTo>
                    <a:pt x="107950" y="92075"/>
                  </a:lnTo>
                  <a:lnTo>
                    <a:pt x="107950" y="133350"/>
                  </a:lnTo>
                  <a:lnTo>
                    <a:pt x="79375" y="187325"/>
                  </a:lnTo>
                  <a:lnTo>
                    <a:pt x="69850" y="225425"/>
                  </a:lnTo>
                  <a:lnTo>
                    <a:pt x="69850" y="257175"/>
                  </a:lnTo>
                  <a:lnTo>
                    <a:pt x="73025" y="285750"/>
                  </a:lnTo>
                  <a:lnTo>
                    <a:pt x="0" y="279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Freihandform 157"/>
            <p:cNvSpPr/>
            <p:nvPr/>
          </p:nvSpPr>
          <p:spPr>
            <a:xfrm>
              <a:off x="6188075" y="2870200"/>
              <a:ext cx="155575" cy="12700"/>
            </a:xfrm>
            <a:custGeom>
              <a:avLst/>
              <a:gdLst>
                <a:gd name="connsiteX0" fmla="*/ 0 w 155575"/>
                <a:gd name="connsiteY0" fmla="*/ 9525 h 12700"/>
                <a:gd name="connsiteX1" fmla="*/ 111125 w 155575"/>
                <a:gd name="connsiteY1" fmla="*/ 12700 h 12700"/>
                <a:gd name="connsiteX2" fmla="*/ 155575 w 155575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2700">
                  <a:moveTo>
                    <a:pt x="0" y="9525"/>
                  </a:moveTo>
                  <a:lnTo>
                    <a:pt x="111125" y="12700"/>
                  </a:lnTo>
                  <a:lnTo>
                    <a:pt x="155575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Freihandform 158"/>
            <p:cNvSpPr/>
            <p:nvPr/>
          </p:nvSpPr>
          <p:spPr>
            <a:xfrm>
              <a:off x="4127500" y="3551767"/>
              <a:ext cx="8467" cy="67733"/>
            </a:xfrm>
            <a:custGeom>
              <a:avLst/>
              <a:gdLst>
                <a:gd name="connsiteX0" fmla="*/ 0 w 8467"/>
                <a:gd name="connsiteY0" fmla="*/ 0 h 67733"/>
                <a:gd name="connsiteX1" fmla="*/ 8467 w 8467"/>
                <a:gd name="connsiteY1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" h="67733">
                  <a:moveTo>
                    <a:pt x="0" y="0"/>
                  </a:moveTo>
                  <a:lnTo>
                    <a:pt x="8467" y="67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0" name="Gruppierung 90"/>
            <p:cNvGrpSpPr/>
            <p:nvPr/>
          </p:nvGrpSpPr>
          <p:grpSpPr>
            <a:xfrm>
              <a:off x="5726112" y="3202801"/>
              <a:ext cx="1216025" cy="276999"/>
              <a:chOff x="5726112" y="3202801"/>
              <a:chExt cx="1216025" cy="276999"/>
            </a:xfrm>
          </p:grpSpPr>
          <p:sp>
            <p:nvSpPr>
              <p:cNvPr id="191" name="Oval 190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92" name="Textfeld 191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61" name="Freihandform 160"/>
            <p:cNvSpPr/>
            <p:nvPr/>
          </p:nvSpPr>
          <p:spPr>
            <a:xfrm>
              <a:off x="5304367" y="3297767"/>
              <a:ext cx="402166" cy="254000"/>
            </a:xfrm>
            <a:custGeom>
              <a:avLst/>
              <a:gdLst>
                <a:gd name="connsiteX0" fmla="*/ 0 w 402166"/>
                <a:gd name="connsiteY0" fmla="*/ 211666 h 254000"/>
                <a:gd name="connsiteX1" fmla="*/ 33866 w 402166"/>
                <a:gd name="connsiteY1" fmla="*/ 254000 h 254000"/>
                <a:gd name="connsiteX2" fmla="*/ 63500 w 402166"/>
                <a:gd name="connsiteY2" fmla="*/ 232833 h 254000"/>
                <a:gd name="connsiteX3" fmla="*/ 88900 w 402166"/>
                <a:gd name="connsiteY3" fmla="*/ 245533 h 254000"/>
                <a:gd name="connsiteX4" fmla="*/ 105833 w 402166"/>
                <a:gd name="connsiteY4" fmla="*/ 220133 h 254000"/>
                <a:gd name="connsiteX5" fmla="*/ 152400 w 402166"/>
                <a:gd name="connsiteY5" fmla="*/ 220133 h 254000"/>
                <a:gd name="connsiteX6" fmla="*/ 169333 w 402166"/>
                <a:gd name="connsiteY6" fmla="*/ 186266 h 254000"/>
                <a:gd name="connsiteX7" fmla="*/ 194733 w 402166"/>
                <a:gd name="connsiteY7" fmla="*/ 143933 h 254000"/>
                <a:gd name="connsiteX8" fmla="*/ 207433 w 402166"/>
                <a:gd name="connsiteY8" fmla="*/ 101600 h 254000"/>
                <a:gd name="connsiteX9" fmla="*/ 207433 w 402166"/>
                <a:gd name="connsiteY9" fmla="*/ 101600 h 254000"/>
                <a:gd name="connsiteX10" fmla="*/ 224366 w 402166"/>
                <a:gd name="connsiteY10" fmla="*/ 84666 h 254000"/>
                <a:gd name="connsiteX11" fmla="*/ 245533 w 402166"/>
                <a:gd name="connsiteY11" fmla="*/ 105833 h 254000"/>
                <a:gd name="connsiteX12" fmla="*/ 279400 w 402166"/>
                <a:gd name="connsiteY12" fmla="*/ 59266 h 254000"/>
                <a:gd name="connsiteX13" fmla="*/ 279400 w 402166"/>
                <a:gd name="connsiteY13" fmla="*/ 59266 h 254000"/>
                <a:gd name="connsiteX14" fmla="*/ 279400 w 402166"/>
                <a:gd name="connsiteY14" fmla="*/ 59266 h 254000"/>
                <a:gd name="connsiteX15" fmla="*/ 330200 w 402166"/>
                <a:gd name="connsiteY15" fmla="*/ 29633 h 254000"/>
                <a:gd name="connsiteX16" fmla="*/ 342900 w 402166"/>
                <a:gd name="connsiteY16" fmla="*/ 0 h 254000"/>
                <a:gd name="connsiteX17" fmla="*/ 342900 w 402166"/>
                <a:gd name="connsiteY17" fmla="*/ 0 h 254000"/>
                <a:gd name="connsiteX18" fmla="*/ 402166 w 402166"/>
                <a:gd name="connsiteY18" fmla="*/ 423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166" h="254000">
                  <a:moveTo>
                    <a:pt x="0" y="211666"/>
                  </a:moveTo>
                  <a:lnTo>
                    <a:pt x="33866" y="254000"/>
                  </a:lnTo>
                  <a:lnTo>
                    <a:pt x="63500" y="232833"/>
                  </a:lnTo>
                  <a:lnTo>
                    <a:pt x="88900" y="245533"/>
                  </a:lnTo>
                  <a:lnTo>
                    <a:pt x="105833" y="220133"/>
                  </a:lnTo>
                  <a:lnTo>
                    <a:pt x="152400" y="220133"/>
                  </a:lnTo>
                  <a:lnTo>
                    <a:pt x="169333" y="186266"/>
                  </a:lnTo>
                  <a:lnTo>
                    <a:pt x="194733" y="143933"/>
                  </a:lnTo>
                  <a:lnTo>
                    <a:pt x="207433" y="101600"/>
                  </a:lnTo>
                  <a:lnTo>
                    <a:pt x="207433" y="101600"/>
                  </a:lnTo>
                  <a:lnTo>
                    <a:pt x="224366" y="84666"/>
                  </a:lnTo>
                  <a:lnTo>
                    <a:pt x="245533" y="105833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330200" y="29633"/>
                  </a:lnTo>
                  <a:lnTo>
                    <a:pt x="342900" y="0"/>
                  </a:lnTo>
                  <a:lnTo>
                    <a:pt x="342900" y="0"/>
                  </a:lnTo>
                  <a:lnTo>
                    <a:pt x="402166" y="4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Freihandform 161"/>
            <p:cNvSpPr/>
            <p:nvPr/>
          </p:nvSpPr>
          <p:spPr>
            <a:xfrm>
              <a:off x="3352800" y="3564467"/>
              <a:ext cx="93133" cy="55033"/>
            </a:xfrm>
            <a:custGeom>
              <a:avLst/>
              <a:gdLst>
                <a:gd name="connsiteX0" fmla="*/ 93133 w 93133"/>
                <a:gd name="connsiteY0" fmla="*/ 0 h 55033"/>
                <a:gd name="connsiteX1" fmla="*/ 0 w 93133"/>
                <a:gd name="connsiteY1" fmla="*/ 0 h 55033"/>
                <a:gd name="connsiteX2" fmla="*/ 0 w 93133"/>
                <a:gd name="connsiteY2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33" h="55033">
                  <a:moveTo>
                    <a:pt x="93133" y="0"/>
                  </a:moveTo>
                  <a:lnTo>
                    <a:pt x="0" y="0"/>
                  </a:lnTo>
                  <a:lnTo>
                    <a:pt x="0" y="55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Freihandform 162"/>
            <p:cNvSpPr/>
            <p:nvPr/>
          </p:nvSpPr>
          <p:spPr>
            <a:xfrm>
              <a:off x="2806700" y="3564467"/>
              <a:ext cx="541867" cy="639233"/>
            </a:xfrm>
            <a:custGeom>
              <a:avLst/>
              <a:gdLst>
                <a:gd name="connsiteX0" fmla="*/ 0 w 541867"/>
                <a:gd name="connsiteY0" fmla="*/ 639233 h 639233"/>
                <a:gd name="connsiteX1" fmla="*/ 0 w 541867"/>
                <a:gd name="connsiteY1" fmla="*/ 0 h 639233"/>
                <a:gd name="connsiteX2" fmla="*/ 541867 w 541867"/>
                <a:gd name="connsiteY2" fmla="*/ 0 h 6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867" h="639233">
                  <a:moveTo>
                    <a:pt x="0" y="639233"/>
                  </a:moveTo>
                  <a:lnTo>
                    <a:pt x="0" y="0"/>
                  </a:lnTo>
                  <a:lnTo>
                    <a:pt x="5418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4" name="Freihandform 163"/>
            <p:cNvSpPr/>
            <p:nvPr/>
          </p:nvSpPr>
          <p:spPr>
            <a:xfrm>
              <a:off x="2277533" y="3560233"/>
              <a:ext cx="524934" cy="283633"/>
            </a:xfrm>
            <a:custGeom>
              <a:avLst/>
              <a:gdLst>
                <a:gd name="connsiteX0" fmla="*/ 524934 w 524934"/>
                <a:gd name="connsiteY0" fmla="*/ 0 h 283633"/>
                <a:gd name="connsiteX1" fmla="*/ 67734 w 524934"/>
                <a:gd name="connsiteY1" fmla="*/ 4233 h 283633"/>
                <a:gd name="connsiteX2" fmla="*/ 63500 w 524934"/>
                <a:gd name="connsiteY2" fmla="*/ 118533 h 283633"/>
                <a:gd name="connsiteX3" fmla="*/ 33867 w 524934"/>
                <a:gd name="connsiteY3" fmla="*/ 118533 h 283633"/>
                <a:gd name="connsiteX4" fmla="*/ 0 w 524934"/>
                <a:gd name="connsiteY4" fmla="*/ 127000 h 283633"/>
                <a:gd name="connsiteX5" fmla="*/ 16934 w 524934"/>
                <a:gd name="connsiteY5" fmla="*/ 283633 h 2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934" h="283633">
                  <a:moveTo>
                    <a:pt x="524934" y="0"/>
                  </a:moveTo>
                  <a:lnTo>
                    <a:pt x="67734" y="4233"/>
                  </a:lnTo>
                  <a:lnTo>
                    <a:pt x="63500" y="118533"/>
                  </a:lnTo>
                  <a:lnTo>
                    <a:pt x="33867" y="118533"/>
                  </a:lnTo>
                  <a:lnTo>
                    <a:pt x="0" y="127000"/>
                  </a:lnTo>
                  <a:lnTo>
                    <a:pt x="16934" y="283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5" name="Freihandform 164"/>
            <p:cNvSpPr/>
            <p:nvPr/>
          </p:nvSpPr>
          <p:spPr>
            <a:xfrm>
              <a:off x="2061633" y="2963333"/>
              <a:ext cx="283634" cy="592667"/>
            </a:xfrm>
            <a:custGeom>
              <a:avLst/>
              <a:gdLst>
                <a:gd name="connsiteX0" fmla="*/ 283634 w 283634"/>
                <a:gd name="connsiteY0" fmla="*/ 592667 h 592667"/>
                <a:gd name="connsiteX1" fmla="*/ 279400 w 283634"/>
                <a:gd name="connsiteY1" fmla="*/ 0 h 592667"/>
                <a:gd name="connsiteX2" fmla="*/ 0 w 283634"/>
                <a:gd name="connsiteY2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634" h="592667">
                  <a:moveTo>
                    <a:pt x="283634" y="592667"/>
                  </a:moveTo>
                  <a:cubicBezTo>
                    <a:pt x="282223" y="395111"/>
                    <a:pt x="279400" y="0"/>
                    <a:pt x="279400" y="0"/>
                  </a:cubicBez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Freihandform 165"/>
            <p:cNvSpPr/>
            <p:nvPr/>
          </p:nvSpPr>
          <p:spPr>
            <a:xfrm>
              <a:off x="2336800" y="2959100"/>
              <a:ext cx="474133" cy="596900"/>
            </a:xfrm>
            <a:custGeom>
              <a:avLst/>
              <a:gdLst>
                <a:gd name="connsiteX0" fmla="*/ 0 w 474133"/>
                <a:gd name="connsiteY0" fmla="*/ 0 h 596900"/>
                <a:gd name="connsiteX1" fmla="*/ 287867 w 474133"/>
                <a:gd name="connsiteY1" fmla="*/ 4233 h 596900"/>
                <a:gd name="connsiteX2" fmla="*/ 292100 w 474133"/>
                <a:gd name="connsiteY2" fmla="*/ 135467 h 596900"/>
                <a:gd name="connsiteX3" fmla="*/ 474133 w 474133"/>
                <a:gd name="connsiteY3" fmla="*/ 139700 h 596900"/>
                <a:gd name="connsiteX4" fmla="*/ 474133 w 474133"/>
                <a:gd name="connsiteY4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3" h="596900">
                  <a:moveTo>
                    <a:pt x="0" y="0"/>
                  </a:moveTo>
                  <a:lnTo>
                    <a:pt x="287867" y="4233"/>
                  </a:lnTo>
                  <a:lnTo>
                    <a:pt x="292100" y="135467"/>
                  </a:lnTo>
                  <a:lnTo>
                    <a:pt x="474133" y="139700"/>
                  </a:lnTo>
                  <a:lnTo>
                    <a:pt x="474133" y="596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7" name="Freihandform 166"/>
            <p:cNvSpPr/>
            <p:nvPr/>
          </p:nvSpPr>
          <p:spPr>
            <a:xfrm>
              <a:off x="2810933" y="3098800"/>
              <a:ext cx="639234" cy="118533"/>
            </a:xfrm>
            <a:custGeom>
              <a:avLst/>
              <a:gdLst>
                <a:gd name="connsiteX0" fmla="*/ 639234 w 639234"/>
                <a:gd name="connsiteY0" fmla="*/ 118533 h 118533"/>
                <a:gd name="connsiteX1" fmla="*/ 639234 w 639234"/>
                <a:gd name="connsiteY1" fmla="*/ 0 h 118533"/>
                <a:gd name="connsiteX2" fmla="*/ 0 w 639234"/>
                <a:gd name="connsiteY2" fmla="*/ 0 h 1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234" h="118533">
                  <a:moveTo>
                    <a:pt x="639234" y="118533"/>
                  </a:moveTo>
                  <a:lnTo>
                    <a:pt x="639234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8" name="Freihandform 167"/>
            <p:cNvSpPr/>
            <p:nvPr/>
          </p:nvSpPr>
          <p:spPr>
            <a:xfrm>
              <a:off x="2159000" y="2044700"/>
              <a:ext cx="465667" cy="910167"/>
            </a:xfrm>
            <a:custGeom>
              <a:avLst/>
              <a:gdLst>
                <a:gd name="connsiteX0" fmla="*/ 457200 w 465667"/>
                <a:gd name="connsiteY0" fmla="*/ 910167 h 910167"/>
                <a:gd name="connsiteX1" fmla="*/ 465667 w 465667"/>
                <a:gd name="connsiteY1" fmla="*/ 605367 h 910167"/>
                <a:gd name="connsiteX2" fmla="*/ 423333 w 465667"/>
                <a:gd name="connsiteY2" fmla="*/ 579967 h 910167"/>
                <a:gd name="connsiteX3" fmla="*/ 410633 w 465667"/>
                <a:gd name="connsiteY3" fmla="*/ 605367 h 910167"/>
                <a:gd name="connsiteX4" fmla="*/ 342900 w 465667"/>
                <a:gd name="connsiteY4" fmla="*/ 605367 h 910167"/>
                <a:gd name="connsiteX5" fmla="*/ 342900 w 465667"/>
                <a:gd name="connsiteY5" fmla="*/ 605367 h 910167"/>
                <a:gd name="connsiteX6" fmla="*/ 292100 w 465667"/>
                <a:gd name="connsiteY6" fmla="*/ 626533 h 910167"/>
                <a:gd name="connsiteX7" fmla="*/ 266700 w 465667"/>
                <a:gd name="connsiteY7" fmla="*/ 579967 h 910167"/>
                <a:gd name="connsiteX8" fmla="*/ 237067 w 465667"/>
                <a:gd name="connsiteY8" fmla="*/ 563033 h 910167"/>
                <a:gd name="connsiteX9" fmla="*/ 237067 w 465667"/>
                <a:gd name="connsiteY9" fmla="*/ 563033 h 910167"/>
                <a:gd name="connsiteX10" fmla="*/ 198967 w 465667"/>
                <a:gd name="connsiteY10" fmla="*/ 465667 h 910167"/>
                <a:gd name="connsiteX11" fmla="*/ 160867 w 465667"/>
                <a:gd name="connsiteY11" fmla="*/ 486833 h 910167"/>
                <a:gd name="connsiteX12" fmla="*/ 139700 w 465667"/>
                <a:gd name="connsiteY12" fmla="*/ 469900 h 910167"/>
                <a:gd name="connsiteX13" fmla="*/ 160867 w 465667"/>
                <a:gd name="connsiteY13" fmla="*/ 427567 h 910167"/>
                <a:gd name="connsiteX14" fmla="*/ 143933 w 465667"/>
                <a:gd name="connsiteY14" fmla="*/ 397933 h 910167"/>
                <a:gd name="connsiteX15" fmla="*/ 160867 w 465667"/>
                <a:gd name="connsiteY15" fmla="*/ 338667 h 910167"/>
                <a:gd name="connsiteX16" fmla="*/ 114300 w 465667"/>
                <a:gd name="connsiteY16" fmla="*/ 321733 h 910167"/>
                <a:gd name="connsiteX17" fmla="*/ 71967 w 465667"/>
                <a:gd name="connsiteY17" fmla="*/ 241300 h 910167"/>
                <a:gd name="connsiteX18" fmla="*/ 33867 w 465667"/>
                <a:gd name="connsiteY18" fmla="*/ 220133 h 910167"/>
                <a:gd name="connsiteX19" fmla="*/ 33867 w 465667"/>
                <a:gd name="connsiteY19" fmla="*/ 190500 h 910167"/>
                <a:gd name="connsiteX20" fmla="*/ 4233 w 465667"/>
                <a:gd name="connsiteY20" fmla="*/ 152400 h 910167"/>
                <a:gd name="connsiteX21" fmla="*/ 0 w 465667"/>
                <a:gd name="connsiteY21" fmla="*/ 0 h 91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5667" h="910167">
                  <a:moveTo>
                    <a:pt x="457200" y="910167"/>
                  </a:moveTo>
                  <a:lnTo>
                    <a:pt x="465667" y="605367"/>
                  </a:lnTo>
                  <a:lnTo>
                    <a:pt x="423333" y="579967"/>
                  </a:lnTo>
                  <a:lnTo>
                    <a:pt x="410633" y="605367"/>
                  </a:lnTo>
                  <a:lnTo>
                    <a:pt x="342900" y="605367"/>
                  </a:lnTo>
                  <a:lnTo>
                    <a:pt x="342900" y="605367"/>
                  </a:lnTo>
                  <a:lnTo>
                    <a:pt x="292100" y="626533"/>
                  </a:lnTo>
                  <a:lnTo>
                    <a:pt x="266700" y="579967"/>
                  </a:lnTo>
                  <a:lnTo>
                    <a:pt x="237067" y="563033"/>
                  </a:lnTo>
                  <a:lnTo>
                    <a:pt x="237067" y="563033"/>
                  </a:lnTo>
                  <a:lnTo>
                    <a:pt x="198967" y="465667"/>
                  </a:lnTo>
                  <a:lnTo>
                    <a:pt x="160867" y="486833"/>
                  </a:lnTo>
                  <a:lnTo>
                    <a:pt x="139700" y="469900"/>
                  </a:lnTo>
                  <a:lnTo>
                    <a:pt x="160867" y="427567"/>
                  </a:lnTo>
                  <a:lnTo>
                    <a:pt x="143933" y="397933"/>
                  </a:lnTo>
                  <a:lnTo>
                    <a:pt x="160867" y="338667"/>
                  </a:lnTo>
                  <a:lnTo>
                    <a:pt x="114300" y="321733"/>
                  </a:lnTo>
                  <a:lnTo>
                    <a:pt x="71967" y="241300"/>
                  </a:lnTo>
                  <a:lnTo>
                    <a:pt x="33867" y="220133"/>
                  </a:lnTo>
                  <a:lnTo>
                    <a:pt x="33867" y="190500"/>
                  </a:lnTo>
                  <a:lnTo>
                    <a:pt x="4233" y="152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Freihandform 168"/>
            <p:cNvSpPr/>
            <p:nvPr/>
          </p:nvSpPr>
          <p:spPr>
            <a:xfrm>
              <a:off x="2065867" y="2040467"/>
              <a:ext cx="4233" cy="402166"/>
            </a:xfrm>
            <a:custGeom>
              <a:avLst/>
              <a:gdLst>
                <a:gd name="connsiteX0" fmla="*/ 0 w 4233"/>
                <a:gd name="connsiteY0" fmla="*/ 402166 h 402166"/>
                <a:gd name="connsiteX1" fmla="*/ 4233 w 4233"/>
                <a:gd name="connsiteY1" fmla="*/ 0 h 4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" h="402166">
                  <a:moveTo>
                    <a:pt x="0" y="402166"/>
                  </a:moveTo>
                  <a:lnTo>
                    <a:pt x="42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0" name="Freihandform 169"/>
            <p:cNvSpPr/>
            <p:nvPr/>
          </p:nvSpPr>
          <p:spPr>
            <a:xfrm>
              <a:off x="3268133" y="2040467"/>
              <a:ext cx="4234" cy="1054100"/>
            </a:xfrm>
            <a:custGeom>
              <a:avLst/>
              <a:gdLst>
                <a:gd name="connsiteX0" fmla="*/ 0 w 4234"/>
                <a:gd name="connsiteY0" fmla="*/ 1054100 h 1054100"/>
                <a:gd name="connsiteX1" fmla="*/ 4234 w 4234"/>
                <a:gd name="connsiteY1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" h="1054100">
                  <a:moveTo>
                    <a:pt x="0" y="1054100"/>
                  </a:moveTo>
                  <a:cubicBezTo>
                    <a:pt x="1411" y="702733"/>
                    <a:pt x="4234" y="0"/>
                    <a:pt x="4234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1" name="Freihandform 170"/>
            <p:cNvSpPr/>
            <p:nvPr/>
          </p:nvSpPr>
          <p:spPr>
            <a:xfrm>
              <a:off x="2620433" y="2590800"/>
              <a:ext cx="656167" cy="55033"/>
            </a:xfrm>
            <a:custGeom>
              <a:avLst/>
              <a:gdLst>
                <a:gd name="connsiteX0" fmla="*/ 0 w 656167"/>
                <a:gd name="connsiteY0" fmla="*/ 55033 h 55033"/>
                <a:gd name="connsiteX1" fmla="*/ 0 w 656167"/>
                <a:gd name="connsiteY1" fmla="*/ 0 h 55033"/>
                <a:gd name="connsiteX2" fmla="*/ 656167 w 656167"/>
                <a:gd name="connsiteY2" fmla="*/ 0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67" h="55033">
                  <a:moveTo>
                    <a:pt x="0" y="55033"/>
                  </a:moveTo>
                  <a:lnTo>
                    <a:pt x="0" y="0"/>
                  </a:lnTo>
                  <a:lnTo>
                    <a:pt x="6561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Freihandform 171"/>
            <p:cNvSpPr/>
            <p:nvPr/>
          </p:nvSpPr>
          <p:spPr>
            <a:xfrm>
              <a:off x="3268133" y="2463800"/>
              <a:ext cx="673100" cy="0"/>
            </a:xfrm>
            <a:custGeom>
              <a:avLst/>
              <a:gdLst>
                <a:gd name="connsiteX0" fmla="*/ 673100 w 673100"/>
                <a:gd name="connsiteY0" fmla="*/ 0 h 0"/>
                <a:gd name="connsiteX1" fmla="*/ 558800 w 673100"/>
                <a:gd name="connsiteY1" fmla="*/ 0 h 0"/>
                <a:gd name="connsiteX2" fmla="*/ 0 w 6731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>
                  <a:moveTo>
                    <a:pt x="673100" y="0"/>
                  </a:moveTo>
                  <a:lnTo>
                    <a:pt x="5588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3" name="Freihandform 172"/>
            <p:cNvSpPr/>
            <p:nvPr/>
          </p:nvSpPr>
          <p:spPr>
            <a:xfrm>
              <a:off x="3272367" y="2846189"/>
              <a:ext cx="668866" cy="45178"/>
            </a:xfrm>
            <a:custGeom>
              <a:avLst/>
              <a:gdLst>
                <a:gd name="connsiteX0" fmla="*/ 668866 w 668866"/>
                <a:gd name="connsiteY0" fmla="*/ 45178 h 45178"/>
                <a:gd name="connsiteX1" fmla="*/ 613833 w 668866"/>
                <a:gd name="connsiteY1" fmla="*/ 15544 h 45178"/>
                <a:gd name="connsiteX2" fmla="*/ 571500 w 668866"/>
                <a:gd name="connsiteY2" fmla="*/ 15544 h 45178"/>
                <a:gd name="connsiteX3" fmla="*/ 541866 w 668866"/>
                <a:gd name="connsiteY3" fmla="*/ 32478 h 45178"/>
                <a:gd name="connsiteX4" fmla="*/ 474133 w 668866"/>
                <a:gd name="connsiteY4" fmla="*/ 2844 h 45178"/>
                <a:gd name="connsiteX5" fmla="*/ 0 w 668866"/>
                <a:gd name="connsiteY5" fmla="*/ 2844 h 4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866" h="45178">
                  <a:moveTo>
                    <a:pt x="668866" y="45178"/>
                  </a:moveTo>
                  <a:lnTo>
                    <a:pt x="613833" y="15544"/>
                  </a:lnTo>
                  <a:lnTo>
                    <a:pt x="571500" y="15544"/>
                  </a:lnTo>
                  <a:lnTo>
                    <a:pt x="541866" y="32478"/>
                  </a:lnTo>
                  <a:cubicBezTo>
                    <a:pt x="486191" y="0"/>
                    <a:pt x="510670" y="2844"/>
                    <a:pt x="474133" y="2844"/>
                  </a:cubicBezTo>
                  <a:lnTo>
                    <a:pt x="0" y="284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4" name="Oval 173"/>
            <p:cNvSpPr/>
            <p:nvPr/>
          </p:nvSpPr>
          <p:spPr>
            <a:xfrm>
              <a:off x="1482194" y="3435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380998" y="3334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Francisco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4324879" y="3760301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7" name="Textfeld 176"/>
            <p:cNvSpPr txBox="1"/>
            <p:nvPr/>
          </p:nvSpPr>
          <p:spPr>
            <a:xfrm>
              <a:off x="3223683" y="36588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Little Rock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4842404" y="40790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9" name="Textfeld 178"/>
            <p:cNvSpPr txBox="1"/>
            <p:nvPr/>
          </p:nvSpPr>
          <p:spPr>
            <a:xfrm>
              <a:off x="4905904" y="397750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Montgomery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5636683" y="3700119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1" name="Textfeld 180"/>
            <p:cNvSpPr txBox="1"/>
            <p:nvPr/>
          </p:nvSpPr>
          <p:spPr>
            <a:xfrm>
              <a:off x="5700183" y="359861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Raleigh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4809067" y="3909620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3" name="Textfeld 182"/>
            <p:cNvSpPr txBox="1"/>
            <p:nvPr/>
          </p:nvSpPr>
          <p:spPr>
            <a:xfrm>
              <a:off x="4872567" y="3808119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Birmingham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4502100" y="42852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5" name="Textfeld 184"/>
            <p:cNvSpPr txBox="1"/>
            <p:nvPr/>
          </p:nvSpPr>
          <p:spPr>
            <a:xfrm>
              <a:off x="3400904" y="41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4700298" y="2943126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3599102" y="2841625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Chicago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grpSp>
          <p:nvGrpSpPr>
            <p:cNvPr id="188" name="Gruppierung 91"/>
            <p:cNvGrpSpPr/>
            <p:nvPr/>
          </p:nvGrpSpPr>
          <p:grpSpPr>
            <a:xfrm>
              <a:off x="4527550" y="3611318"/>
              <a:ext cx="1216025" cy="276999"/>
              <a:chOff x="5726112" y="3202801"/>
              <a:chExt cx="1216025" cy="276999"/>
            </a:xfrm>
          </p:grpSpPr>
          <p:sp>
            <p:nvSpPr>
              <p:cNvPr id="189" name="Oval 188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90" name="Textfeld 189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Memphis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75" name="Gruppierung 4"/>
          <p:cNvGrpSpPr/>
          <p:nvPr/>
        </p:nvGrpSpPr>
        <p:grpSpPr>
          <a:xfrm>
            <a:off x="5789611" y="884231"/>
            <a:ext cx="3205163" cy="2774570"/>
            <a:chOff x="849518" y="-1599227"/>
            <a:chExt cx="4021774" cy="2774570"/>
          </a:xfrm>
        </p:grpSpPr>
        <p:sp>
          <p:nvSpPr>
            <p:cNvPr id="91" name="Textfeld 90"/>
            <p:cNvSpPr txBox="1"/>
            <p:nvPr/>
          </p:nvSpPr>
          <p:spPr>
            <a:xfrm>
              <a:off x="967044" y="-1599227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1960: Mit Sit-ins beginnt der gewaltlose Widerstand &amp; das Student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Nonviolent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Coordinating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Commitee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gegründet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92" name="Gerade Verbindung mit Pfeil 91"/>
            <p:cNvCxnSpPr>
              <a:endCxn id="91" idx="2"/>
            </p:cNvCxnSpPr>
            <p:nvPr/>
          </p:nvCxnSpPr>
          <p:spPr>
            <a:xfrm rot="5400000" flipH="1" flipV="1">
              <a:off x="866392" y="-877436"/>
              <a:ext cx="2035905" cy="206965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ung 9"/>
          <p:cNvGrpSpPr/>
          <p:nvPr/>
        </p:nvGrpSpPr>
        <p:grpSpPr>
          <a:xfrm>
            <a:off x="5636683" y="4079002"/>
            <a:ext cx="3345103" cy="1083935"/>
            <a:chOff x="7721126" y="-3026412"/>
            <a:chExt cx="4197367" cy="1083935"/>
          </a:xfrm>
        </p:grpSpPr>
        <p:sp>
          <p:nvSpPr>
            <p:cNvPr id="94" name="Textfeld 93"/>
            <p:cNvSpPr txBox="1"/>
            <p:nvPr/>
          </p:nvSpPr>
          <p:spPr>
            <a:xfrm>
              <a:off x="7721126" y="-2465697"/>
              <a:ext cx="419736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1962: Aufhebung der Rassentrennung in Bussen wird von staatl. Seite durchgesetzt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95" name="Gerade Verbindung mit Pfeil 94"/>
            <p:cNvCxnSpPr>
              <a:stCxn id="94" idx="0"/>
            </p:cNvCxnSpPr>
            <p:nvPr/>
          </p:nvCxnSpPr>
          <p:spPr>
            <a:xfrm rot="16200000" flipV="1">
              <a:off x="8664740" y="-3620767"/>
              <a:ext cx="560715" cy="174942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ierung 12"/>
          <p:cNvGrpSpPr/>
          <p:nvPr/>
        </p:nvGrpSpPr>
        <p:grpSpPr>
          <a:xfrm>
            <a:off x="292098" y="1940580"/>
            <a:ext cx="4477219" cy="1960678"/>
            <a:chOff x="967045" y="-1599227"/>
            <a:chExt cx="5617924" cy="1960678"/>
          </a:xfrm>
        </p:grpSpPr>
        <p:sp>
          <p:nvSpPr>
            <p:cNvPr id="97" name="Textfeld 96"/>
            <p:cNvSpPr txBox="1"/>
            <p:nvPr/>
          </p:nvSpPr>
          <p:spPr>
            <a:xfrm>
              <a:off x="967045" y="-1599227"/>
              <a:ext cx="322550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660032"/>
                  </a:solidFill>
                </a:rPr>
                <a:t>Freedom</a:t>
              </a:r>
              <a:r>
                <a:rPr lang="de-DE" sz="1400" dirty="0" smtClean="0">
                  <a:solidFill>
                    <a:srgbClr val="660032"/>
                  </a:solidFill>
                </a:rPr>
                <a:t> Riders sind Gewalt &amp; Verhaftung ausgesetzt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00" name="Gerade Verbindung mit Pfeil 99"/>
            <p:cNvCxnSpPr>
              <a:stCxn id="97" idx="3"/>
            </p:cNvCxnSpPr>
            <p:nvPr/>
          </p:nvCxnSpPr>
          <p:spPr>
            <a:xfrm>
              <a:off x="4192549" y="-1337617"/>
              <a:ext cx="2392420" cy="169906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pierung 15"/>
          <p:cNvGrpSpPr/>
          <p:nvPr/>
        </p:nvGrpSpPr>
        <p:grpSpPr>
          <a:xfrm>
            <a:off x="2099732" y="1362772"/>
            <a:ext cx="3549651" cy="1915950"/>
            <a:chOff x="967044" y="-1599227"/>
            <a:chExt cx="4454030" cy="1915950"/>
          </a:xfrm>
        </p:grpSpPr>
        <p:sp>
          <p:nvSpPr>
            <p:cNvPr id="105" name="Textfeld 104"/>
            <p:cNvSpPr txBox="1"/>
            <p:nvPr/>
          </p:nvSpPr>
          <p:spPr>
            <a:xfrm>
              <a:off x="967044" y="-1599227"/>
              <a:ext cx="3904248" cy="3077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04. Mai 1961: 1.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Freedom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Ride</a:t>
              </a:r>
              <a:r>
                <a:rPr lang="de-DE" sz="1400" dirty="0" smtClean="0">
                  <a:solidFill>
                    <a:srgbClr val="660032"/>
                  </a:solidFill>
                </a:rPr>
                <a:t> beginnt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11" name="Gerade Verbindung mit Pfeil 110"/>
            <p:cNvCxnSpPr>
              <a:stCxn id="105" idx="2"/>
            </p:cNvCxnSpPr>
            <p:nvPr/>
          </p:nvCxnSpPr>
          <p:spPr>
            <a:xfrm rot="16200000" flipH="1">
              <a:off x="3366034" y="-1738317"/>
              <a:ext cx="1608174" cy="250190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uppierung 18"/>
          <p:cNvGrpSpPr/>
          <p:nvPr/>
        </p:nvGrpSpPr>
        <p:grpSpPr>
          <a:xfrm>
            <a:off x="292098" y="4003819"/>
            <a:ext cx="4428070" cy="1411133"/>
            <a:chOff x="-5008843" y="992835"/>
            <a:chExt cx="5556255" cy="1411133"/>
          </a:xfrm>
        </p:grpSpPr>
        <p:sp>
          <p:nvSpPr>
            <p:cNvPr id="117" name="Textfeld 116"/>
            <p:cNvSpPr txBox="1"/>
            <p:nvPr/>
          </p:nvSpPr>
          <p:spPr>
            <a:xfrm>
              <a:off x="-5008843" y="1880748"/>
              <a:ext cx="424420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1963 – 1964: Friedliche Demonstranten sind wiederholt rassistischer Gewalt ausgesetzt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18" name="Gerade Verbindung mit Pfeil 117"/>
            <p:cNvCxnSpPr>
              <a:stCxn id="117" idx="0"/>
            </p:cNvCxnSpPr>
            <p:nvPr/>
          </p:nvCxnSpPr>
          <p:spPr>
            <a:xfrm rot="5400000" flipH="1" flipV="1">
              <a:off x="-1613619" y="-280282"/>
              <a:ext cx="887913" cy="343414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Pfeil nach rechts 118"/>
          <p:cNvSpPr/>
          <p:nvPr/>
        </p:nvSpPr>
        <p:spPr>
          <a:xfrm>
            <a:off x="5067300" y="5318780"/>
            <a:ext cx="3619500" cy="901700"/>
          </a:xfrm>
          <a:prstGeom prst="rightArrow">
            <a:avLst>
              <a:gd name="adj1" fmla="val 100000"/>
              <a:gd name="adj2" fmla="val 27828"/>
            </a:avLst>
          </a:prstGeom>
          <a:solidFill>
            <a:srgbClr val="660032">
              <a:alpha val="83000"/>
            </a:srgbClr>
          </a:solidFill>
          <a:ln w="3175" cap="flat" cmpd="sng" algn="ctr">
            <a:solidFill>
              <a:srgbClr val="6600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Durch die Medienberichterstattung wächst der US-weite Druck zur Aufhebung der Diskriminierung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200" name="Gerade Verbindung mit Pfeil 199"/>
          <p:cNvCxnSpPr/>
          <p:nvPr/>
        </p:nvCxnSpPr>
        <p:spPr>
          <a:xfrm rot="10800000" flipV="1">
            <a:off x="4914903" y="3399367"/>
            <a:ext cx="791631" cy="52704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Gerade Verbindung mit Pfeil 202"/>
          <p:cNvCxnSpPr/>
          <p:nvPr/>
        </p:nvCxnSpPr>
        <p:spPr>
          <a:xfrm rot="5400000">
            <a:off x="4586529" y="4057022"/>
            <a:ext cx="232829" cy="17722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3" name="Bild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063" y="1724025"/>
            <a:ext cx="1942713" cy="260350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14" name="Bild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62" y="2609648"/>
            <a:ext cx="1974321" cy="1607221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uppierung 124"/>
          <p:cNvGrpSpPr/>
          <p:nvPr/>
        </p:nvGrpSpPr>
        <p:grpSpPr>
          <a:xfrm>
            <a:off x="380998" y="1157224"/>
            <a:ext cx="8305805" cy="4562949"/>
            <a:chOff x="380998" y="1157224"/>
            <a:chExt cx="8305805" cy="4562949"/>
          </a:xfrm>
        </p:grpSpPr>
        <p:pic>
          <p:nvPicPr>
            <p:cNvPr id="126" name="Bild 125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157224"/>
              <a:ext cx="8229605" cy="4562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27" name="Freihandform 126"/>
            <p:cNvSpPr/>
            <p:nvPr/>
          </p:nvSpPr>
          <p:spPr>
            <a:xfrm>
              <a:off x="2053167" y="4051300"/>
              <a:ext cx="1845733" cy="736600"/>
            </a:xfrm>
            <a:custGeom>
              <a:avLst/>
              <a:gdLst>
                <a:gd name="connsiteX0" fmla="*/ 1845733 w 1845733"/>
                <a:gd name="connsiteY0" fmla="*/ 719667 h 736600"/>
                <a:gd name="connsiteX1" fmla="*/ 1824566 w 1845733"/>
                <a:gd name="connsiteY1" fmla="*/ 736600 h 736600"/>
                <a:gd name="connsiteX2" fmla="*/ 1790700 w 1845733"/>
                <a:gd name="connsiteY2" fmla="*/ 706967 h 736600"/>
                <a:gd name="connsiteX3" fmla="*/ 1735666 w 1845733"/>
                <a:gd name="connsiteY3" fmla="*/ 706967 h 736600"/>
                <a:gd name="connsiteX4" fmla="*/ 1701800 w 1845733"/>
                <a:gd name="connsiteY4" fmla="*/ 702733 h 736600"/>
                <a:gd name="connsiteX5" fmla="*/ 1672166 w 1845733"/>
                <a:gd name="connsiteY5" fmla="*/ 668867 h 736600"/>
                <a:gd name="connsiteX6" fmla="*/ 1646766 w 1845733"/>
                <a:gd name="connsiteY6" fmla="*/ 626533 h 736600"/>
                <a:gd name="connsiteX7" fmla="*/ 1625600 w 1845733"/>
                <a:gd name="connsiteY7" fmla="*/ 537633 h 736600"/>
                <a:gd name="connsiteX8" fmla="*/ 1557866 w 1845733"/>
                <a:gd name="connsiteY8" fmla="*/ 482600 h 736600"/>
                <a:gd name="connsiteX9" fmla="*/ 1502833 w 1845733"/>
                <a:gd name="connsiteY9" fmla="*/ 368300 h 736600"/>
                <a:gd name="connsiteX10" fmla="*/ 1456266 w 1845733"/>
                <a:gd name="connsiteY10" fmla="*/ 351367 h 736600"/>
                <a:gd name="connsiteX11" fmla="*/ 1447800 w 1845733"/>
                <a:gd name="connsiteY11" fmla="*/ 321733 h 736600"/>
                <a:gd name="connsiteX12" fmla="*/ 1375833 w 1845733"/>
                <a:gd name="connsiteY12" fmla="*/ 304800 h 736600"/>
                <a:gd name="connsiteX13" fmla="*/ 1375833 w 1845733"/>
                <a:gd name="connsiteY13" fmla="*/ 304800 h 736600"/>
                <a:gd name="connsiteX14" fmla="*/ 1333500 w 1845733"/>
                <a:gd name="connsiteY14" fmla="*/ 325967 h 736600"/>
                <a:gd name="connsiteX15" fmla="*/ 1303866 w 1845733"/>
                <a:gd name="connsiteY15" fmla="*/ 385233 h 736600"/>
                <a:gd name="connsiteX16" fmla="*/ 1278466 w 1845733"/>
                <a:gd name="connsiteY16" fmla="*/ 397933 h 736600"/>
                <a:gd name="connsiteX17" fmla="*/ 1164166 w 1845733"/>
                <a:gd name="connsiteY17" fmla="*/ 338667 h 736600"/>
                <a:gd name="connsiteX18" fmla="*/ 1126066 w 1845733"/>
                <a:gd name="connsiteY18" fmla="*/ 224367 h 736600"/>
                <a:gd name="connsiteX19" fmla="*/ 1087966 w 1845733"/>
                <a:gd name="connsiteY19" fmla="*/ 207433 h 736600"/>
                <a:gd name="connsiteX20" fmla="*/ 986366 w 1845733"/>
                <a:gd name="connsiteY20" fmla="*/ 114300 h 736600"/>
                <a:gd name="connsiteX21" fmla="*/ 821266 w 1845733"/>
                <a:gd name="connsiteY21" fmla="*/ 105833 h 736600"/>
                <a:gd name="connsiteX22" fmla="*/ 821266 w 1845733"/>
                <a:gd name="connsiteY22" fmla="*/ 152400 h 736600"/>
                <a:gd name="connsiteX23" fmla="*/ 554566 w 1845733"/>
                <a:gd name="connsiteY23" fmla="*/ 152400 h 736600"/>
                <a:gd name="connsiteX24" fmla="*/ 207433 w 1845733"/>
                <a:gd name="connsiteY24" fmla="*/ 29633 h 736600"/>
                <a:gd name="connsiteX25" fmla="*/ 224366 w 1845733"/>
                <a:gd name="connsiteY25" fmla="*/ 0 h 736600"/>
                <a:gd name="connsiteX26" fmla="*/ 0 w 1845733"/>
                <a:gd name="connsiteY26" fmla="*/ 29633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5733" h="736600">
                  <a:moveTo>
                    <a:pt x="1845733" y="719667"/>
                  </a:moveTo>
                  <a:lnTo>
                    <a:pt x="1824566" y="736600"/>
                  </a:lnTo>
                  <a:cubicBezTo>
                    <a:pt x="1797329" y="704824"/>
                    <a:pt x="1812176" y="706967"/>
                    <a:pt x="1790700" y="706967"/>
                  </a:cubicBezTo>
                  <a:lnTo>
                    <a:pt x="1735666" y="706967"/>
                  </a:lnTo>
                  <a:lnTo>
                    <a:pt x="1701800" y="702733"/>
                  </a:lnTo>
                  <a:lnTo>
                    <a:pt x="1672166" y="668867"/>
                  </a:lnTo>
                  <a:lnTo>
                    <a:pt x="1646766" y="626533"/>
                  </a:lnTo>
                  <a:lnTo>
                    <a:pt x="1625600" y="537633"/>
                  </a:lnTo>
                  <a:lnTo>
                    <a:pt x="1557866" y="482600"/>
                  </a:lnTo>
                  <a:lnTo>
                    <a:pt x="1502833" y="368300"/>
                  </a:lnTo>
                  <a:lnTo>
                    <a:pt x="1456266" y="351367"/>
                  </a:lnTo>
                  <a:lnTo>
                    <a:pt x="1447800" y="321733"/>
                  </a:lnTo>
                  <a:lnTo>
                    <a:pt x="1375833" y="304800"/>
                  </a:lnTo>
                  <a:lnTo>
                    <a:pt x="1375833" y="304800"/>
                  </a:lnTo>
                  <a:lnTo>
                    <a:pt x="1333500" y="325967"/>
                  </a:lnTo>
                  <a:lnTo>
                    <a:pt x="1303866" y="385233"/>
                  </a:lnTo>
                  <a:lnTo>
                    <a:pt x="1278466" y="397933"/>
                  </a:lnTo>
                  <a:lnTo>
                    <a:pt x="1164166" y="338667"/>
                  </a:lnTo>
                  <a:lnTo>
                    <a:pt x="1126066" y="224367"/>
                  </a:lnTo>
                  <a:lnTo>
                    <a:pt x="1087966" y="207433"/>
                  </a:lnTo>
                  <a:lnTo>
                    <a:pt x="986366" y="114300"/>
                  </a:lnTo>
                  <a:lnTo>
                    <a:pt x="821266" y="105833"/>
                  </a:lnTo>
                  <a:lnTo>
                    <a:pt x="821266" y="152400"/>
                  </a:lnTo>
                  <a:lnTo>
                    <a:pt x="554566" y="152400"/>
                  </a:lnTo>
                  <a:lnTo>
                    <a:pt x="207433" y="29633"/>
                  </a:lnTo>
                  <a:lnTo>
                    <a:pt x="224366" y="0"/>
                  </a:lnTo>
                  <a:lnTo>
                    <a:pt x="0" y="29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Freihandform 127"/>
            <p:cNvSpPr/>
            <p:nvPr/>
          </p:nvSpPr>
          <p:spPr>
            <a:xfrm>
              <a:off x="4080933" y="1981200"/>
              <a:ext cx="2628900" cy="1028700"/>
            </a:xfrm>
            <a:custGeom>
              <a:avLst/>
              <a:gdLst>
                <a:gd name="connsiteX0" fmla="*/ 2616200 w 2628900"/>
                <a:gd name="connsiteY0" fmla="*/ 643467 h 1028700"/>
                <a:gd name="connsiteX1" fmla="*/ 2628900 w 2628900"/>
                <a:gd name="connsiteY1" fmla="*/ 622300 h 1028700"/>
                <a:gd name="connsiteX2" fmla="*/ 2607734 w 2628900"/>
                <a:gd name="connsiteY2" fmla="*/ 588433 h 1028700"/>
                <a:gd name="connsiteX3" fmla="*/ 2607734 w 2628900"/>
                <a:gd name="connsiteY3" fmla="*/ 588433 h 1028700"/>
                <a:gd name="connsiteX4" fmla="*/ 2569634 w 2628900"/>
                <a:gd name="connsiteY4" fmla="*/ 571500 h 1028700"/>
                <a:gd name="connsiteX5" fmla="*/ 2569634 w 2628900"/>
                <a:gd name="connsiteY5" fmla="*/ 516467 h 1028700"/>
                <a:gd name="connsiteX6" fmla="*/ 2535767 w 2628900"/>
                <a:gd name="connsiteY6" fmla="*/ 503767 h 1028700"/>
                <a:gd name="connsiteX7" fmla="*/ 2540000 w 2628900"/>
                <a:gd name="connsiteY7" fmla="*/ 325967 h 1028700"/>
                <a:gd name="connsiteX8" fmla="*/ 2497667 w 2628900"/>
                <a:gd name="connsiteY8" fmla="*/ 287867 h 1028700"/>
                <a:gd name="connsiteX9" fmla="*/ 2434167 w 2628900"/>
                <a:gd name="connsiteY9" fmla="*/ 313267 h 1028700"/>
                <a:gd name="connsiteX10" fmla="*/ 2434167 w 2628900"/>
                <a:gd name="connsiteY10" fmla="*/ 313267 h 1028700"/>
                <a:gd name="connsiteX11" fmla="*/ 2421467 w 2628900"/>
                <a:gd name="connsiteY11" fmla="*/ 275167 h 1028700"/>
                <a:gd name="connsiteX12" fmla="*/ 2421467 w 2628900"/>
                <a:gd name="connsiteY12" fmla="*/ 275167 h 1028700"/>
                <a:gd name="connsiteX13" fmla="*/ 2421467 w 2628900"/>
                <a:gd name="connsiteY13" fmla="*/ 275167 h 1028700"/>
                <a:gd name="connsiteX14" fmla="*/ 2324100 w 2628900"/>
                <a:gd name="connsiteY14" fmla="*/ 397933 h 1028700"/>
                <a:gd name="connsiteX15" fmla="*/ 2298700 w 2628900"/>
                <a:gd name="connsiteY15" fmla="*/ 452967 h 1028700"/>
                <a:gd name="connsiteX16" fmla="*/ 2298700 w 2628900"/>
                <a:gd name="connsiteY16" fmla="*/ 491067 h 1028700"/>
                <a:gd name="connsiteX17" fmla="*/ 2273300 w 2628900"/>
                <a:gd name="connsiteY17" fmla="*/ 512233 h 1028700"/>
                <a:gd name="connsiteX18" fmla="*/ 2277534 w 2628900"/>
                <a:gd name="connsiteY18" fmla="*/ 554567 h 1028700"/>
                <a:gd name="connsiteX19" fmla="*/ 2277534 w 2628900"/>
                <a:gd name="connsiteY19" fmla="*/ 554567 h 1028700"/>
                <a:gd name="connsiteX20" fmla="*/ 2252134 w 2628900"/>
                <a:gd name="connsiteY20" fmla="*/ 575733 h 1028700"/>
                <a:gd name="connsiteX21" fmla="*/ 2226734 w 2628900"/>
                <a:gd name="connsiteY21" fmla="*/ 563033 h 1028700"/>
                <a:gd name="connsiteX22" fmla="*/ 2226734 w 2628900"/>
                <a:gd name="connsiteY22" fmla="*/ 563033 h 1028700"/>
                <a:gd name="connsiteX23" fmla="*/ 2192867 w 2628900"/>
                <a:gd name="connsiteY23" fmla="*/ 596900 h 1028700"/>
                <a:gd name="connsiteX24" fmla="*/ 1871134 w 2628900"/>
                <a:gd name="connsiteY24" fmla="*/ 605367 h 1028700"/>
                <a:gd name="connsiteX25" fmla="*/ 1744134 w 2628900"/>
                <a:gd name="connsiteY25" fmla="*/ 706967 h 1028700"/>
                <a:gd name="connsiteX26" fmla="*/ 1710267 w 2628900"/>
                <a:gd name="connsiteY26" fmla="*/ 783167 h 1028700"/>
                <a:gd name="connsiteX27" fmla="*/ 1528234 w 2628900"/>
                <a:gd name="connsiteY27" fmla="*/ 783167 h 1028700"/>
                <a:gd name="connsiteX28" fmla="*/ 1481667 w 2628900"/>
                <a:gd name="connsiteY28" fmla="*/ 804333 h 1028700"/>
                <a:gd name="connsiteX29" fmla="*/ 1502834 w 2628900"/>
                <a:gd name="connsiteY29" fmla="*/ 884767 h 1028700"/>
                <a:gd name="connsiteX30" fmla="*/ 1397000 w 2628900"/>
                <a:gd name="connsiteY30" fmla="*/ 944033 h 1028700"/>
                <a:gd name="connsiteX31" fmla="*/ 1299634 w 2628900"/>
                <a:gd name="connsiteY31" fmla="*/ 965200 h 1028700"/>
                <a:gd name="connsiteX32" fmla="*/ 1185334 w 2628900"/>
                <a:gd name="connsiteY32" fmla="*/ 1028700 h 1028700"/>
                <a:gd name="connsiteX33" fmla="*/ 1159934 w 2628900"/>
                <a:gd name="connsiteY33" fmla="*/ 1028700 h 1028700"/>
                <a:gd name="connsiteX34" fmla="*/ 1117600 w 2628900"/>
                <a:gd name="connsiteY34" fmla="*/ 994833 h 1028700"/>
                <a:gd name="connsiteX35" fmla="*/ 1117600 w 2628900"/>
                <a:gd name="connsiteY35" fmla="*/ 952500 h 1028700"/>
                <a:gd name="connsiteX36" fmla="*/ 1176867 w 2628900"/>
                <a:gd name="connsiteY36" fmla="*/ 910167 h 1028700"/>
                <a:gd name="connsiteX37" fmla="*/ 1219200 w 2628900"/>
                <a:gd name="connsiteY37" fmla="*/ 778933 h 1028700"/>
                <a:gd name="connsiteX38" fmla="*/ 1181100 w 2628900"/>
                <a:gd name="connsiteY38" fmla="*/ 554567 h 1028700"/>
                <a:gd name="connsiteX39" fmla="*/ 1079500 w 2628900"/>
                <a:gd name="connsiteY39" fmla="*/ 491067 h 1028700"/>
                <a:gd name="connsiteX40" fmla="*/ 1087967 w 2628900"/>
                <a:gd name="connsiteY40" fmla="*/ 461433 h 1028700"/>
                <a:gd name="connsiteX41" fmla="*/ 1087967 w 2628900"/>
                <a:gd name="connsiteY41" fmla="*/ 461433 h 1028700"/>
                <a:gd name="connsiteX42" fmla="*/ 1037167 w 2628900"/>
                <a:gd name="connsiteY42" fmla="*/ 452967 h 1028700"/>
                <a:gd name="connsiteX43" fmla="*/ 1037167 w 2628900"/>
                <a:gd name="connsiteY43" fmla="*/ 452967 h 1028700"/>
                <a:gd name="connsiteX44" fmla="*/ 1024467 w 2628900"/>
                <a:gd name="connsiteY44" fmla="*/ 397933 h 1028700"/>
                <a:gd name="connsiteX45" fmla="*/ 986367 w 2628900"/>
                <a:gd name="connsiteY45" fmla="*/ 402167 h 1028700"/>
                <a:gd name="connsiteX46" fmla="*/ 965200 w 2628900"/>
                <a:gd name="connsiteY46" fmla="*/ 389467 h 1028700"/>
                <a:gd name="connsiteX47" fmla="*/ 960967 w 2628900"/>
                <a:gd name="connsiteY47" fmla="*/ 355600 h 1028700"/>
                <a:gd name="connsiteX48" fmla="*/ 639234 w 2628900"/>
                <a:gd name="connsiteY48" fmla="*/ 160867 h 1028700"/>
                <a:gd name="connsiteX49" fmla="*/ 537634 w 2628900"/>
                <a:gd name="connsiteY49" fmla="*/ 203200 h 1028700"/>
                <a:gd name="connsiteX50" fmla="*/ 491067 w 2628900"/>
                <a:gd name="connsiteY50" fmla="*/ 203200 h 1028700"/>
                <a:gd name="connsiteX51" fmla="*/ 491067 w 2628900"/>
                <a:gd name="connsiteY51" fmla="*/ 203200 h 1028700"/>
                <a:gd name="connsiteX52" fmla="*/ 469900 w 2628900"/>
                <a:gd name="connsiteY52" fmla="*/ 186267 h 1028700"/>
                <a:gd name="connsiteX53" fmla="*/ 414867 w 2628900"/>
                <a:gd name="connsiteY53" fmla="*/ 182033 h 1028700"/>
                <a:gd name="connsiteX54" fmla="*/ 414867 w 2628900"/>
                <a:gd name="connsiteY54" fmla="*/ 182033 h 1028700"/>
                <a:gd name="connsiteX55" fmla="*/ 414867 w 2628900"/>
                <a:gd name="connsiteY55" fmla="*/ 182033 h 1028700"/>
                <a:gd name="connsiteX56" fmla="*/ 389467 w 2628900"/>
                <a:gd name="connsiteY56" fmla="*/ 160867 h 1028700"/>
                <a:gd name="connsiteX57" fmla="*/ 334434 w 2628900"/>
                <a:gd name="connsiteY57" fmla="*/ 198967 h 1028700"/>
                <a:gd name="connsiteX58" fmla="*/ 287867 w 2628900"/>
                <a:gd name="connsiteY58" fmla="*/ 152400 h 1028700"/>
                <a:gd name="connsiteX59" fmla="*/ 262467 w 2628900"/>
                <a:gd name="connsiteY59" fmla="*/ 165100 h 1028700"/>
                <a:gd name="connsiteX60" fmla="*/ 254000 w 2628900"/>
                <a:gd name="connsiteY60" fmla="*/ 135467 h 1028700"/>
                <a:gd name="connsiteX61" fmla="*/ 203200 w 2628900"/>
                <a:gd name="connsiteY61" fmla="*/ 110067 h 1028700"/>
                <a:gd name="connsiteX62" fmla="*/ 131234 w 2628900"/>
                <a:gd name="connsiteY62" fmla="*/ 127000 h 1028700"/>
                <a:gd name="connsiteX63" fmla="*/ 118534 w 2628900"/>
                <a:gd name="connsiteY63" fmla="*/ 101600 h 1028700"/>
                <a:gd name="connsiteX64" fmla="*/ 46567 w 2628900"/>
                <a:gd name="connsiteY64" fmla="*/ 84667 h 1028700"/>
                <a:gd name="connsiteX65" fmla="*/ 38100 w 2628900"/>
                <a:gd name="connsiteY65" fmla="*/ 12700 h 1028700"/>
                <a:gd name="connsiteX66" fmla="*/ 8467 w 2628900"/>
                <a:gd name="connsiteY66" fmla="*/ 0 h 1028700"/>
                <a:gd name="connsiteX67" fmla="*/ 0 w 2628900"/>
                <a:gd name="connsiteY67" fmla="*/ 59267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28900" h="1028700">
                  <a:moveTo>
                    <a:pt x="2616200" y="643467"/>
                  </a:moveTo>
                  <a:lnTo>
                    <a:pt x="2628900" y="622300"/>
                  </a:lnTo>
                  <a:lnTo>
                    <a:pt x="2607734" y="588433"/>
                  </a:lnTo>
                  <a:lnTo>
                    <a:pt x="2607734" y="588433"/>
                  </a:lnTo>
                  <a:lnTo>
                    <a:pt x="2569634" y="571500"/>
                  </a:lnTo>
                  <a:lnTo>
                    <a:pt x="2569634" y="516467"/>
                  </a:lnTo>
                  <a:lnTo>
                    <a:pt x="2535767" y="503767"/>
                  </a:lnTo>
                  <a:lnTo>
                    <a:pt x="2540000" y="325967"/>
                  </a:lnTo>
                  <a:lnTo>
                    <a:pt x="2497667" y="287867"/>
                  </a:lnTo>
                  <a:lnTo>
                    <a:pt x="2434167" y="313267"/>
                  </a:lnTo>
                  <a:lnTo>
                    <a:pt x="2434167" y="3132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324100" y="397933"/>
                  </a:lnTo>
                  <a:lnTo>
                    <a:pt x="2298700" y="452967"/>
                  </a:lnTo>
                  <a:lnTo>
                    <a:pt x="2298700" y="491067"/>
                  </a:lnTo>
                  <a:lnTo>
                    <a:pt x="2273300" y="512233"/>
                  </a:lnTo>
                  <a:lnTo>
                    <a:pt x="2277534" y="554567"/>
                  </a:lnTo>
                  <a:lnTo>
                    <a:pt x="2277534" y="554567"/>
                  </a:lnTo>
                  <a:lnTo>
                    <a:pt x="2252134" y="575733"/>
                  </a:lnTo>
                  <a:lnTo>
                    <a:pt x="2226734" y="563033"/>
                  </a:lnTo>
                  <a:lnTo>
                    <a:pt x="2226734" y="563033"/>
                  </a:lnTo>
                  <a:lnTo>
                    <a:pt x="2192867" y="596900"/>
                  </a:lnTo>
                  <a:lnTo>
                    <a:pt x="1871134" y="605367"/>
                  </a:lnTo>
                  <a:lnTo>
                    <a:pt x="1744134" y="706967"/>
                  </a:lnTo>
                  <a:lnTo>
                    <a:pt x="1710267" y="783167"/>
                  </a:lnTo>
                  <a:lnTo>
                    <a:pt x="1528234" y="783167"/>
                  </a:lnTo>
                  <a:lnTo>
                    <a:pt x="1481667" y="804333"/>
                  </a:lnTo>
                  <a:lnTo>
                    <a:pt x="1502834" y="884767"/>
                  </a:lnTo>
                  <a:lnTo>
                    <a:pt x="1397000" y="944033"/>
                  </a:lnTo>
                  <a:lnTo>
                    <a:pt x="1299634" y="965200"/>
                  </a:lnTo>
                  <a:lnTo>
                    <a:pt x="1185334" y="1028700"/>
                  </a:lnTo>
                  <a:lnTo>
                    <a:pt x="1159934" y="1028700"/>
                  </a:lnTo>
                  <a:lnTo>
                    <a:pt x="1117600" y="994833"/>
                  </a:lnTo>
                  <a:lnTo>
                    <a:pt x="1117600" y="952500"/>
                  </a:lnTo>
                  <a:lnTo>
                    <a:pt x="1176867" y="910167"/>
                  </a:lnTo>
                  <a:lnTo>
                    <a:pt x="1219200" y="778933"/>
                  </a:lnTo>
                  <a:lnTo>
                    <a:pt x="1181100" y="554567"/>
                  </a:lnTo>
                  <a:lnTo>
                    <a:pt x="1079500" y="491067"/>
                  </a:lnTo>
                  <a:lnTo>
                    <a:pt x="1087967" y="461433"/>
                  </a:lnTo>
                  <a:lnTo>
                    <a:pt x="1087967" y="461433"/>
                  </a:lnTo>
                  <a:lnTo>
                    <a:pt x="1037167" y="452967"/>
                  </a:lnTo>
                  <a:lnTo>
                    <a:pt x="1037167" y="452967"/>
                  </a:lnTo>
                  <a:lnTo>
                    <a:pt x="1024467" y="397933"/>
                  </a:lnTo>
                  <a:lnTo>
                    <a:pt x="986367" y="402167"/>
                  </a:lnTo>
                  <a:lnTo>
                    <a:pt x="965200" y="389467"/>
                  </a:lnTo>
                  <a:lnTo>
                    <a:pt x="960967" y="355600"/>
                  </a:lnTo>
                  <a:lnTo>
                    <a:pt x="639234" y="160867"/>
                  </a:lnTo>
                  <a:lnTo>
                    <a:pt x="537634" y="203200"/>
                  </a:lnTo>
                  <a:lnTo>
                    <a:pt x="491067" y="203200"/>
                  </a:lnTo>
                  <a:lnTo>
                    <a:pt x="491067" y="203200"/>
                  </a:lnTo>
                  <a:lnTo>
                    <a:pt x="469900" y="186267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389467" y="160867"/>
                  </a:lnTo>
                  <a:lnTo>
                    <a:pt x="334434" y="198967"/>
                  </a:lnTo>
                  <a:lnTo>
                    <a:pt x="287867" y="152400"/>
                  </a:lnTo>
                  <a:lnTo>
                    <a:pt x="262467" y="165100"/>
                  </a:lnTo>
                  <a:lnTo>
                    <a:pt x="254000" y="135467"/>
                  </a:lnTo>
                  <a:lnTo>
                    <a:pt x="203200" y="110067"/>
                  </a:lnTo>
                  <a:lnTo>
                    <a:pt x="131234" y="127000"/>
                  </a:lnTo>
                  <a:lnTo>
                    <a:pt x="118534" y="101600"/>
                  </a:lnTo>
                  <a:lnTo>
                    <a:pt x="46567" y="84667"/>
                  </a:lnTo>
                  <a:lnTo>
                    <a:pt x="38100" y="12700"/>
                  </a:lnTo>
                  <a:lnTo>
                    <a:pt x="8467" y="0"/>
                  </a:lnTo>
                  <a:lnTo>
                    <a:pt x="0" y="592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Freihandform 128"/>
            <p:cNvSpPr/>
            <p:nvPr/>
          </p:nvSpPr>
          <p:spPr>
            <a:xfrm>
              <a:off x="1337733" y="2032000"/>
              <a:ext cx="2734734" cy="118817"/>
            </a:xfrm>
            <a:custGeom>
              <a:avLst/>
              <a:gdLst>
                <a:gd name="connsiteX0" fmla="*/ 2734734 w 2734734"/>
                <a:gd name="connsiteY0" fmla="*/ 8467 h 118817"/>
                <a:gd name="connsiteX1" fmla="*/ 135467 w 2734734"/>
                <a:gd name="connsiteY1" fmla="*/ 0 h 118817"/>
                <a:gd name="connsiteX2" fmla="*/ 156634 w 2734734"/>
                <a:gd name="connsiteY2" fmla="*/ 29633 h 118817"/>
                <a:gd name="connsiteX3" fmla="*/ 156634 w 2734734"/>
                <a:gd name="connsiteY3" fmla="*/ 29633 h 118817"/>
                <a:gd name="connsiteX4" fmla="*/ 165100 w 2734734"/>
                <a:gd name="connsiteY4" fmla="*/ 93133 h 118817"/>
                <a:gd name="connsiteX5" fmla="*/ 118534 w 2734734"/>
                <a:gd name="connsiteY5" fmla="*/ 114300 h 118817"/>
                <a:gd name="connsiteX6" fmla="*/ 93134 w 2734734"/>
                <a:gd name="connsiteY6" fmla="*/ 114300 h 118817"/>
                <a:gd name="connsiteX7" fmla="*/ 0 w 2734734"/>
                <a:gd name="connsiteY7" fmla="*/ 80433 h 1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4734" h="118817">
                  <a:moveTo>
                    <a:pt x="2734734" y="8467"/>
                  </a:moveTo>
                  <a:lnTo>
                    <a:pt x="135467" y="0"/>
                  </a:lnTo>
                  <a:lnTo>
                    <a:pt x="156634" y="29633"/>
                  </a:lnTo>
                  <a:lnTo>
                    <a:pt x="156634" y="29633"/>
                  </a:lnTo>
                  <a:lnTo>
                    <a:pt x="165100" y="93133"/>
                  </a:lnTo>
                  <a:cubicBezTo>
                    <a:pt x="134280" y="118817"/>
                    <a:pt x="150721" y="114300"/>
                    <a:pt x="118534" y="114300"/>
                  </a:cubicBezTo>
                  <a:lnTo>
                    <a:pt x="93134" y="114300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Freihandform 129"/>
            <p:cNvSpPr/>
            <p:nvPr/>
          </p:nvSpPr>
          <p:spPr>
            <a:xfrm>
              <a:off x="1375833" y="2959100"/>
              <a:ext cx="952500" cy="1092200"/>
            </a:xfrm>
            <a:custGeom>
              <a:avLst/>
              <a:gdLst>
                <a:gd name="connsiteX0" fmla="*/ 910167 w 952500"/>
                <a:gd name="connsiteY0" fmla="*/ 1092200 h 1092200"/>
                <a:gd name="connsiteX1" fmla="*/ 897467 w 952500"/>
                <a:gd name="connsiteY1" fmla="*/ 1045633 h 1092200"/>
                <a:gd name="connsiteX2" fmla="*/ 897467 w 952500"/>
                <a:gd name="connsiteY2" fmla="*/ 1011767 h 1092200"/>
                <a:gd name="connsiteX3" fmla="*/ 914400 w 952500"/>
                <a:gd name="connsiteY3" fmla="*/ 994833 h 1092200"/>
                <a:gd name="connsiteX4" fmla="*/ 914400 w 952500"/>
                <a:gd name="connsiteY4" fmla="*/ 948267 h 1092200"/>
                <a:gd name="connsiteX5" fmla="*/ 952500 w 952500"/>
                <a:gd name="connsiteY5" fmla="*/ 922867 h 1092200"/>
                <a:gd name="connsiteX6" fmla="*/ 914400 w 952500"/>
                <a:gd name="connsiteY6" fmla="*/ 880533 h 1092200"/>
                <a:gd name="connsiteX7" fmla="*/ 897467 w 952500"/>
                <a:gd name="connsiteY7" fmla="*/ 842433 h 1092200"/>
                <a:gd name="connsiteX8" fmla="*/ 402167 w 952500"/>
                <a:gd name="connsiteY8" fmla="*/ 372533 h 1092200"/>
                <a:gd name="connsiteX9" fmla="*/ 406400 w 952500"/>
                <a:gd name="connsiteY9" fmla="*/ 0 h 1092200"/>
                <a:gd name="connsiteX10" fmla="*/ 0 w 952500"/>
                <a:gd name="connsiteY10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0" h="1092200">
                  <a:moveTo>
                    <a:pt x="910167" y="1092200"/>
                  </a:moveTo>
                  <a:lnTo>
                    <a:pt x="897467" y="1045633"/>
                  </a:lnTo>
                  <a:lnTo>
                    <a:pt x="897467" y="1011767"/>
                  </a:lnTo>
                  <a:lnTo>
                    <a:pt x="914400" y="994833"/>
                  </a:lnTo>
                  <a:lnTo>
                    <a:pt x="914400" y="948267"/>
                  </a:lnTo>
                  <a:lnTo>
                    <a:pt x="952500" y="922867"/>
                  </a:lnTo>
                  <a:lnTo>
                    <a:pt x="914400" y="880533"/>
                  </a:lnTo>
                  <a:lnTo>
                    <a:pt x="897467" y="842433"/>
                  </a:lnTo>
                  <a:lnTo>
                    <a:pt x="402167" y="372533"/>
                  </a:lnTo>
                  <a:lnTo>
                    <a:pt x="4064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Freihandform 130"/>
            <p:cNvSpPr/>
            <p:nvPr/>
          </p:nvSpPr>
          <p:spPr>
            <a:xfrm>
              <a:off x="1418167" y="2413000"/>
              <a:ext cx="694266" cy="546100"/>
            </a:xfrm>
            <a:custGeom>
              <a:avLst/>
              <a:gdLst>
                <a:gd name="connsiteX0" fmla="*/ 359833 w 694266"/>
                <a:gd name="connsiteY0" fmla="*/ 546100 h 546100"/>
                <a:gd name="connsiteX1" fmla="*/ 643466 w 694266"/>
                <a:gd name="connsiteY1" fmla="*/ 546100 h 546100"/>
                <a:gd name="connsiteX2" fmla="*/ 643466 w 694266"/>
                <a:gd name="connsiteY2" fmla="*/ 338667 h 546100"/>
                <a:gd name="connsiteX3" fmla="*/ 651933 w 694266"/>
                <a:gd name="connsiteY3" fmla="*/ 275167 h 546100"/>
                <a:gd name="connsiteX4" fmla="*/ 622300 w 694266"/>
                <a:gd name="connsiteY4" fmla="*/ 262467 h 546100"/>
                <a:gd name="connsiteX5" fmla="*/ 622300 w 694266"/>
                <a:gd name="connsiteY5" fmla="*/ 262467 h 546100"/>
                <a:gd name="connsiteX6" fmla="*/ 694266 w 694266"/>
                <a:gd name="connsiteY6" fmla="*/ 97367 h 546100"/>
                <a:gd name="connsiteX7" fmla="*/ 647700 w 694266"/>
                <a:gd name="connsiteY7" fmla="*/ 33867 h 546100"/>
                <a:gd name="connsiteX8" fmla="*/ 457200 w 694266"/>
                <a:gd name="connsiteY8" fmla="*/ 33867 h 546100"/>
                <a:gd name="connsiteX9" fmla="*/ 321733 w 694266"/>
                <a:gd name="connsiteY9" fmla="*/ 80433 h 546100"/>
                <a:gd name="connsiteX10" fmla="*/ 283633 w 694266"/>
                <a:gd name="connsiteY10" fmla="*/ 76200 h 546100"/>
                <a:gd name="connsiteX11" fmla="*/ 254000 w 694266"/>
                <a:gd name="connsiteY11" fmla="*/ 93133 h 546100"/>
                <a:gd name="connsiteX12" fmla="*/ 203200 w 694266"/>
                <a:gd name="connsiteY12" fmla="*/ 76200 h 546100"/>
                <a:gd name="connsiteX13" fmla="*/ 165100 w 694266"/>
                <a:gd name="connsiteY13" fmla="*/ 93133 h 546100"/>
                <a:gd name="connsiteX14" fmla="*/ 101600 w 694266"/>
                <a:gd name="connsiteY14" fmla="*/ 76200 h 546100"/>
                <a:gd name="connsiteX15" fmla="*/ 101600 w 694266"/>
                <a:gd name="connsiteY15" fmla="*/ 46567 h 546100"/>
                <a:gd name="connsiteX16" fmla="*/ 76200 w 694266"/>
                <a:gd name="connsiteY16" fmla="*/ 21167 h 546100"/>
                <a:gd name="connsiteX17" fmla="*/ 76200 w 694266"/>
                <a:gd name="connsiteY17" fmla="*/ 21167 h 546100"/>
                <a:gd name="connsiteX18" fmla="*/ 42333 w 694266"/>
                <a:gd name="connsiteY18" fmla="*/ 4233 h 546100"/>
                <a:gd name="connsiteX19" fmla="*/ 0 w 694266"/>
                <a:gd name="connsiteY19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4266" h="546100">
                  <a:moveTo>
                    <a:pt x="359833" y="546100"/>
                  </a:moveTo>
                  <a:lnTo>
                    <a:pt x="643466" y="546100"/>
                  </a:lnTo>
                  <a:lnTo>
                    <a:pt x="643466" y="338667"/>
                  </a:lnTo>
                  <a:lnTo>
                    <a:pt x="651933" y="275167"/>
                  </a:lnTo>
                  <a:lnTo>
                    <a:pt x="622300" y="262467"/>
                  </a:lnTo>
                  <a:lnTo>
                    <a:pt x="622300" y="262467"/>
                  </a:lnTo>
                  <a:lnTo>
                    <a:pt x="694266" y="97367"/>
                  </a:lnTo>
                  <a:lnTo>
                    <a:pt x="647700" y="33867"/>
                  </a:lnTo>
                  <a:lnTo>
                    <a:pt x="457200" y="33867"/>
                  </a:lnTo>
                  <a:lnTo>
                    <a:pt x="321733" y="80433"/>
                  </a:lnTo>
                  <a:lnTo>
                    <a:pt x="283633" y="76200"/>
                  </a:lnTo>
                  <a:lnTo>
                    <a:pt x="254000" y="93133"/>
                  </a:lnTo>
                  <a:lnTo>
                    <a:pt x="203200" y="76200"/>
                  </a:lnTo>
                  <a:lnTo>
                    <a:pt x="165100" y="93133"/>
                  </a:lnTo>
                  <a:lnTo>
                    <a:pt x="101600" y="76200"/>
                  </a:lnTo>
                  <a:lnTo>
                    <a:pt x="101600" y="46567"/>
                  </a:lnTo>
                  <a:lnTo>
                    <a:pt x="76200" y="21167"/>
                  </a:lnTo>
                  <a:lnTo>
                    <a:pt x="76200" y="21167"/>
                  </a:lnTo>
                  <a:lnTo>
                    <a:pt x="42333" y="42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Freihandform 131"/>
            <p:cNvSpPr/>
            <p:nvPr/>
          </p:nvSpPr>
          <p:spPr>
            <a:xfrm>
              <a:off x="3026833" y="3623733"/>
              <a:ext cx="1214967" cy="736600"/>
            </a:xfrm>
            <a:custGeom>
              <a:avLst/>
              <a:gdLst>
                <a:gd name="connsiteX0" fmla="*/ 0 w 1214967"/>
                <a:gd name="connsiteY0" fmla="*/ 537634 h 736600"/>
                <a:gd name="connsiteX1" fmla="*/ 0 w 1214967"/>
                <a:gd name="connsiteY1" fmla="*/ 508000 h 736600"/>
                <a:gd name="connsiteX2" fmla="*/ 321734 w 1214967"/>
                <a:gd name="connsiteY2" fmla="*/ 512234 h 736600"/>
                <a:gd name="connsiteX3" fmla="*/ 330200 w 1214967"/>
                <a:gd name="connsiteY3" fmla="*/ 0 h 736600"/>
                <a:gd name="connsiteX4" fmla="*/ 601134 w 1214967"/>
                <a:gd name="connsiteY4" fmla="*/ 0 h 736600"/>
                <a:gd name="connsiteX5" fmla="*/ 609600 w 1214967"/>
                <a:gd name="connsiteY5" fmla="*/ 232834 h 736600"/>
                <a:gd name="connsiteX6" fmla="*/ 630767 w 1214967"/>
                <a:gd name="connsiteY6" fmla="*/ 249767 h 736600"/>
                <a:gd name="connsiteX7" fmla="*/ 677334 w 1214967"/>
                <a:gd name="connsiteY7" fmla="*/ 254000 h 736600"/>
                <a:gd name="connsiteX8" fmla="*/ 711200 w 1214967"/>
                <a:gd name="connsiteY8" fmla="*/ 270934 h 736600"/>
                <a:gd name="connsiteX9" fmla="*/ 757767 w 1214967"/>
                <a:gd name="connsiteY9" fmla="*/ 275167 h 736600"/>
                <a:gd name="connsiteX10" fmla="*/ 783167 w 1214967"/>
                <a:gd name="connsiteY10" fmla="*/ 283634 h 736600"/>
                <a:gd name="connsiteX11" fmla="*/ 812800 w 1214967"/>
                <a:gd name="connsiteY11" fmla="*/ 304800 h 736600"/>
                <a:gd name="connsiteX12" fmla="*/ 838200 w 1214967"/>
                <a:gd name="connsiteY12" fmla="*/ 292100 h 736600"/>
                <a:gd name="connsiteX13" fmla="*/ 880534 w 1214967"/>
                <a:gd name="connsiteY13" fmla="*/ 313267 h 736600"/>
                <a:gd name="connsiteX14" fmla="*/ 922867 w 1214967"/>
                <a:gd name="connsiteY14" fmla="*/ 309034 h 736600"/>
                <a:gd name="connsiteX15" fmla="*/ 948267 w 1214967"/>
                <a:gd name="connsiteY15" fmla="*/ 321734 h 736600"/>
                <a:gd name="connsiteX16" fmla="*/ 982134 w 1214967"/>
                <a:gd name="connsiteY16" fmla="*/ 296334 h 736600"/>
                <a:gd name="connsiteX17" fmla="*/ 1024467 w 1214967"/>
                <a:gd name="connsiteY17" fmla="*/ 296334 h 736600"/>
                <a:gd name="connsiteX18" fmla="*/ 1079500 w 1214967"/>
                <a:gd name="connsiteY18" fmla="*/ 309034 h 736600"/>
                <a:gd name="connsiteX19" fmla="*/ 1109134 w 1214967"/>
                <a:gd name="connsiteY19" fmla="*/ 330200 h 736600"/>
                <a:gd name="connsiteX20" fmla="*/ 1109134 w 1214967"/>
                <a:gd name="connsiteY20" fmla="*/ 330200 h 736600"/>
                <a:gd name="connsiteX21" fmla="*/ 1164167 w 1214967"/>
                <a:gd name="connsiteY21" fmla="*/ 342900 h 736600"/>
                <a:gd name="connsiteX22" fmla="*/ 1164167 w 1214967"/>
                <a:gd name="connsiteY22" fmla="*/ 520700 h 736600"/>
                <a:gd name="connsiteX23" fmla="*/ 1185334 w 1214967"/>
                <a:gd name="connsiteY23" fmla="*/ 554567 h 736600"/>
                <a:gd name="connsiteX24" fmla="*/ 1214967 w 1214967"/>
                <a:gd name="connsiteY24" fmla="*/ 605367 h 736600"/>
                <a:gd name="connsiteX25" fmla="*/ 1198034 w 1214967"/>
                <a:gd name="connsiteY25" fmla="*/ 647700 h 736600"/>
                <a:gd name="connsiteX26" fmla="*/ 1189567 w 1214967"/>
                <a:gd name="connsiteY26" fmla="*/ 694267 h 736600"/>
                <a:gd name="connsiteX27" fmla="*/ 1181100 w 1214967"/>
                <a:gd name="connsiteY27" fmla="*/ 736600 h 736600"/>
                <a:gd name="connsiteX28" fmla="*/ 1181100 w 1214967"/>
                <a:gd name="connsiteY28" fmla="*/ 7366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4967" h="736600">
                  <a:moveTo>
                    <a:pt x="0" y="537634"/>
                  </a:moveTo>
                  <a:lnTo>
                    <a:pt x="0" y="508000"/>
                  </a:lnTo>
                  <a:lnTo>
                    <a:pt x="321734" y="512234"/>
                  </a:lnTo>
                  <a:lnTo>
                    <a:pt x="330200" y="0"/>
                  </a:lnTo>
                  <a:lnTo>
                    <a:pt x="601134" y="0"/>
                  </a:lnTo>
                  <a:lnTo>
                    <a:pt x="609600" y="232834"/>
                  </a:lnTo>
                  <a:lnTo>
                    <a:pt x="630767" y="249767"/>
                  </a:lnTo>
                  <a:lnTo>
                    <a:pt x="677334" y="254000"/>
                  </a:lnTo>
                  <a:lnTo>
                    <a:pt x="711200" y="270934"/>
                  </a:lnTo>
                  <a:lnTo>
                    <a:pt x="757767" y="275167"/>
                  </a:lnTo>
                  <a:lnTo>
                    <a:pt x="783167" y="283634"/>
                  </a:lnTo>
                  <a:lnTo>
                    <a:pt x="812800" y="304800"/>
                  </a:lnTo>
                  <a:lnTo>
                    <a:pt x="838200" y="292100"/>
                  </a:lnTo>
                  <a:lnTo>
                    <a:pt x="880534" y="313267"/>
                  </a:lnTo>
                  <a:lnTo>
                    <a:pt x="922867" y="309034"/>
                  </a:lnTo>
                  <a:lnTo>
                    <a:pt x="948267" y="321734"/>
                  </a:lnTo>
                  <a:lnTo>
                    <a:pt x="982134" y="296334"/>
                  </a:lnTo>
                  <a:lnTo>
                    <a:pt x="1024467" y="296334"/>
                  </a:lnTo>
                  <a:lnTo>
                    <a:pt x="1079500" y="309034"/>
                  </a:lnTo>
                  <a:lnTo>
                    <a:pt x="1109134" y="330200"/>
                  </a:lnTo>
                  <a:lnTo>
                    <a:pt x="1109134" y="330200"/>
                  </a:lnTo>
                  <a:lnTo>
                    <a:pt x="1164167" y="342900"/>
                  </a:lnTo>
                  <a:lnTo>
                    <a:pt x="1164167" y="520700"/>
                  </a:lnTo>
                  <a:lnTo>
                    <a:pt x="1185334" y="554567"/>
                  </a:lnTo>
                  <a:lnTo>
                    <a:pt x="1214967" y="605367"/>
                  </a:lnTo>
                  <a:lnTo>
                    <a:pt x="1198034" y="647700"/>
                  </a:lnTo>
                  <a:lnTo>
                    <a:pt x="1189567" y="694267"/>
                  </a:lnTo>
                  <a:lnTo>
                    <a:pt x="1181100" y="736600"/>
                  </a:lnTo>
                  <a:lnTo>
                    <a:pt x="1181100" y="736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Freihandform 132"/>
            <p:cNvSpPr/>
            <p:nvPr/>
          </p:nvSpPr>
          <p:spPr>
            <a:xfrm>
              <a:off x="3450167" y="3213100"/>
              <a:ext cx="749313" cy="393692"/>
            </a:xfrm>
            <a:custGeom>
              <a:avLst/>
              <a:gdLst>
                <a:gd name="connsiteX0" fmla="*/ 681566 w 749313"/>
                <a:gd name="connsiteY0" fmla="*/ 97367 h 393692"/>
                <a:gd name="connsiteX1" fmla="*/ 681566 w 749313"/>
                <a:gd name="connsiteY1" fmla="*/ 135467 h 393692"/>
                <a:gd name="connsiteX2" fmla="*/ 550333 w 749313"/>
                <a:gd name="connsiteY2" fmla="*/ 351367 h 393692"/>
                <a:gd name="connsiteX3" fmla="*/ 0 w 749313"/>
                <a:gd name="connsiteY3" fmla="*/ 347133 h 393692"/>
                <a:gd name="connsiteX4" fmla="*/ 0 w 749313"/>
                <a:gd name="connsiteY4" fmla="*/ 8467 h 393692"/>
                <a:gd name="connsiteX5" fmla="*/ 618066 w 749313"/>
                <a:gd name="connsiteY5" fmla="*/ 0 h 393692"/>
                <a:gd name="connsiteX6" fmla="*/ 647700 w 749313"/>
                <a:gd name="connsiteY6" fmla="*/ 21167 h 393692"/>
                <a:gd name="connsiteX7" fmla="*/ 647700 w 749313"/>
                <a:gd name="connsiteY7" fmla="*/ 21167 h 393692"/>
                <a:gd name="connsiteX8" fmla="*/ 647700 w 749313"/>
                <a:gd name="connsiteY8" fmla="*/ 50800 h 393692"/>
                <a:gd name="connsiteX9" fmla="*/ 681566 w 749313"/>
                <a:gd name="connsiteY9" fmla="*/ 97367 h 39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313" h="393692">
                  <a:moveTo>
                    <a:pt x="681566" y="97367"/>
                  </a:moveTo>
                  <a:lnTo>
                    <a:pt x="681566" y="135467"/>
                  </a:lnTo>
                  <a:cubicBezTo>
                    <a:pt x="676503" y="393692"/>
                    <a:pt x="749313" y="351367"/>
                    <a:pt x="550333" y="351367"/>
                  </a:cubicBezTo>
                  <a:lnTo>
                    <a:pt x="0" y="347133"/>
                  </a:lnTo>
                  <a:lnTo>
                    <a:pt x="0" y="8467"/>
                  </a:lnTo>
                  <a:lnTo>
                    <a:pt x="618066" y="0"/>
                  </a:lnTo>
                  <a:lnTo>
                    <a:pt x="647700" y="21167"/>
                  </a:lnTo>
                  <a:lnTo>
                    <a:pt x="647700" y="21167"/>
                  </a:lnTo>
                  <a:lnTo>
                    <a:pt x="647700" y="50800"/>
                  </a:lnTo>
                  <a:lnTo>
                    <a:pt x="681566" y="97367"/>
                  </a:lnTo>
                  <a:close/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4" name="Freihandform 133"/>
            <p:cNvSpPr/>
            <p:nvPr/>
          </p:nvSpPr>
          <p:spPr>
            <a:xfrm>
              <a:off x="4195233" y="4017433"/>
              <a:ext cx="410634" cy="321734"/>
            </a:xfrm>
            <a:custGeom>
              <a:avLst/>
              <a:gdLst>
                <a:gd name="connsiteX0" fmla="*/ 410634 w 410634"/>
                <a:gd name="connsiteY0" fmla="*/ 321734 h 321734"/>
                <a:gd name="connsiteX1" fmla="*/ 381000 w 410634"/>
                <a:gd name="connsiteY1" fmla="*/ 254000 h 321734"/>
                <a:gd name="connsiteX2" fmla="*/ 397934 w 410634"/>
                <a:gd name="connsiteY2" fmla="*/ 220134 h 321734"/>
                <a:gd name="connsiteX3" fmla="*/ 224367 w 410634"/>
                <a:gd name="connsiteY3" fmla="*/ 220134 h 321734"/>
                <a:gd name="connsiteX4" fmla="*/ 224367 w 410634"/>
                <a:gd name="connsiteY4" fmla="*/ 194734 h 321734"/>
                <a:gd name="connsiteX5" fmla="*/ 232834 w 410634"/>
                <a:gd name="connsiteY5" fmla="*/ 156634 h 321734"/>
                <a:gd name="connsiteX6" fmla="*/ 262467 w 410634"/>
                <a:gd name="connsiteY6" fmla="*/ 127000 h 321734"/>
                <a:gd name="connsiteX7" fmla="*/ 270934 w 410634"/>
                <a:gd name="connsiteY7" fmla="*/ 97367 h 321734"/>
                <a:gd name="connsiteX8" fmla="*/ 270934 w 410634"/>
                <a:gd name="connsiteY8" fmla="*/ 97367 h 321734"/>
                <a:gd name="connsiteX9" fmla="*/ 275167 w 410634"/>
                <a:gd name="connsiteY9" fmla="*/ 59267 h 321734"/>
                <a:gd name="connsiteX10" fmla="*/ 262467 w 410634"/>
                <a:gd name="connsiteY10" fmla="*/ 0 h 321734"/>
                <a:gd name="connsiteX11" fmla="*/ 0 w 410634"/>
                <a:gd name="connsiteY11" fmla="*/ 42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34" h="321734">
                  <a:moveTo>
                    <a:pt x="410634" y="321734"/>
                  </a:moveTo>
                  <a:lnTo>
                    <a:pt x="381000" y="254000"/>
                  </a:lnTo>
                  <a:lnTo>
                    <a:pt x="397934" y="220134"/>
                  </a:lnTo>
                  <a:lnTo>
                    <a:pt x="224367" y="220134"/>
                  </a:lnTo>
                  <a:lnTo>
                    <a:pt x="224367" y="194734"/>
                  </a:lnTo>
                  <a:lnTo>
                    <a:pt x="232834" y="156634"/>
                  </a:lnTo>
                  <a:lnTo>
                    <a:pt x="262467" y="127000"/>
                  </a:lnTo>
                  <a:lnTo>
                    <a:pt x="270934" y="97367"/>
                  </a:lnTo>
                  <a:lnTo>
                    <a:pt x="270934" y="97367"/>
                  </a:lnTo>
                  <a:lnTo>
                    <a:pt x="275167" y="59267"/>
                  </a:lnTo>
                  <a:lnTo>
                    <a:pt x="262467" y="0"/>
                  </a:lnTo>
                  <a:lnTo>
                    <a:pt x="0" y="42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Freihandform 134"/>
            <p:cNvSpPr/>
            <p:nvPr/>
          </p:nvSpPr>
          <p:spPr>
            <a:xfrm>
              <a:off x="4140200" y="3623733"/>
              <a:ext cx="452967" cy="393700"/>
            </a:xfrm>
            <a:custGeom>
              <a:avLst/>
              <a:gdLst>
                <a:gd name="connsiteX0" fmla="*/ 8467 w 452967"/>
                <a:gd name="connsiteY0" fmla="*/ 330200 h 393700"/>
                <a:gd name="connsiteX1" fmla="*/ 21167 w 452967"/>
                <a:gd name="connsiteY1" fmla="*/ 114300 h 393700"/>
                <a:gd name="connsiteX2" fmla="*/ 4233 w 452967"/>
                <a:gd name="connsiteY2" fmla="*/ 46567 h 393700"/>
                <a:gd name="connsiteX3" fmla="*/ 0 w 452967"/>
                <a:gd name="connsiteY3" fmla="*/ 0 h 393700"/>
                <a:gd name="connsiteX4" fmla="*/ 410633 w 452967"/>
                <a:gd name="connsiteY4" fmla="*/ 4234 h 393700"/>
                <a:gd name="connsiteX5" fmla="*/ 427567 w 452967"/>
                <a:gd name="connsiteY5" fmla="*/ 25400 h 393700"/>
                <a:gd name="connsiteX6" fmla="*/ 397933 w 452967"/>
                <a:gd name="connsiteY6" fmla="*/ 67734 h 393700"/>
                <a:gd name="connsiteX7" fmla="*/ 452967 w 452967"/>
                <a:gd name="connsiteY7" fmla="*/ 71967 h 393700"/>
                <a:gd name="connsiteX8" fmla="*/ 436033 w 452967"/>
                <a:gd name="connsiteY8" fmla="*/ 101600 h 393700"/>
                <a:gd name="connsiteX9" fmla="*/ 410633 w 452967"/>
                <a:gd name="connsiteY9" fmla="*/ 131234 h 393700"/>
                <a:gd name="connsiteX10" fmla="*/ 410633 w 452967"/>
                <a:gd name="connsiteY10" fmla="*/ 160867 h 393700"/>
                <a:gd name="connsiteX11" fmla="*/ 389467 w 452967"/>
                <a:gd name="connsiteY11" fmla="*/ 194734 h 393700"/>
                <a:gd name="connsiteX12" fmla="*/ 359833 w 452967"/>
                <a:gd name="connsiteY12" fmla="*/ 249767 h 393700"/>
                <a:gd name="connsiteX13" fmla="*/ 321733 w 452967"/>
                <a:gd name="connsiteY13" fmla="*/ 313267 h 393700"/>
                <a:gd name="connsiteX14" fmla="*/ 321733 w 452967"/>
                <a:gd name="connsiteY14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67" h="393700">
                  <a:moveTo>
                    <a:pt x="8467" y="330200"/>
                  </a:moveTo>
                  <a:lnTo>
                    <a:pt x="21167" y="114300"/>
                  </a:lnTo>
                  <a:lnTo>
                    <a:pt x="4233" y="46567"/>
                  </a:lnTo>
                  <a:lnTo>
                    <a:pt x="0" y="0"/>
                  </a:lnTo>
                  <a:lnTo>
                    <a:pt x="410633" y="4234"/>
                  </a:lnTo>
                  <a:lnTo>
                    <a:pt x="427567" y="25400"/>
                  </a:lnTo>
                  <a:lnTo>
                    <a:pt x="397933" y="67734"/>
                  </a:lnTo>
                  <a:lnTo>
                    <a:pt x="452967" y="71967"/>
                  </a:lnTo>
                  <a:lnTo>
                    <a:pt x="436033" y="101600"/>
                  </a:lnTo>
                  <a:lnTo>
                    <a:pt x="410633" y="131234"/>
                  </a:lnTo>
                  <a:lnTo>
                    <a:pt x="410633" y="160867"/>
                  </a:lnTo>
                  <a:lnTo>
                    <a:pt x="389467" y="194734"/>
                  </a:lnTo>
                  <a:lnTo>
                    <a:pt x="359833" y="249767"/>
                  </a:lnTo>
                  <a:lnTo>
                    <a:pt x="321733" y="313267"/>
                  </a:lnTo>
                  <a:lnTo>
                    <a:pt x="321733" y="393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Freihandform 135"/>
            <p:cNvSpPr/>
            <p:nvPr/>
          </p:nvSpPr>
          <p:spPr>
            <a:xfrm>
              <a:off x="4538133" y="3797300"/>
              <a:ext cx="207434" cy="512233"/>
            </a:xfrm>
            <a:custGeom>
              <a:avLst/>
              <a:gdLst>
                <a:gd name="connsiteX0" fmla="*/ 0 w 207434"/>
                <a:gd name="connsiteY0" fmla="*/ 4233 h 512233"/>
                <a:gd name="connsiteX1" fmla="*/ 194734 w 207434"/>
                <a:gd name="connsiteY1" fmla="*/ 0 h 512233"/>
                <a:gd name="connsiteX2" fmla="*/ 207434 w 207434"/>
                <a:gd name="connsiteY2" fmla="*/ 25400 h 512233"/>
                <a:gd name="connsiteX3" fmla="*/ 186267 w 207434"/>
                <a:gd name="connsiteY3" fmla="*/ 105833 h 512233"/>
                <a:gd name="connsiteX4" fmla="*/ 173567 w 207434"/>
                <a:gd name="connsiteY4" fmla="*/ 228600 h 512233"/>
                <a:gd name="connsiteX5" fmla="*/ 173567 w 207434"/>
                <a:gd name="connsiteY5" fmla="*/ 512233 h 5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34" h="512233">
                  <a:moveTo>
                    <a:pt x="0" y="4233"/>
                  </a:moveTo>
                  <a:lnTo>
                    <a:pt x="194734" y="0"/>
                  </a:lnTo>
                  <a:lnTo>
                    <a:pt x="207434" y="25400"/>
                  </a:lnTo>
                  <a:lnTo>
                    <a:pt x="186267" y="105833"/>
                  </a:lnTo>
                  <a:lnTo>
                    <a:pt x="173567" y="228600"/>
                  </a:lnTo>
                  <a:lnTo>
                    <a:pt x="173567" y="512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7" name="Freihandform 136"/>
            <p:cNvSpPr/>
            <p:nvPr/>
          </p:nvSpPr>
          <p:spPr>
            <a:xfrm>
              <a:off x="4772378" y="4230566"/>
              <a:ext cx="582789" cy="78967"/>
            </a:xfrm>
            <a:custGeom>
              <a:avLst/>
              <a:gdLst>
                <a:gd name="connsiteX0" fmla="*/ 40922 w 582789"/>
                <a:gd name="connsiteY0" fmla="*/ 74734 h 78967"/>
                <a:gd name="connsiteX1" fmla="*/ 19755 w 582789"/>
                <a:gd name="connsiteY1" fmla="*/ 40867 h 78967"/>
                <a:gd name="connsiteX2" fmla="*/ 36689 w 582789"/>
                <a:gd name="connsiteY2" fmla="*/ 7001 h 78967"/>
                <a:gd name="connsiteX3" fmla="*/ 248355 w 582789"/>
                <a:gd name="connsiteY3" fmla="*/ 7001 h 78967"/>
                <a:gd name="connsiteX4" fmla="*/ 277989 w 582789"/>
                <a:gd name="connsiteY4" fmla="*/ 45101 h 78967"/>
                <a:gd name="connsiteX5" fmla="*/ 502355 w 582789"/>
                <a:gd name="connsiteY5" fmla="*/ 53567 h 78967"/>
                <a:gd name="connsiteX6" fmla="*/ 523522 w 582789"/>
                <a:gd name="connsiteY6" fmla="*/ 78967 h 78967"/>
                <a:gd name="connsiteX7" fmla="*/ 544689 w 582789"/>
                <a:gd name="connsiteY7" fmla="*/ 23934 h 78967"/>
                <a:gd name="connsiteX8" fmla="*/ 582789 w 582789"/>
                <a:gd name="connsiteY8" fmla="*/ 36634 h 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89" h="78967">
                  <a:moveTo>
                    <a:pt x="40922" y="74734"/>
                  </a:moveTo>
                  <a:lnTo>
                    <a:pt x="19755" y="40867"/>
                  </a:lnTo>
                  <a:cubicBezTo>
                    <a:pt x="14647" y="0"/>
                    <a:pt x="0" y="2062"/>
                    <a:pt x="36689" y="7001"/>
                  </a:cubicBezTo>
                  <a:lnTo>
                    <a:pt x="248355" y="7001"/>
                  </a:lnTo>
                  <a:lnTo>
                    <a:pt x="277989" y="45101"/>
                  </a:lnTo>
                  <a:lnTo>
                    <a:pt x="502355" y="53567"/>
                  </a:lnTo>
                  <a:lnTo>
                    <a:pt x="523522" y="78967"/>
                  </a:lnTo>
                  <a:lnTo>
                    <a:pt x="544689" y="23934"/>
                  </a:lnTo>
                  <a:lnTo>
                    <a:pt x="582789" y="366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Freihandform 137"/>
            <p:cNvSpPr/>
            <p:nvPr/>
          </p:nvSpPr>
          <p:spPr>
            <a:xfrm>
              <a:off x="4737100" y="3801533"/>
              <a:ext cx="287867" cy="427567"/>
            </a:xfrm>
            <a:custGeom>
              <a:avLst/>
              <a:gdLst>
                <a:gd name="connsiteX0" fmla="*/ 0 w 287867"/>
                <a:gd name="connsiteY0" fmla="*/ 0 h 427567"/>
                <a:gd name="connsiteX1" fmla="*/ 228600 w 287867"/>
                <a:gd name="connsiteY1" fmla="*/ 0 h 427567"/>
                <a:gd name="connsiteX2" fmla="*/ 287867 w 287867"/>
                <a:gd name="connsiteY2" fmla="*/ 292100 h 427567"/>
                <a:gd name="connsiteX3" fmla="*/ 283633 w 287867"/>
                <a:gd name="connsiteY3" fmla="*/ 334434 h 427567"/>
                <a:gd name="connsiteX4" fmla="*/ 287867 w 287867"/>
                <a:gd name="connsiteY4" fmla="*/ 372534 h 427567"/>
                <a:gd name="connsiteX5" fmla="*/ 275167 w 287867"/>
                <a:gd name="connsiteY5" fmla="*/ 427567 h 4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867" h="427567">
                  <a:moveTo>
                    <a:pt x="0" y="0"/>
                  </a:moveTo>
                  <a:lnTo>
                    <a:pt x="228600" y="0"/>
                  </a:lnTo>
                  <a:lnTo>
                    <a:pt x="287867" y="292100"/>
                  </a:lnTo>
                  <a:lnTo>
                    <a:pt x="283633" y="334434"/>
                  </a:lnTo>
                  <a:lnTo>
                    <a:pt x="287867" y="372534"/>
                  </a:lnTo>
                  <a:lnTo>
                    <a:pt x="275167" y="4275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Freihandform 138"/>
            <p:cNvSpPr/>
            <p:nvPr/>
          </p:nvSpPr>
          <p:spPr>
            <a:xfrm>
              <a:off x="4965700" y="3801533"/>
              <a:ext cx="440267" cy="325967"/>
            </a:xfrm>
            <a:custGeom>
              <a:avLst/>
              <a:gdLst>
                <a:gd name="connsiteX0" fmla="*/ 0 w 440267"/>
                <a:gd name="connsiteY0" fmla="*/ 0 h 325967"/>
                <a:gd name="connsiteX1" fmla="*/ 232833 w 440267"/>
                <a:gd name="connsiteY1" fmla="*/ 4234 h 325967"/>
                <a:gd name="connsiteX2" fmla="*/ 232833 w 440267"/>
                <a:gd name="connsiteY2" fmla="*/ 4234 h 325967"/>
                <a:gd name="connsiteX3" fmla="*/ 215900 w 440267"/>
                <a:gd name="connsiteY3" fmla="*/ 42334 h 325967"/>
                <a:gd name="connsiteX4" fmla="*/ 270933 w 440267"/>
                <a:gd name="connsiteY4" fmla="*/ 97367 h 325967"/>
                <a:gd name="connsiteX5" fmla="*/ 317500 w 440267"/>
                <a:gd name="connsiteY5" fmla="*/ 148167 h 325967"/>
                <a:gd name="connsiteX6" fmla="*/ 376767 w 440267"/>
                <a:gd name="connsiteY6" fmla="*/ 194734 h 325967"/>
                <a:gd name="connsiteX7" fmla="*/ 402167 w 440267"/>
                <a:gd name="connsiteY7" fmla="*/ 249767 h 325967"/>
                <a:gd name="connsiteX8" fmla="*/ 414867 w 440267"/>
                <a:gd name="connsiteY8" fmla="*/ 304800 h 325967"/>
                <a:gd name="connsiteX9" fmla="*/ 440267 w 440267"/>
                <a:gd name="connsiteY9" fmla="*/ 325967 h 3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267" h="325967">
                  <a:moveTo>
                    <a:pt x="0" y="0"/>
                  </a:moveTo>
                  <a:lnTo>
                    <a:pt x="232833" y="4234"/>
                  </a:lnTo>
                  <a:lnTo>
                    <a:pt x="232833" y="4234"/>
                  </a:lnTo>
                  <a:lnTo>
                    <a:pt x="215900" y="42334"/>
                  </a:lnTo>
                  <a:lnTo>
                    <a:pt x="270933" y="97367"/>
                  </a:lnTo>
                  <a:lnTo>
                    <a:pt x="317500" y="148167"/>
                  </a:lnTo>
                  <a:lnTo>
                    <a:pt x="376767" y="194734"/>
                  </a:lnTo>
                  <a:lnTo>
                    <a:pt x="402167" y="249767"/>
                  </a:lnTo>
                  <a:lnTo>
                    <a:pt x="414867" y="304800"/>
                  </a:lnTo>
                  <a:lnTo>
                    <a:pt x="440267" y="3259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Freihandform 139"/>
            <p:cNvSpPr/>
            <p:nvPr/>
          </p:nvSpPr>
          <p:spPr>
            <a:xfrm>
              <a:off x="5207000" y="3776133"/>
              <a:ext cx="410633" cy="143934"/>
            </a:xfrm>
            <a:custGeom>
              <a:avLst/>
              <a:gdLst>
                <a:gd name="connsiteX0" fmla="*/ 410633 w 410633"/>
                <a:gd name="connsiteY0" fmla="*/ 143934 h 143934"/>
                <a:gd name="connsiteX1" fmla="*/ 300567 w 410633"/>
                <a:gd name="connsiteY1" fmla="*/ 42334 h 143934"/>
                <a:gd name="connsiteX2" fmla="*/ 224367 w 410633"/>
                <a:gd name="connsiteY2" fmla="*/ 38100 h 143934"/>
                <a:gd name="connsiteX3" fmla="*/ 190500 w 410633"/>
                <a:gd name="connsiteY3" fmla="*/ 8467 h 143934"/>
                <a:gd name="connsiteX4" fmla="*/ 59267 w 410633"/>
                <a:gd name="connsiteY4" fmla="*/ 0 h 143934"/>
                <a:gd name="connsiteX5" fmla="*/ 0 w 410633"/>
                <a:gd name="connsiteY5" fmla="*/ 254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633" h="143934">
                  <a:moveTo>
                    <a:pt x="410633" y="143934"/>
                  </a:moveTo>
                  <a:cubicBezTo>
                    <a:pt x="310338" y="39278"/>
                    <a:pt x="360174" y="42334"/>
                    <a:pt x="300567" y="42334"/>
                  </a:cubicBezTo>
                  <a:lnTo>
                    <a:pt x="224367" y="38100"/>
                  </a:lnTo>
                  <a:lnTo>
                    <a:pt x="190500" y="8467"/>
                  </a:lnTo>
                  <a:lnTo>
                    <a:pt x="59267" y="0"/>
                  </a:lnTo>
                  <a:lnTo>
                    <a:pt x="0" y="25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Freihandform 140"/>
            <p:cNvSpPr/>
            <p:nvPr/>
          </p:nvSpPr>
          <p:spPr>
            <a:xfrm>
              <a:off x="5080000" y="3611033"/>
              <a:ext cx="787400" cy="169334"/>
            </a:xfrm>
            <a:custGeom>
              <a:avLst/>
              <a:gdLst>
                <a:gd name="connsiteX0" fmla="*/ 0 w 787400"/>
                <a:gd name="connsiteY0" fmla="*/ 169334 h 169334"/>
                <a:gd name="connsiteX1" fmla="*/ 42333 w 787400"/>
                <a:gd name="connsiteY1" fmla="*/ 156634 h 169334"/>
                <a:gd name="connsiteX2" fmla="*/ 67733 w 787400"/>
                <a:gd name="connsiteY2" fmla="*/ 122767 h 169334"/>
                <a:gd name="connsiteX3" fmla="*/ 110067 w 787400"/>
                <a:gd name="connsiteY3" fmla="*/ 110067 h 169334"/>
                <a:gd name="connsiteX4" fmla="*/ 139700 w 787400"/>
                <a:gd name="connsiteY4" fmla="*/ 101600 h 169334"/>
                <a:gd name="connsiteX5" fmla="*/ 160867 w 787400"/>
                <a:gd name="connsiteY5" fmla="*/ 67734 h 169334"/>
                <a:gd name="connsiteX6" fmla="*/ 190500 w 787400"/>
                <a:gd name="connsiteY6" fmla="*/ 63500 h 169334"/>
                <a:gd name="connsiteX7" fmla="*/ 224367 w 787400"/>
                <a:gd name="connsiteY7" fmla="*/ 46567 h 169334"/>
                <a:gd name="connsiteX8" fmla="*/ 262467 w 787400"/>
                <a:gd name="connsiteY8" fmla="*/ 33867 h 169334"/>
                <a:gd name="connsiteX9" fmla="*/ 262467 w 787400"/>
                <a:gd name="connsiteY9" fmla="*/ 0 h 169334"/>
                <a:gd name="connsiteX10" fmla="*/ 787400 w 787400"/>
                <a:gd name="connsiteY10" fmla="*/ 8467 h 1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400" h="169334">
                  <a:moveTo>
                    <a:pt x="0" y="169334"/>
                  </a:moveTo>
                  <a:lnTo>
                    <a:pt x="42333" y="156634"/>
                  </a:lnTo>
                  <a:cubicBezTo>
                    <a:pt x="60529" y="120243"/>
                    <a:pt x="46645" y="122767"/>
                    <a:pt x="67733" y="122767"/>
                  </a:cubicBezTo>
                  <a:lnTo>
                    <a:pt x="110067" y="110067"/>
                  </a:lnTo>
                  <a:lnTo>
                    <a:pt x="139700" y="101600"/>
                  </a:lnTo>
                  <a:lnTo>
                    <a:pt x="160867" y="67734"/>
                  </a:lnTo>
                  <a:lnTo>
                    <a:pt x="190500" y="63500"/>
                  </a:lnTo>
                  <a:lnTo>
                    <a:pt x="224367" y="46567"/>
                  </a:lnTo>
                  <a:lnTo>
                    <a:pt x="262467" y="33867"/>
                  </a:lnTo>
                  <a:lnTo>
                    <a:pt x="262467" y="0"/>
                  </a:lnTo>
                  <a:lnTo>
                    <a:pt x="787400" y="84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Freihandform 141"/>
            <p:cNvSpPr/>
            <p:nvPr/>
          </p:nvSpPr>
          <p:spPr>
            <a:xfrm>
              <a:off x="4597400" y="3602567"/>
              <a:ext cx="745067" cy="84666"/>
            </a:xfrm>
            <a:custGeom>
              <a:avLst/>
              <a:gdLst>
                <a:gd name="connsiteX0" fmla="*/ 0 w 745067"/>
                <a:gd name="connsiteY0" fmla="*/ 84666 h 84666"/>
                <a:gd name="connsiteX1" fmla="*/ 0 w 745067"/>
                <a:gd name="connsiteY1" fmla="*/ 59266 h 84666"/>
                <a:gd name="connsiteX2" fmla="*/ 16933 w 745067"/>
                <a:gd name="connsiteY2" fmla="*/ 29633 h 84666"/>
                <a:gd name="connsiteX3" fmla="*/ 16933 w 745067"/>
                <a:gd name="connsiteY3" fmla="*/ 29633 h 84666"/>
                <a:gd name="connsiteX4" fmla="*/ 160867 w 745067"/>
                <a:gd name="connsiteY4" fmla="*/ 25400 h 84666"/>
                <a:gd name="connsiteX5" fmla="*/ 173567 w 745067"/>
                <a:gd name="connsiteY5" fmla="*/ 0 h 84666"/>
                <a:gd name="connsiteX6" fmla="*/ 745067 w 745067"/>
                <a:gd name="connsiteY6" fmla="*/ 846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067" h="84666">
                  <a:moveTo>
                    <a:pt x="0" y="84666"/>
                  </a:moveTo>
                  <a:lnTo>
                    <a:pt x="0" y="59266"/>
                  </a:lnTo>
                  <a:lnTo>
                    <a:pt x="16933" y="29633"/>
                  </a:lnTo>
                  <a:lnTo>
                    <a:pt x="16933" y="29633"/>
                  </a:lnTo>
                  <a:lnTo>
                    <a:pt x="160867" y="25400"/>
                  </a:lnTo>
                  <a:lnTo>
                    <a:pt x="173567" y="0"/>
                  </a:lnTo>
                  <a:lnTo>
                    <a:pt x="745067" y="84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Freihandform 142"/>
            <p:cNvSpPr/>
            <p:nvPr/>
          </p:nvSpPr>
          <p:spPr>
            <a:xfrm>
              <a:off x="4034367" y="3132667"/>
              <a:ext cx="618066" cy="491066"/>
            </a:xfrm>
            <a:custGeom>
              <a:avLst/>
              <a:gdLst>
                <a:gd name="connsiteX0" fmla="*/ 588433 w 618066"/>
                <a:gd name="connsiteY0" fmla="*/ 491066 h 491066"/>
                <a:gd name="connsiteX1" fmla="*/ 618066 w 618066"/>
                <a:gd name="connsiteY1" fmla="*/ 436033 h 491066"/>
                <a:gd name="connsiteX2" fmla="*/ 579966 w 618066"/>
                <a:gd name="connsiteY2" fmla="*/ 419100 h 491066"/>
                <a:gd name="connsiteX3" fmla="*/ 579966 w 618066"/>
                <a:gd name="connsiteY3" fmla="*/ 355600 h 491066"/>
                <a:gd name="connsiteX4" fmla="*/ 491066 w 618066"/>
                <a:gd name="connsiteY4" fmla="*/ 292100 h 491066"/>
                <a:gd name="connsiteX5" fmla="*/ 516466 w 618066"/>
                <a:gd name="connsiteY5" fmla="*/ 215900 h 491066"/>
                <a:gd name="connsiteX6" fmla="*/ 491066 w 618066"/>
                <a:gd name="connsiteY6" fmla="*/ 203200 h 491066"/>
                <a:gd name="connsiteX7" fmla="*/ 465666 w 618066"/>
                <a:gd name="connsiteY7" fmla="*/ 215900 h 491066"/>
                <a:gd name="connsiteX8" fmla="*/ 465666 w 618066"/>
                <a:gd name="connsiteY8" fmla="*/ 173566 h 491066"/>
                <a:gd name="connsiteX9" fmla="*/ 393700 w 618066"/>
                <a:gd name="connsiteY9" fmla="*/ 97366 h 491066"/>
                <a:gd name="connsiteX10" fmla="*/ 397933 w 618066"/>
                <a:gd name="connsiteY10" fmla="*/ 29633 h 491066"/>
                <a:gd name="connsiteX11" fmla="*/ 364066 w 618066"/>
                <a:gd name="connsiteY11" fmla="*/ 0 h 491066"/>
                <a:gd name="connsiteX12" fmla="*/ 0 w 618066"/>
                <a:gd name="connsiteY12" fmla="*/ 12700 h 491066"/>
                <a:gd name="connsiteX13" fmla="*/ 0 w 618066"/>
                <a:gd name="connsiteY13" fmla="*/ 38100 h 491066"/>
                <a:gd name="connsiteX14" fmla="*/ 38100 w 618066"/>
                <a:gd name="connsiteY14" fmla="*/ 7620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066" h="491066">
                  <a:moveTo>
                    <a:pt x="588433" y="491066"/>
                  </a:moveTo>
                  <a:lnTo>
                    <a:pt x="618066" y="436033"/>
                  </a:lnTo>
                  <a:lnTo>
                    <a:pt x="579966" y="419100"/>
                  </a:lnTo>
                  <a:lnTo>
                    <a:pt x="579966" y="355600"/>
                  </a:lnTo>
                  <a:lnTo>
                    <a:pt x="491066" y="292100"/>
                  </a:lnTo>
                  <a:lnTo>
                    <a:pt x="516466" y="215900"/>
                  </a:lnTo>
                  <a:lnTo>
                    <a:pt x="491066" y="203200"/>
                  </a:lnTo>
                  <a:lnTo>
                    <a:pt x="465666" y="215900"/>
                  </a:lnTo>
                  <a:lnTo>
                    <a:pt x="465666" y="173566"/>
                  </a:lnTo>
                  <a:lnTo>
                    <a:pt x="393700" y="97366"/>
                  </a:lnTo>
                  <a:lnTo>
                    <a:pt x="397933" y="29633"/>
                  </a:lnTo>
                  <a:lnTo>
                    <a:pt x="364066" y="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Freihandform 143"/>
            <p:cNvSpPr/>
            <p:nvPr/>
          </p:nvSpPr>
          <p:spPr>
            <a:xfrm>
              <a:off x="3945467" y="2777067"/>
              <a:ext cx="605366" cy="376766"/>
            </a:xfrm>
            <a:custGeom>
              <a:avLst/>
              <a:gdLst>
                <a:gd name="connsiteX0" fmla="*/ 76200 w 605366"/>
                <a:gd name="connsiteY0" fmla="*/ 359833 h 376766"/>
                <a:gd name="connsiteX1" fmla="*/ 76200 w 605366"/>
                <a:gd name="connsiteY1" fmla="*/ 313266 h 376766"/>
                <a:gd name="connsiteX2" fmla="*/ 76200 w 605366"/>
                <a:gd name="connsiteY2" fmla="*/ 279400 h 376766"/>
                <a:gd name="connsiteX3" fmla="*/ 55033 w 605366"/>
                <a:gd name="connsiteY3" fmla="*/ 241300 h 376766"/>
                <a:gd name="connsiteX4" fmla="*/ 50800 w 605366"/>
                <a:gd name="connsiteY4" fmla="*/ 207433 h 376766"/>
                <a:gd name="connsiteX5" fmla="*/ 25400 w 605366"/>
                <a:gd name="connsiteY5" fmla="*/ 169333 h 376766"/>
                <a:gd name="connsiteX6" fmla="*/ 0 w 605366"/>
                <a:gd name="connsiteY6" fmla="*/ 105833 h 376766"/>
                <a:gd name="connsiteX7" fmla="*/ 25400 w 605366"/>
                <a:gd name="connsiteY7" fmla="*/ 55033 h 376766"/>
                <a:gd name="connsiteX8" fmla="*/ 25400 w 605366"/>
                <a:gd name="connsiteY8" fmla="*/ 55033 h 376766"/>
                <a:gd name="connsiteX9" fmla="*/ 12700 w 605366"/>
                <a:gd name="connsiteY9" fmla="*/ 4233 h 376766"/>
                <a:gd name="connsiteX10" fmla="*/ 508000 w 605366"/>
                <a:gd name="connsiteY10" fmla="*/ 0 h 376766"/>
                <a:gd name="connsiteX11" fmla="*/ 524933 w 605366"/>
                <a:gd name="connsiteY11" fmla="*/ 33866 h 376766"/>
                <a:gd name="connsiteX12" fmla="*/ 508000 w 605366"/>
                <a:gd name="connsiteY12" fmla="*/ 63500 h 376766"/>
                <a:gd name="connsiteX13" fmla="*/ 533400 w 605366"/>
                <a:gd name="connsiteY13" fmla="*/ 101600 h 376766"/>
                <a:gd name="connsiteX14" fmla="*/ 571500 w 605366"/>
                <a:gd name="connsiteY14" fmla="*/ 139700 h 376766"/>
                <a:gd name="connsiteX15" fmla="*/ 605366 w 605366"/>
                <a:gd name="connsiteY15" fmla="*/ 182033 h 376766"/>
                <a:gd name="connsiteX16" fmla="*/ 596900 w 605366"/>
                <a:gd name="connsiteY16" fmla="*/ 228600 h 376766"/>
                <a:gd name="connsiteX17" fmla="*/ 550333 w 605366"/>
                <a:gd name="connsiteY17" fmla="*/ 262466 h 376766"/>
                <a:gd name="connsiteX18" fmla="*/ 516466 w 605366"/>
                <a:gd name="connsiteY18" fmla="*/ 279400 h 376766"/>
                <a:gd name="connsiteX19" fmla="*/ 520700 w 605366"/>
                <a:gd name="connsiteY19" fmla="*/ 325966 h 376766"/>
                <a:gd name="connsiteX20" fmla="*/ 520700 w 605366"/>
                <a:gd name="connsiteY20" fmla="*/ 359833 h 376766"/>
                <a:gd name="connsiteX21" fmla="*/ 482600 w 605366"/>
                <a:gd name="connsiteY21" fmla="*/ 376766 h 37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5366" h="376766">
                  <a:moveTo>
                    <a:pt x="76200" y="359833"/>
                  </a:moveTo>
                  <a:lnTo>
                    <a:pt x="76200" y="313266"/>
                  </a:lnTo>
                  <a:lnTo>
                    <a:pt x="76200" y="279400"/>
                  </a:lnTo>
                  <a:lnTo>
                    <a:pt x="55033" y="241300"/>
                  </a:lnTo>
                  <a:lnTo>
                    <a:pt x="50800" y="207433"/>
                  </a:lnTo>
                  <a:lnTo>
                    <a:pt x="25400" y="169333"/>
                  </a:lnTo>
                  <a:lnTo>
                    <a:pt x="0" y="105833"/>
                  </a:lnTo>
                  <a:lnTo>
                    <a:pt x="25400" y="55033"/>
                  </a:lnTo>
                  <a:lnTo>
                    <a:pt x="25400" y="55033"/>
                  </a:lnTo>
                  <a:lnTo>
                    <a:pt x="12700" y="4233"/>
                  </a:lnTo>
                  <a:lnTo>
                    <a:pt x="508000" y="0"/>
                  </a:lnTo>
                  <a:lnTo>
                    <a:pt x="524933" y="33866"/>
                  </a:lnTo>
                  <a:lnTo>
                    <a:pt x="508000" y="63500"/>
                  </a:lnTo>
                  <a:lnTo>
                    <a:pt x="533400" y="101600"/>
                  </a:lnTo>
                  <a:cubicBezTo>
                    <a:pt x="576782" y="140644"/>
                    <a:pt x="594717" y="139700"/>
                    <a:pt x="571500" y="139700"/>
                  </a:cubicBezTo>
                  <a:lnTo>
                    <a:pt x="605366" y="182033"/>
                  </a:lnTo>
                  <a:lnTo>
                    <a:pt x="596900" y="228600"/>
                  </a:lnTo>
                  <a:lnTo>
                    <a:pt x="550333" y="262466"/>
                  </a:lnTo>
                  <a:lnTo>
                    <a:pt x="516466" y="279400"/>
                  </a:lnTo>
                  <a:lnTo>
                    <a:pt x="520700" y="325966"/>
                  </a:lnTo>
                  <a:lnTo>
                    <a:pt x="520700" y="359833"/>
                  </a:lnTo>
                  <a:lnTo>
                    <a:pt x="482600" y="3767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Freihandform 144"/>
            <p:cNvSpPr/>
            <p:nvPr/>
          </p:nvSpPr>
          <p:spPr>
            <a:xfrm>
              <a:off x="3890433" y="2048933"/>
              <a:ext cx="76200" cy="711200"/>
            </a:xfrm>
            <a:custGeom>
              <a:avLst/>
              <a:gdLst>
                <a:gd name="connsiteX0" fmla="*/ 71967 w 76200"/>
                <a:gd name="connsiteY0" fmla="*/ 711200 h 711200"/>
                <a:gd name="connsiteX1" fmla="*/ 76200 w 76200"/>
                <a:gd name="connsiteY1" fmla="*/ 495300 h 711200"/>
                <a:gd name="connsiteX2" fmla="*/ 46567 w 76200"/>
                <a:gd name="connsiteY2" fmla="*/ 461434 h 711200"/>
                <a:gd name="connsiteX3" fmla="*/ 59267 w 76200"/>
                <a:gd name="connsiteY3" fmla="*/ 414867 h 711200"/>
                <a:gd name="connsiteX4" fmla="*/ 59267 w 76200"/>
                <a:gd name="connsiteY4" fmla="*/ 368300 h 711200"/>
                <a:gd name="connsiteX5" fmla="*/ 42334 w 76200"/>
                <a:gd name="connsiteY5" fmla="*/ 300567 h 711200"/>
                <a:gd name="connsiteX6" fmla="*/ 33867 w 76200"/>
                <a:gd name="connsiteY6" fmla="*/ 275167 h 711200"/>
                <a:gd name="connsiteX7" fmla="*/ 42334 w 76200"/>
                <a:gd name="connsiteY7" fmla="*/ 203200 h 711200"/>
                <a:gd name="connsiteX8" fmla="*/ 16934 w 76200"/>
                <a:gd name="connsiteY8" fmla="*/ 139700 h 711200"/>
                <a:gd name="connsiteX9" fmla="*/ 12700 w 76200"/>
                <a:gd name="connsiteY9" fmla="*/ 114300 h 711200"/>
                <a:gd name="connsiteX10" fmla="*/ 12700 w 76200"/>
                <a:gd name="connsiteY10" fmla="*/ 63500 h 711200"/>
                <a:gd name="connsiteX11" fmla="*/ 12700 w 76200"/>
                <a:gd name="connsiteY11" fmla="*/ 38100 h 711200"/>
                <a:gd name="connsiteX12" fmla="*/ 0 w 762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11200">
                  <a:moveTo>
                    <a:pt x="71967" y="711200"/>
                  </a:moveTo>
                  <a:lnTo>
                    <a:pt x="76200" y="495300"/>
                  </a:lnTo>
                  <a:lnTo>
                    <a:pt x="46567" y="461434"/>
                  </a:lnTo>
                  <a:lnTo>
                    <a:pt x="59267" y="414867"/>
                  </a:lnTo>
                  <a:lnTo>
                    <a:pt x="59267" y="368300"/>
                  </a:lnTo>
                  <a:lnTo>
                    <a:pt x="42334" y="300567"/>
                  </a:lnTo>
                  <a:lnTo>
                    <a:pt x="33867" y="275167"/>
                  </a:lnTo>
                  <a:lnTo>
                    <a:pt x="42334" y="203200"/>
                  </a:lnTo>
                  <a:lnTo>
                    <a:pt x="16934" y="139700"/>
                  </a:lnTo>
                  <a:lnTo>
                    <a:pt x="12700" y="114300"/>
                  </a:lnTo>
                  <a:lnTo>
                    <a:pt x="12700" y="63500"/>
                  </a:lnTo>
                  <a:lnTo>
                    <a:pt x="12700" y="381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Freihandform 145"/>
            <p:cNvSpPr/>
            <p:nvPr/>
          </p:nvSpPr>
          <p:spPr>
            <a:xfrm>
              <a:off x="4292600" y="2197100"/>
              <a:ext cx="309033" cy="575733"/>
            </a:xfrm>
            <a:custGeom>
              <a:avLst/>
              <a:gdLst>
                <a:gd name="connsiteX0" fmla="*/ 309033 w 309033"/>
                <a:gd name="connsiteY0" fmla="*/ 0 h 575733"/>
                <a:gd name="connsiteX1" fmla="*/ 279400 w 309033"/>
                <a:gd name="connsiteY1" fmla="*/ 84667 h 575733"/>
                <a:gd name="connsiteX2" fmla="*/ 215900 w 309033"/>
                <a:gd name="connsiteY2" fmla="*/ 84667 h 575733"/>
                <a:gd name="connsiteX3" fmla="*/ 135467 w 309033"/>
                <a:gd name="connsiteY3" fmla="*/ 143933 h 575733"/>
                <a:gd name="connsiteX4" fmla="*/ 63500 w 309033"/>
                <a:gd name="connsiteY4" fmla="*/ 169333 h 575733"/>
                <a:gd name="connsiteX5" fmla="*/ 63500 w 309033"/>
                <a:gd name="connsiteY5" fmla="*/ 232833 h 575733"/>
                <a:gd name="connsiteX6" fmla="*/ 0 w 309033"/>
                <a:gd name="connsiteY6" fmla="*/ 283633 h 575733"/>
                <a:gd name="connsiteX7" fmla="*/ 29633 w 309033"/>
                <a:gd name="connsiteY7" fmla="*/ 325967 h 575733"/>
                <a:gd name="connsiteX8" fmla="*/ 16933 w 309033"/>
                <a:gd name="connsiteY8" fmla="*/ 419100 h 575733"/>
                <a:gd name="connsiteX9" fmla="*/ 101600 w 309033"/>
                <a:gd name="connsiteY9" fmla="*/ 478367 h 575733"/>
                <a:gd name="connsiteX10" fmla="*/ 110067 w 309033"/>
                <a:gd name="connsiteY10" fmla="*/ 503767 h 575733"/>
                <a:gd name="connsiteX11" fmla="*/ 152400 w 309033"/>
                <a:gd name="connsiteY11" fmla="*/ 524933 h 575733"/>
                <a:gd name="connsiteX12" fmla="*/ 169333 w 309033"/>
                <a:gd name="connsiteY12" fmla="*/ 5757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033" h="575733">
                  <a:moveTo>
                    <a:pt x="309033" y="0"/>
                  </a:moveTo>
                  <a:lnTo>
                    <a:pt x="279400" y="84667"/>
                  </a:lnTo>
                  <a:lnTo>
                    <a:pt x="215900" y="84667"/>
                  </a:lnTo>
                  <a:lnTo>
                    <a:pt x="135467" y="143933"/>
                  </a:lnTo>
                  <a:lnTo>
                    <a:pt x="63500" y="169333"/>
                  </a:lnTo>
                  <a:lnTo>
                    <a:pt x="63500" y="232833"/>
                  </a:lnTo>
                  <a:lnTo>
                    <a:pt x="0" y="283633"/>
                  </a:lnTo>
                  <a:lnTo>
                    <a:pt x="29633" y="325967"/>
                  </a:lnTo>
                  <a:lnTo>
                    <a:pt x="16933" y="419100"/>
                  </a:lnTo>
                  <a:lnTo>
                    <a:pt x="101600" y="478367"/>
                  </a:lnTo>
                  <a:lnTo>
                    <a:pt x="110067" y="503767"/>
                  </a:lnTo>
                  <a:lnTo>
                    <a:pt x="152400" y="524933"/>
                  </a:lnTo>
                  <a:lnTo>
                    <a:pt x="169333" y="575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Freihandform 146"/>
            <p:cNvSpPr/>
            <p:nvPr/>
          </p:nvSpPr>
          <p:spPr>
            <a:xfrm>
              <a:off x="4521200" y="2895600"/>
              <a:ext cx="241300" cy="8467"/>
            </a:xfrm>
            <a:custGeom>
              <a:avLst/>
              <a:gdLst>
                <a:gd name="connsiteX0" fmla="*/ 0 w 241300"/>
                <a:gd name="connsiteY0" fmla="*/ 8467 h 8467"/>
                <a:gd name="connsiteX1" fmla="*/ 241300 w 241300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300" h="8467">
                  <a:moveTo>
                    <a:pt x="0" y="8467"/>
                  </a:moveTo>
                  <a:lnTo>
                    <a:pt x="2413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Freihandform 147"/>
            <p:cNvSpPr/>
            <p:nvPr/>
          </p:nvSpPr>
          <p:spPr>
            <a:xfrm>
              <a:off x="4533900" y="2273300"/>
              <a:ext cx="664633" cy="728133"/>
            </a:xfrm>
            <a:custGeom>
              <a:avLst/>
              <a:gdLst>
                <a:gd name="connsiteX0" fmla="*/ 33867 w 664633"/>
                <a:gd name="connsiteY0" fmla="*/ 0 h 728133"/>
                <a:gd name="connsiteX1" fmla="*/ 0 w 664633"/>
                <a:gd name="connsiteY1" fmla="*/ 97367 h 728133"/>
                <a:gd name="connsiteX2" fmla="*/ 29633 w 664633"/>
                <a:gd name="connsiteY2" fmla="*/ 148167 h 728133"/>
                <a:gd name="connsiteX3" fmla="*/ 211667 w 664633"/>
                <a:gd name="connsiteY3" fmla="*/ 198967 h 728133"/>
                <a:gd name="connsiteX4" fmla="*/ 245533 w 664633"/>
                <a:gd name="connsiteY4" fmla="*/ 224367 h 728133"/>
                <a:gd name="connsiteX5" fmla="*/ 237067 w 664633"/>
                <a:gd name="connsiteY5" fmla="*/ 266700 h 728133"/>
                <a:gd name="connsiteX6" fmla="*/ 258233 w 664633"/>
                <a:gd name="connsiteY6" fmla="*/ 309033 h 728133"/>
                <a:gd name="connsiteX7" fmla="*/ 292100 w 664633"/>
                <a:gd name="connsiteY7" fmla="*/ 266700 h 728133"/>
                <a:gd name="connsiteX8" fmla="*/ 317500 w 664633"/>
                <a:gd name="connsiteY8" fmla="*/ 254000 h 728133"/>
                <a:gd name="connsiteX9" fmla="*/ 381000 w 664633"/>
                <a:gd name="connsiteY9" fmla="*/ 283633 h 728133"/>
                <a:gd name="connsiteX10" fmla="*/ 338667 w 664633"/>
                <a:gd name="connsiteY10" fmla="*/ 334433 h 728133"/>
                <a:gd name="connsiteX11" fmla="*/ 309033 w 664633"/>
                <a:gd name="connsiteY11" fmla="*/ 402167 h 728133"/>
                <a:gd name="connsiteX12" fmla="*/ 304800 w 664633"/>
                <a:gd name="connsiteY12" fmla="*/ 452967 h 728133"/>
                <a:gd name="connsiteX13" fmla="*/ 296333 w 664633"/>
                <a:gd name="connsiteY13" fmla="*/ 508000 h 728133"/>
                <a:gd name="connsiteX14" fmla="*/ 296333 w 664633"/>
                <a:gd name="connsiteY14" fmla="*/ 601133 h 728133"/>
                <a:gd name="connsiteX15" fmla="*/ 292100 w 664633"/>
                <a:gd name="connsiteY15" fmla="*/ 677333 h 728133"/>
                <a:gd name="connsiteX16" fmla="*/ 304800 w 664633"/>
                <a:gd name="connsiteY16" fmla="*/ 728133 h 728133"/>
                <a:gd name="connsiteX17" fmla="*/ 639233 w 664633"/>
                <a:gd name="connsiteY17" fmla="*/ 728133 h 728133"/>
                <a:gd name="connsiteX18" fmla="*/ 664633 w 664633"/>
                <a:gd name="connsiteY18" fmla="*/ 702733 h 7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4633" h="728133">
                  <a:moveTo>
                    <a:pt x="33867" y="0"/>
                  </a:moveTo>
                  <a:lnTo>
                    <a:pt x="0" y="97367"/>
                  </a:lnTo>
                  <a:lnTo>
                    <a:pt x="29633" y="148167"/>
                  </a:lnTo>
                  <a:lnTo>
                    <a:pt x="211667" y="198967"/>
                  </a:lnTo>
                  <a:lnTo>
                    <a:pt x="245533" y="224367"/>
                  </a:lnTo>
                  <a:lnTo>
                    <a:pt x="237067" y="266700"/>
                  </a:lnTo>
                  <a:lnTo>
                    <a:pt x="258233" y="309033"/>
                  </a:lnTo>
                  <a:lnTo>
                    <a:pt x="292100" y="266700"/>
                  </a:lnTo>
                  <a:lnTo>
                    <a:pt x="317500" y="254000"/>
                  </a:lnTo>
                  <a:lnTo>
                    <a:pt x="381000" y="283633"/>
                  </a:lnTo>
                  <a:lnTo>
                    <a:pt x="338667" y="334433"/>
                  </a:lnTo>
                  <a:lnTo>
                    <a:pt x="309033" y="402167"/>
                  </a:lnTo>
                  <a:lnTo>
                    <a:pt x="304800" y="452967"/>
                  </a:lnTo>
                  <a:lnTo>
                    <a:pt x="296333" y="508000"/>
                  </a:lnTo>
                  <a:lnTo>
                    <a:pt x="296333" y="601133"/>
                  </a:lnTo>
                  <a:lnTo>
                    <a:pt x="292100" y="677333"/>
                  </a:lnTo>
                  <a:lnTo>
                    <a:pt x="304800" y="728133"/>
                  </a:lnTo>
                  <a:lnTo>
                    <a:pt x="639233" y="728133"/>
                  </a:lnTo>
                  <a:lnTo>
                    <a:pt x="664633" y="702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Freihandform 148"/>
            <p:cNvSpPr/>
            <p:nvPr/>
          </p:nvSpPr>
          <p:spPr>
            <a:xfrm>
              <a:off x="4652433" y="3009900"/>
              <a:ext cx="143934" cy="546100"/>
            </a:xfrm>
            <a:custGeom>
              <a:avLst/>
              <a:gdLst>
                <a:gd name="connsiteX0" fmla="*/ 135467 w 143934"/>
                <a:gd name="connsiteY0" fmla="*/ 0 h 546100"/>
                <a:gd name="connsiteX1" fmla="*/ 143934 w 143934"/>
                <a:gd name="connsiteY1" fmla="*/ 283633 h 546100"/>
                <a:gd name="connsiteX2" fmla="*/ 122767 w 143934"/>
                <a:gd name="connsiteY2" fmla="*/ 304800 h 546100"/>
                <a:gd name="connsiteX3" fmla="*/ 139700 w 143934"/>
                <a:gd name="connsiteY3" fmla="*/ 347133 h 546100"/>
                <a:gd name="connsiteX4" fmla="*/ 127000 w 143934"/>
                <a:gd name="connsiteY4" fmla="*/ 389467 h 546100"/>
                <a:gd name="connsiteX5" fmla="*/ 101600 w 143934"/>
                <a:gd name="connsiteY5" fmla="*/ 410633 h 546100"/>
                <a:gd name="connsiteX6" fmla="*/ 101600 w 143934"/>
                <a:gd name="connsiteY6" fmla="*/ 436033 h 546100"/>
                <a:gd name="connsiteX7" fmla="*/ 84667 w 143934"/>
                <a:gd name="connsiteY7" fmla="*/ 491067 h 546100"/>
                <a:gd name="connsiteX8" fmla="*/ 84667 w 143934"/>
                <a:gd name="connsiteY8" fmla="*/ 491067 h 546100"/>
                <a:gd name="connsiteX9" fmla="*/ 50800 w 143934"/>
                <a:gd name="connsiteY9" fmla="*/ 499533 h 546100"/>
                <a:gd name="connsiteX10" fmla="*/ 46567 w 143934"/>
                <a:gd name="connsiteY10" fmla="*/ 546100 h 546100"/>
                <a:gd name="connsiteX11" fmla="*/ 0 w 143934"/>
                <a:gd name="connsiteY11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34" h="546100">
                  <a:moveTo>
                    <a:pt x="135467" y="0"/>
                  </a:moveTo>
                  <a:lnTo>
                    <a:pt x="143934" y="283633"/>
                  </a:lnTo>
                  <a:cubicBezTo>
                    <a:pt x="121864" y="310117"/>
                    <a:pt x="122767" y="320054"/>
                    <a:pt x="122767" y="304800"/>
                  </a:cubicBezTo>
                  <a:cubicBezTo>
                    <a:pt x="140182" y="352693"/>
                    <a:pt x="139700" y="367884"/>
                    <a:pt x="139700" y="347133"/>
                  </a:cubicBezTo>
                  <a:lnTo>
                    <a:pt x="127000" y="389467"/>
                  </a:lnTo>
                  <a:lnTo>
                    <a:pt x="101600" y="410633"/>
                  </a:lnTo>
                  <a:lnTo>
                    <a:pt x="101600" y="436033"/>
                  </a:lnTo>
                  <a:lnTo>
                    <a:pt x="84667" y="491067"/>
                  </a:lnTo>
                  <a:lnTo>
                    <a:pt x="84667" y="491067"/>
                  </a:lnTo>
                  <a:lnTo>
                    <a:pt x="50800" y="499533"/>
                  </a:lnTo>
                  <a:lnTo>
                    <a:pt x="46567" y="546100"/>
                  </a:lnTo>
                  <a:lnTo>
                    <a:pt x="0" y="546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Freihandform 149"/>
            <p:cNvSpPr/>
            <p:nvPr/>
          </p:nvSpPr>
          <p:spPr>
            <a:xfrm>
              <a:off x="4745567" y="3001433"/>
              <a:ext cx="300566" cy="491067"/>
            </a:xfrm>
            <a:custGeom>
              <a:avLst/>
              <a:gdLst>
                <a:gd name="connsiteX0" fmla="*/ 300566 w 300566"/>
                <a:gd name="connsiteY0" fmla="*/ 0 h 491067"/>
                <a:gd name="connsiteX1" fmla="*/ 300566 w 300566"/>
                <a:gd name="connsiteY1" fmla="*/ 330200 h 491067"/>
                <a:gd name="connsiteX2" fmla="*/ 283633 w 300566"/>
                <a:gd name="connsiteY2" fmla="*/ 372534 h 491067"/>
                <a:gd name="connsiteX3" fmla="*/ 241300 w 300566"/>
                <a:gd name="connsiteY3" fmla="*/ 376767 h 491067"/>
                <a:gd name="connsiteX4" fmla="*/ 228600 w 300566"/>
                <a:gd name="connsiteY4" fmla="*/ 402167 h 491067"/>
                <a:gd name="connsiteX5" fmla="*/ 203200 w 300566"/>
                <a:gd name="connsiteY5" fmla="*/ 423334 h 491067"/>
                <a:gd name="connsiteX6" fmla="*/ 186266 w 300566"/>
                <a:gd name="connsiteY6" fmla="*/ 452967 h 491067"/>
                <a:gd name="connsiteX7" fmla="*/ 160866 w 300566"/>
                <a:gd name="connsiteY7" fmla="*/ 440267 h 491067"/>
                <a:gd name="connsiteX8" fmla="*/ 160866 w 300566"/>
                <a:gd name="connsiteY8" fmla="*/ 440267 h 491067"/>
                <a:gd name="connsiteX9" fmla="*/ 135466 w 300566"/>
                <a:gd name="connsiteY9" fmla="*/ 457200 h 491067"/>
                <a:gd name="connsiteX10" fmla="*/ 105833 w 300566"/>
                <a:gd name="connsiteY10" fmla="*/ 457200 h 491067"/>
                <a:gd name="connsiteX11" fmla="*/ 105833 w 300566"/>
                <a:gd name="connsiteY11" fmla="*/ 457200 h 491067"/>
                <a:gd name="connsiteX12" fmla="*/ 71966 w 300566"/>
                <a:gd name="connsiteY12" fmla="*/ 474134 h 491067"/>
                <a:gd name="connsiteX13" fmla="*/ 42333 w 300566"/>
                <a:gd name="connsiteY13" fmla="*/ 461434 h 491067"/>
                <a:gd name="connsiteX14" fmla="*/ 0 w 300566"/>
                <a:gd name="connsiteY14" fmla="*/ 491067 h 4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566" h="491067">
                  <a:moveTo>
                    <a:pt x="300566" y="0"/>
                  </a:moveTo>
                  <a:lnTo>
                    <a:pt x="300566" y="330200"/>
                  </a:lnTo>
                  <a:lnTo>
                    <a:pt x="283633" y="372534"/>
                  </a:lnTo>
                  <a:lnTo>
                    <a:pt x="241300" y="376767"/>
                  </a:lnTo>
                  <a:lnTo>
                    <a:pt x="228600" y="402167"/>
                  </a:lnTo>
                  <a:lnTo>
                    <a:pt x="203200" y="423334"/>
                  </a:lnTo>
                  <a:lnTo>
                    <a:pt x="186266" y="452967"/>
                  </a:lnTo>
                  <a:lnTo>
                    <a:pt x="160866" y="440267"/>
                  </a:lnTo>
                  <a:lnTo>
                    <a:pt x="160866" y="440267"/>
                  </a:lnTo>
                  <a:lnTo>
                    <a:pt x="135466" y="457200"/>
                  </a:lnTo>
                  <a:lnTo>
                    <a:pt x="105833" y="457200"/>
                  </a:lnTo>
                  <a:lnTo>
                    <a:pt x="105833" y="457200"/>
                  </a:lnTo>
                  <a:lnTo>
                    <a:pt x="71966" y="474134"/>
                  </a:lnTo>
                  <a:lnTo>
                    <a:pt x="42333" y="461434"/>
                  </a:lnTo>
                  <a:lnTo>
                    <a:pt x="0" y="4910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Freihandform 150"/>
            <p:cNvSpPr/>
            <p:nvPr/>
          </p:nvSpPr>
          <p:spPr>
            <a:xfrm>
              <a:off x="5050367" y="2933700"/>
              <a:ext cx="393700" cy="465667"/>
            </a:xfrm>
            <a:custGeom>
              <a:avLst/>
              <a:gdLst>
                <a:gd name="connsiteX0" fmla="*/ 0 w 393700"/>
                <a:gd name="connsiteY0" fmla="*/ 385233 h 465667"/>
                <a:gd name="connsiteX1" fmla="*/ 38100 w 393700"/>
                <a:gd name="connsiteY1" fmla="*/ 393700 h 465667"/>
                <a:gd name="connsiteX2" fmla="*/ 59266 w 393700"/>
                <a:gd name="connsiteY2" fmla="*/ 427567 h 465667"/>
                <a:gd name="connsiteX3" fmla="*/ 93133 w 393700"/>
                <a:gd name="connsiteY3" fmla="*/ 448733 h 465667"/>
                <a:gd name="connsiteX4" fmla="*/ 118533 w 393700"/>
                <a:gd name="connsiteY4" fmla="*/ 436033 h 465667"/>
                <a:gd name="connsiteX5" fmla="*/ 156633 w 393700"/>
                <a:gd name="connsiteY5" fmla="*/ 440267 h 465667"/>
                <a:gd name="connsiteX6" fmla="*/ 156633 w 393700"/>
                <a:gd name="connsiteY6" fmla="*/ 440267 h 465667"/>
                <a:gd name="connsiteX7" fmla="*/ 207433 w 393700"/>
                <a:gd name="connsiteY7" fmla="*/ 465667 h 465667"/>
                <a:gd name="connsiteX8" fmla="*/ 241300 w 393700"/>
                <a:gd name="connsiteY8" fmla="*/ 444500 h 465667"/>
                <a:gd name="connsiteX9" fmla="*/ 258233 w 393700"/>
                <a:gd name="connsiteY9" fmla="*/ 402167 h 465667"/>
                <a:gd name="connsiteX10" fmla="*/ 279400 w 393700"/>
                <a:gd name="connsiteY10" fmla="*/ 385233 h 465667"/>
                <a:gd name="connsiteX11" fmla="*/ 300566 w 393700"/>
                <a:gd name="connsiteY11" fmla="*/ 368300 h 465667"/>
                <a:gd name="connsiteX12" fmla="*/ 334433 w 393700"/>
                <a:gd name="connsiteY12" fmla="*/ 355600 h 465667"/>
                <a:gd name="connsiteX13" fmla="*/ 364066 w 393700"/>
                <a:gd name="connsiteY13" fmla="*/ 325967 h 465667"/>
                <a:gd name="connsiteX14" fmla="*/ 372533 w 393700"/>
                <a:gd name="connsiteY14" fmla="*/ 292100 h 465667"/>
                <a:gd name="connsiteX15" fmla="*/ 381000 w 393700"/>
                <a:gd name="connsiteY15" fmla="*/ 241300 h 465667"/>
                <a:gd name="connsiteX16" fmla="*/ 393700 w 393700"/>
                <a:gd name="connsiteY16" fmla="*/ 203200 h 465667"/>
                <a:gd name="connsiteX17" fmla="*/ 389466 w 393700"/>
                <a:gd name="connsiteY17" fmla="*/ 0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700" h="465667">
                  <a:moveTo>
                    <a:pt x="0" y="385233"/>
                  </a:moveTo>
                  <a:lnTo>
                    <a:pt x="38100" y="393700"/>
                  </a:lnTo>
                  <a:lnTo>
                    <a:pt x="59266" y="427567"/>
                  </a:lnTo>
                  <a:lnTo>
                    <a:pt x="93133" y="448733"/>
                  </a:lnTo>
                  <a:lnTo>
                    <a:pt x="118533" y="436033"/>
                  </a:lnTo>
                  <a:lnTo>
                    <a:pt x="156633" y="440267"/>
                  </a:lnTo>
                  <a:lnTo>
                    <a:pt x="156633" y="440267"/>
                  </a:lnTo>
                  <a:lnTo>
                    <a:pt x="207433" y="465667"/>
                  </a:lnTo>
                  <a:lnTo>
                    <a:pt x="241300" y="444500"/>
                  </a:lnTo>
                  <a:lnTo>
                    <a:pt x="258233" y="402167"/>
                  </a:lnTo>
                  <a:lnTo>
                    <a:pt x="279400" y="385233"/>
                  </a:lnTo>
                  <a:lnTo>
                    <a:pt x="300566" y="368300"/>
                  </a:lnTo>
                  <a:lnTo>
                    <a:pt x="334433" y="355600"/>
                  </a:lnTo>
                  <a:lnTo>
                    <a:pt x="364066" y="325967"/>
                  </a:lnTo>
                  <a:lnTo>
                    <a:pt x="372533" y="292100"/>
                  </a:lnTo>
                  <a:lnTo>
                    <a:pt x="381000" y="241300"/>
                  </a:lnTo>
                  <a:lnTo>
                    <a:pt x="393700" y="203200"/>
                  </a:lnTo>
                  <a:cubicBezTo>
                    <a:pt x="392289" y="135467"/>
                    <a:pt x="389466" y="0"/>
                    <a:pt x="389466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Freihandform 151"/>
            <p:cNvSpPr/>
            <p:nvPr/>
          </p:nvSpPr>
          <p:spPr>
            <a:xfrm>
              <a:off x="5503333" y="2916767"/>
              <a:ext cx="558800" cy="182033"/>
            </a:xfrm>
            <a:custGeom>
              <a:avLst/>
              <a:gdLst>
                <a:gd name="connsiteX0" fmla="*/ 0 w 558800"/>
                <a:gd name="connsiteY0" fmla="*/ 0 h 182033"/>
                <a:gd name="connsiteX1" fmla="*/ 8467 w 558800"/>
                <a:gd name="connsiteY1" fmla="*/ 55033 h 182033"/>
                <a:gd name="connsiteX2" fmla="*/ 414867 w 558800"/>
                <a:gd name="connsiteY2" fmla="*/ 50800 h 182033"/>
                <a:gd name="connsiteX3" fmla="*/ 474134 w 558800"/>
                <a:gd name="connsiteY3" fmla="*/ 139700 h 182033"/>
                <a:gd name="connsiteX4" fmla="*/ 558800 w 558800"/>
                <a:gd name="connsiteY4" fmla="*/ 182033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00" h="182033">
                  <a:moveTo>
                    <a:pt x="0" y="0"/>
                  </a:moveTo>
                  <a:lnTo>
                    <a:pt x="8467" y="55033"/>
                  </a:lnTo>
                  <a:lnTo>
                    <a:pt x="414867" y="50800"/>
                  </a:lnTo>
                  <a:lnTo>
                    <a:pt x="474134" y="139700"/>
                  </a:lnTo>
                  <a:lnTo>
                    <a:pt x="558800" y="182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Freihandform 152"/>
            <p:cNvSpPr/>
            <p:nvPr/>
          </p:nvSpPr>
          <p:spPr>
            <a:xfrm>
              <a:off x="5211233" y="3382433"/>
              <a:ext cx="93134" cy="207434"/>
            </a:xfrm>
            <a:custGeom>
              <a:avLst/>
              <a:gdLst>
                <a:gd name="connsiteX0" fmla="*/ 0 w 93134"/>
                <a:gd name="connsiteY0" fmla="*/ 207434 h 207434"/>
                <a:gd name="connsiteX1" fmla="*/ 33867 w 93134"/>
                <a:gd name="connsiteY1" fmla="*/ 156634 h 207434"/>
                <a:gd name="connsiteX2" fmla="*/ 93134 w 93134"/>
                <a:gd name="connsiteY2" fmla="*/ 118534 h 207434"/>
                <a:gd name="connsiteX3" fmla="*/ 59267 w 93134"/>
                <a:gd name="connsiteY3" fmla="*/ 84667 h 207434"/>
                <a:gd name="connsiteX4" fmla="*/ 46567 w 93134"/>
                <a:gd name="connsiteY4" fmla="*/ 46567 h 207434"/>
                <a:gd name="connsiteX5" fmla="*/ 50800 w 93134"/>
                <a:gd name="connsiteY5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4" h="207434">
                  <a:moveTo>
                    <a:pt x="0" y="207434"/>
                  </a:moveTo>
                  <a:lnTo>
                    <a:pt x="33867" y="156634"/>
                  </a:lnTo>
                  <a:lnTo>
                    <a:pt x="93134" y="118534"/>
                  </a:lnTo>
                  <a:lnTo>
                    <a:pt x="59267" y="84667"/>
                  </a:lnTo>
                  <a:lnTo>
                    <a:pt x="46567" y="46567"/>
                  </a:lnTo>
                  <a:lnTo>
                    <a:pt x="508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Freihandform 153"/>
            <p:cNvSpPr/>
            <p:nvPr/>
          </p:nvSpPr>
          <p:spPr>
            <a:xfrm>
              <a:off x="5444067" y="3048000"/>
              <a:ext cx="533400" cy="207433"/>
            </a:xfrm>
            <a:custGeom>
              <a:avLst/>
              <a:gdLst>
                <a:gd name="connsiteX0" fmla="*/ 0 w 533400"/>
                <a:gd name="connsiteY0" fmla="*/ 105833 h 207433"/>
                <a:gd name="connsiteX1" fmla="*/ 4233 w 533400"/>
                <a:gd name="connsiteY1" fmla="*/ 207433 h 207433"/>
                <a:gd name="connsiteX2" fmla="*/ 482600 w 533400"/>
                <a:gd name="connsiteY2" fmla="*/ 194733 h 207433"/>
                <a:gd name="connsiteX3" fmla="*/ 533400 w 533400"/>
                <a:gd name="connsiteY3" fmla="*/ 156633 h 207433"/>
                <a:gd name="connsiteX4" fmla="*/ 499533 w 533400"/>
                <a:gd name="connsiteY4" fmla="*/ 101600 h 207433"/>
                <a:gd name="connsiteX5" fmla="*/ 499533 w 533400"/>
                <a:gd name="connsiteY5" fmla="*/ 63500 h 207433"/>
                <a:gd name="connsiteX6" fmla="*/ 529166 w 533400"/>
                <a:gd name="connsiteY6" fmla="*/ 0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07433">
                  <a:moveTo>
                    <a:pt x="0" y="105833"/>
                  </a:moveTo>
                  <a:lnTo>
                    <a:pt x="4233" y="207433"/>
                  </a:lnTo>
                  <a:lnTo>
                    <a:pt x="482600" y="194733"/>
                  </a:lnTo>
                  <a:lnTo>
                    <a:pt x="533400" y="156633"/>
                  </a:lnTo>
                  <a:lnTo>
                    <a:pt x="499533" y="101600"/>
                  </a:lnTo>
                  <a:lnTo>
                    <a:pt x="499533" y="63500"/>
                  </a:lnTo>
                  <a:lnTo>
                    <a:pt x="529166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Freihandform 154"/>
            <p:cNvSpPr/>
            <p:nvPr/>
          </p:nvSpPr>
          <p:spPr>
            <a:xfrm>
              <a:off x="5534025" y="3241675"/>
              <a:ext cx="400050" cy="219075"/>
            </a:xfrm>
            <a:custGeom>
              <a:avLst/>
              <a:gdLst>
                <a:gd name="connsiteX0" fmla="*/ 0 w 400050"/>
                <a:gd name="connsiteY0" fmla="*/ 0 h 219075"/>
                <a:gd name="connsiteX1" fmla="*/ 6350 w 400050"/>
                <a:gd name="connsiteY1" fmla="*/ 60325 h 219075"/>
                <a:gd name="connsiteX2" fmla="*/ 34925 w 400050"/>
                <a:gd name="connsiteY2" fmla="*/ 41275 h 219075"/>
                <a:gd name="connsiteX3" fmla="*/ 57150 w 400050"/>
                <a:gd name="connsiteY3" fmla="*/ 41275 h 219075"/>
                <a:gd name="connsiteX4" fmla="*/ 82550 w 400050"/>
                <a:gd name="connsiteY4" fmla="*/ 38100 h 219075"/>
                <a:gd name="connsiteX5" fmla="*/ 104775 w 400050"/>
                <a:gd name="connsiteY5" fmla="*/ 19050 h 219075"/>
                <a:gd name="connsiteX6" fmla="*/ 152400 w 400050"/>
                <a:gd name="connsiteY6" fmla="*/ 25400 h 219075"/>
                <a:gd name="connsiteX7" fmla="*/ 171450 w 400050"/>
                <a:gd name="connsiteY7" fmla="*/ 63500 h 219075"/>
                <a:gd name="connsiteX8" fmla="*/ 200025 w 400050"/>
                <a:gd name="connsiteY8" fmla="*/ 88900 h 219075"/>
                <a:gd name="connsiteX9" fmla="*/ 234950 w 400050"/>
                <a:gd name="connsiteY9" fmla="*/ 107950 h 219075"/>
                <a:gd name="connsiteX10" fmla="*/ 209550 w 400050"/>
                <a:gd name="connsiteY10" fmla="*/ 161925 h 219075"/>
                <a:gd name="connsiteX11" fmla="*/ 222250 w 400050"/>
                <a:gd name="connsiteY11" fmla="*/ 177800 h 219075"/>
                <a:gd name="connsiteX12" fmla="*/ 263525 w 400050"/>
                <a:gd name="connsiteY12" fmla="*/ 190500 h 219075"/>
                <a:gd name="connsiteX13" fmla="*/ 285750 w 400050"/>
                <a:gd name="connsiteY13" fmla="*/ 215900 h 219075"/>
                <a:gd name="connsiteX14" fmla="*/ 333375 w 400050"/>
                <a:gd name="connsiteY14" fmla="*/ 219075 h 219075"/>
                <a:gd name="connsiteX15" fmla="*/ 400050 w 400050"/>
                <a:gd name="connsiteY15" fmla="*/ 2127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0" h="219075">
                  <a:moveTo>
                    <a:pt x="0" y="0"/>
                  </a:moveTo>
                  <a:lnTo>
                    <a:pt x="6350" y="60325"/>
                  </a:lnTo>
                  <a:lnTo>
                    <a:pt x="34925" y="41275"/>
                  </a:lnTo>
                  <a:lnTo>
                    <a:pt x="57150" y="41275"/>
                  </a:lnTo>
                  <a:lnTo>
                    <a:pt x="82550" y="38100"/>
                  </a:lnTo>
                  <a:lnTo>
                    <a:pt x="104775" y="19050"/>
                  </a:lnTo>
                  <a:lnTo>
                    <a:pt x="152400" y="25400"/>
                  </a:lnTo>
                  <a:lnTo>
                    <a:pt x="171450" y="63500"/>
                  </a:lnTo>
                  <a:lnTo>
                    <a:pt x="200025" y="88900"/>
                  </a:lnTo>
                  <a:lnTo>
                    <a:pt x="234950" y="107950"/>
                  </a:lnTo>
                  <a:lnTo>
                    <a:pt x="209550" y="161925"/>
                  </a:lnTo>
                  <a:lnTo>
                    <a:pt x="222250" y="177800"/>
                  </a:lnTo>
                  <a:lnTo>
                    <a:pt x="263525" y="190500"/>
                  </a:lnTo>
                  <a:lnTo>
                    <a:pt x="285750" y="215900"/>
                  </a:lnTo>
                  <a:lnTo>
                    <a:pt x="333375" y="219075"/>
                  </a:lnTo>
                  <a:lnTo>
                    <a:pt x="400050" y="212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Freihandform 155"/>
            <p:cNvSpPr/>
            <p:nvPr/>
          </p:nvSpPr>
          <p:spPr>
            <a:xfrm>
              <a:off x="5873750" y="3241675"/>
              <a:ext cx="85725" cy="155575"/>
            </a:xfrm>
            <a:custGeom>
              <a:avLst/>
              <a:gdLst>
                <a:gd name="connsiteX0" fmla="*/ 0 w 85725"/>
                <a:gd name="connsiteY0" fmla="*/ 0 h 155575"/>
                <a:gd name="connsiteX1" fmla="*/ 19050 w 85725"/>
                <a:gd name="connsiteY1" fmla="*/ 155575 h 155575"/>
                <a:gd name="connsiteX2" fmla="*/ 85725 w 8572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lnTo>
                    <a:pt x="19050" y="155575"/>
                  </a:lnTo>
                  <a:lnTo>
                    <a:pt x="85725" y="15557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Freihandform 156"/>
            <p:cNvSpPr/>
            <p:nvPr/>
          </p:nvSpPr>
          <p:spPr>
            <a:xfrm>
              <a:off x="5915025" y="3241675"/>
              <a:ext cx="50800" cy="85725"/>
            </a:xfrm>
            <a:custGeom>
              <a:avLst/>
              <a:gdLst>
                <a:gd name="connsiteX0" fmla="*/ 0 w 50800"/>
                <a:gd name="connsiteY0" fmla="*/ 0 h 85725"/>
                <a:gd name="connsiteX1" fmla="*/ 0 w 50800"/>
                <a:gd name="connsiteY1" fmla="*/ 34925 h 85725"/>
                <a:gd name="connsiteX2" fmla="*/ 19050 w 50800"/>
                <a:gd name="connsiteY2" fmla="*/ 69850 h 85725"/>
                <a:gd name="connsiteX3" fmla="*/ 50800 w 50800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85725">
                  <a:moveTo>
                    <a:pt x="0" y="0"/>
                  </a:moveTo>
                  <a:lnTo>
                    <a:pt x="0" y="34925"/>
                  </a:lnTo>
                  <a:lnTo>
                    <a:pt x="19050" y="69850"/>
                  </a:lnTo>
                  <a:lnTo>
                    <a:pt x="50800" y="85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Freihandform 157"/>
            <p:cNvSpPr/>
            <p:nvPr/>
          </p:nvSpPr>
          <p:spPr>
            <a:xfrm>
              <a:off x="6318250" y="2562225"/>
              <a:ext cx="41275" cy="292100"/>
            </a:xfrm>
            <a:custGeom>
              <a:avLst/>
              <a:gdLst>
                <a:gd name="connsiteX0" fmla="*/ 0 w 41275"/>
                <a:gd name="connsiteY0" fmla="*/ 0 h 292100"/>
                <a:gd name="connsiteX1" fmla="*/ 9525 w 41275"/>
                <a:gd name="connsiteY1" fmla="*/ 241300 h 292100"/>
                <a:gd name="connsiteX2" fmla="*/ 41275 w 41275"/>
                <a:gd name="connsiteY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5" h="292100">
                  <a:moveTo>
                    <a:pt x="0" y="0"/>
                  </a:moveTo>
                  <a:lnTo>
                    <a:pt x="9525" y="241300"/>
                  </a:lnTo>
                  <a:lnTo>
                    <a:pt x="41275" y="292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Freihandform 158"/>
            <p:cNvSpPr/>
            <p:nvPr/>
          </p:nvSpPr>
          <p:spPr>
            <a:xfrm>
              <a:off x="6092825" y="2965450"/>
              <a:ext cx="155575" cy="111125"/>
            </a:xfrm>
            <a:custGeom>
              <a:avLst/>
              <a:gdLst>
                <a:gd name="connsiteX0" fmla="*/ 155575 w 155575"/>
                <a:gd name="connsiteY0" fmla="*/ 0 h 111125"/>
                <a:gd name="connsiteX1" fmla="*/ 0 w 155575"/>
                <a:gd name="connsiteY1" fmla="*/ 0 h 111125"/>
                <a:gd name="connsiteX2" fmla="*/ 9525 w 155575"/>
                <a:gd name="connsiteY2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11125">
                  <a:moveTo>
                    <a:pt x="155575" y="0"/>
                  </a:moveTo>
                  <a:lnTo>
                    <a:pt x="0" y="0"/>
                  </a:lnTo>
                  <a:lnTo>
                    <a:pt x="9525" y="1111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Freihandform 159"/>
            <p:cNvSpPr/>
            <p:nvPr/>
          </p:nvSpPr>
          <p:spPr>
            <a:xfrm>
              <a:off x="6242050" y="2965450"/>
              <a:ext cx="79375" cy="88900"/>
            </a:xfrm>
            <a:custGeom>
              <a:avLst/>
              <a:gdLst>
                <a:gd name="connsiteX0" fmla="*/ 3175 w 79375"/>
                <a:gd name="connsiteY0" fmla="*/ 88900 h 88900"/>
                <a:gd name="connsiteX1" fmla="*/ 0 w 79375"/>
                <a:gd name="connsiteY1" fmla="*/ 12700 h 88900"/>
                <a:gd name="connsiteX2" fmla="*/ 44450 w 79375"/>
                <a:gd name="connsiteY2" fmla="*/ 0 h 88900"/>
                <a:gd name="connsiteX3" fmla="*/ 79375 w 79375"/>
                <a:gd name="connsiteY3" fmla="*/ 349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88900">
                  <a:moveTo>
                    <a:pt x="3175" y="88900"/>
                  </a:moveTo>
                  <a:lnTo>
                    <a:pt x="0" y="12700"/>
                  </a:lnTo>
                  <a:lnTo>
                    <a:pt x="44450" y="0"/>
                  </a:lnTo>
                  <a:lnTo>
                    <a:pt x="79375" y="349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Freihandform 160"/>
            <p:cNvSpPr/>
            <p:nvPr/>
          </p:nvSpPr>
          <p:spPr>
            <a:xfrm>
              <a:off x="6092825" y="2581275"/>
              <a:ext cx="25400" cy="371475"/>
            </a:xfrm>
            <a:custGeom>
              <a:avLst/>
              <a:gdLst>
                <a:gd name="connsiteX0" fmla="*/ 0 w 25400"/>
                <a:gd name="connsiteY0" fmla="*/ 371475 h 371475"/>
                <a:gd name="connsiteX1" fmla="*/ 25400 w 25400"/>
                <a:gd name="connsiteY1" fmla="*/ 292100 h 371475"/>
                <a:gd name="connsiteX2" fmla="*/ 25400 w 25400"/>
                <a:gd name="connsiteY2" fmla="*/ 187325 h 371475"/>
                <a:gd name="connsiteX3" fmla="*/ 12700 w 25400"/>
                <a:gd name="connsiteY3" fmla="*/ 168275 h 371475"/>
                <a:gd name="connsiteX4" fmla="*/ 15875 w 25400"/>
                <a:gd name="connsiteY4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" h="371475">
                  <a:moveTo>
                    <a:pt x="0" y="371475"/>
                  </a:moveTo>
                  <a:lnTo>
                    <a:pt x="25400" y="292100"/>
                  </a:lnTo>
                  <a:lnTo>
                    <a:pt x="25400" y="187325"/>
                  </a:lnTo>
                  <a:lnTo>
                    <a:pt x="12700" y="168275"/>
                  </a:lnTo>
                  <a:cubicBezTo>
                    <a:pt x="13758" y="112183"/>
                    <a:pt x="15875" y="0"/>
                    <a:pt x="15875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Freihandform 161"/>
            <p:cNvSpPr/>
            <p:nvPr/>
          </p:nvSpPr>
          <p:spPr>
            <a:xfrm>
              <a:off x="6115050" y="2593975"/>
              <a:ext cx="161925" cy="285750"/>
            </a:xfrm>
            <a:custGeom>
              <a:avLst/>
              <a:gdLst>
                <a:gd name="connsiteX0" fmla="*/ 161925 w 161925"/>
                <a:gd name="connsiteY0" fmla="*/ 0 h 285750"/>
                <a:gd name="connsiteX1" fmla="*/ 161925 w 161925"/>
                <a:gd name="connsiteY1" fmla="*/ 60325 h 285750"/>
                <a:gd name="connsiteX2" fmla="*/ 107950 w 161925"/>
                <a:gd name="connsiteY2" fmla="*/ 92075 h 285750"/>
                <a:gd name="connsiteX3" fmla="*/ 107950 w 161925"/>
                <a:gd name="connsiteY3" fmla="*/ 133350 h 285750"/>
                <a:gd name="connsiteX4" fmla="*/ 79375 w 161925"/>
                <a:gd name="connsiteY4" fmla="*/ 187325 h 285750"/>
                <a:gd name="connsiteX5" fmla="*/ 69850 w 161925"/>
                <a:gd name="connsiteY5" fmla="*/ 225425 h 285750"/>
                <a:gd name="connsiteX6" fmla="*/ 69850 w 161925"/>
                <a:gd name="connsiteY6" fmla="*/ 257175 h 285750"/>
                <a:gd name="connsiteX7" fmla="*/ 73025 w 161925"/>
                <a:gd name="connsiteY7" fmla="*/ 285750 h 285750"/>
                <a:gd name="connsiteX8" fmla="*/ 0 w 161925"/>
                <a:gd name="connsiteY8" fmla="*/ 279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85750">
                  <a:moveTo>
                    <a:pt x="161925" y="0"/>
                  </a:moveTo>
                  <a:lnTo>
                    <a:pt x="161925" y="60325"/>
                  </a:lnTo>
                  <a:lnTo>
                    <a:pt x="107950" y="92075"/>
                  </a:lnTo>
                  <a:lnTo>
                    <a:pt x="107950" y="133350"/>
                  </a:lnTo>
                  <a:lnTo>
                    <a:pt x="79375" y="187325"/>
                  </a:lnTo>
                  <a:lnTo>
                    <a:pt x="69850" y="225425"/>
                  </a:lnTo>
                  <a:lnTo>
                    <a:pt x="69850" y="257175"/>
                  </a:lnTo>
                  <a:lnTo>
                    <a:pt x="73025" y="285750"/>
                  </a:lnTo>
                  <a:lnTo>
                    <a:pt x="0" y="279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Freihandform 162"/>
            <p:cNvSpPr/>
            <p:nvPr/>
          </p:nvSpPr>
          <p:spPr>
            <a:xfrm>
              <a:off x="6188075" y="2870200"/>
              <a:ext cx="155575" cy="12700"/>
            </a:xfrm>
            <a:custGeom>
              <a:avLst/>
              <a:gdLst>
                <a:gd name="connsiteX0" fmla="*/ 0 w 155575"/>
                <a:gd name="connsiteY0" fmla="*/ 9525 h 12700"/>
                <a:gd name="connsiteX1" fmla="*/ 111125 w 155575"/>
                <a:gd name="connsiteY1" fmla="*/ 12700 h 12700"/>
                <a:gd name="connsiteX2" fmla="*/ 155575 w 155575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2700">
                  <a:moveTo>
                    <a:pt x="0" y="9525"/>
                  </a:moveTo>
                  <a:lnTo>
                    <a:pt x="111125" y="12700"/>
                  </a:lnTo>
                  <a:lnTo>
                    <a:pt x="155575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Freihandform 163"/>
            <p:cNvSpPr/>
            <p:nvPr/>
          </p:nvSpPr>
          <p:spPr>
            <a:xfrm>
              <a:off x="4127500" y="3551767"/>
              <a:ext cx="8467" cy="67733"/>
            </a:xfrm>
            <a:custGeom>
              <a:avLst/>
              <a:gdLst>
                <a:gd name="connsiteX0" fmla="*/ 0 w 8467"/>
                <a:gd name="connsiteY0" fmla="*/ 0 h 67733"/>
                <a:gd name="connsiteX1" fmla="*/ 8467 w 8467"/>
                <a:gd name="connsiteY1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" h="67733">
                  <a:moveTo>
                    <a:pt x="0" y="0"/>
                  </a:moveTo>
                  <a:lnTo>
                    <a:pt x="8467" y="67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5" name="Gruppierung 90"/>
            <p:cNvGrpSpPr/>
            <p:nvPr/>
          </p:nvGrpSpPr>
          <p:grpSpPr>
            <a:xfrm>
              <a:off x="5726112" y="3202801"/>
              <a:ext cx="1216025" cy="276999"/>
              <a:chOff x="5726112" y="3202801"/>
              <a:chExt cx="1216025" cy="276999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97" name="Textfeld 196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66" name="Freihandform 165"/>
            <p:cNvSpPr/>
            <p:nvPr/>
          </p:nvSpPr>
          <p:spPr>
            <a:xfrm>
              <a:off x="5304367" y="3297767"/>
              <a:ext cx="402166" cy="254000"/>
            </a:xfrm>
            <a:custGeom>
              <a:avLst/>
              <a:gdLst>
                <a:gd name="connsiteX0" fmla="*/ 0 w 402166"/>
                <a:gd name="connsiteY0" fmla="*/ 211666 h 254000"/>
                <a:gd name="connsiteX1" fmla="*/ 33866 w 402166"/>
                <a:gd name="connsiteY1" fmla="*/ 254000 h 254000"/>
                <a:gd name="connsiteX2" fmla="*/ 63500 w 402166"/>
                <a:gd name="connsiteY2" fmla="*/ 232833 h 254000"/>
                <a:gd name="connsiteX3" fmla="*/ 88900 w 402166"/>
                <a:gd name="connsiteY3" fmla="*/ 245533 h 254000"/>
                <a:gd name="connsiteX4" fmla="*/ 105833 w 402166"/>
                <a:gd name="connsiteY4" fmla="*/ 220133 h 254000"/>
                <a:gd name="connsiteX5" fmla="*/ 152400 w 402166"/>
                <a:gd name="connsiteY5" fmla="*/ 220133 h 254000"/>
                <a:gd name="connsiteX6" fmla="*/ 169333 w 402166"/>
                <a:gd name="connsiteY6" fmla="*/ 186266 h 254000"/>
                <a:gd name="connsiteX7" fmla="*/ 194733 w 402166"/>
                <a:gd name="connsiteY7" fmla="*/ 143933 h 254000"/>
                <a:gd name="connsiteX8" fmla="*/ 207433 w 402166"/>
                <a:gd name="connsiteY8" fmla="*/ 101600 h 254000"/>
                <a:gd name="connsiteX9" fmla="*/ 207433 w 402166"/>
                <a:gd name="connsiteY9" fmla="*/ 101600 h 254000"/>
                <a:gd name="connsiteX10" fmla="*/ 224366 w 402166"/>
                <a:gd name="connsiteY10" fmla="*/ 84666 h 254000"/>
                <a:gd name="connsiteX11" fmla="*/ 245533 w 402166"/>
                <a:gd name="connsiteY11" fmla="*/ 105833 h 254000"/>
                <a:gd name="connsiteX12" fmla="*/ 279400 w 402166"/>
                <a:gd name="connsiteY12" fmla="*/ 59266 h 254000"/>
                <a:gd name="connsiteX13" fmla="*/ 279400 w 402166"/>
                <a:gd name="connsiteY13" fmla="*/ 59266 h 254000"/>
                <a:gd name="connsiteX14" fmla="*/ 279400 w 402166"/>
                <a:gd name="connsiteY14" fmla="*/ 59266 h 254000"/>
                <a:gd name="connsiteX15" fmla="*/ 330200 w 402166"/>
                <a:gd name="connsiteY15" fmla="*/ 29633 h 254000"/>
                <a:gd name="connsiteX16" fmla="*/ 342900 w 402166"/>
                <a:gd name="connsiteY16" fmla="*/ 0 h 254000"/>
                <a:gd name="connsiteX17" fmla="*/ 342900 w 402166"/>
                <a:gd name="connsiteY17" fmla="*/ 0 h 254000"/>
                <a:gd name="connsiteX18" fmla="*/ 402166 w 402166"/>
                <a:gd name="connsiteY18" fmla="*/ 423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166" h="254000">
                  <a:moveTo>
                    <a:pt x="0" y="211666"/>
                  </a:moveTo>
                  <a:lnTo>
                    <a:pt x="33866" y="254000"/>
                  </a:lnTo>
                  <a:lnTo>
                    <a:pt x="63500" y="232833"/>
                  </a:lnTo>
                  <a:lnTo>
                    <a:pt x="88900" y="245533"/>
                  </a:lnTo>
                  <a:lnTo>
                    <a:pt x="105833" y="220133"/>
                  </a:lnTo>
                  <a:lnTo>
                    <a:pt x="152400" y="220133"/>
                  </a:lnTo>
                  <a:lnTo>
                    <a:pt x="169333" y="186266"/>
                  </a:lnTo>
                  <a:lnTo>
                    <a:pt x="194733" y="143933"/>
                  </a:lnTo>
                  <a:lnTo>
                    <a:pt x="207433" y="101600"/>
                  </a:lnTo>
                  <a:lnTo>
                    <a:pt x="207433" y="101600"/>
                  </a:lnTo>
                  <a:lnTo>
                    <a:pt x="224366" y="84666"/>
                  </a:lnTo>
                  <a:lnTo>
                    <a:pt x="245533" y="105833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330200" y="29633"/>
                  </a:lnTo>
                  <a:lnTo>
                    <a:pt x="342900" y="0"/>
                  </a:lnTo>
                  <a:lnTo>
                    <a:pt x="342900" y="0"/>
                  </a:lnTo>
                  <a:lnTo>
                    <a:pt x="402166" y="4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7" name="Freihandform 166"/>
            <p:cNvSpPr/>
            <p:nvPr/>
          </p:nvSpPr>
          <p:spPr>
            <a:xfrm>
              <a:off x="3352800" y="3564467"/>
              <a:ext cx="93133" cy="55033"/>
            </a:xfrm>
            <a:custGeom>
              <a:avLst/>
              <a:gdLst>
                <a:gd name="connsiteX0" fmla="*/ 93133 w 93133"/>
                <a:gd name="connsiteY0" fmla="*/ 0 h 55033"/>
                <a:gd name="connsiteX1" fmla="*/ 0 w 93133"/>
                <a:gd name="connsiteY1" fmla="*/ 0 h 55033"/>
                <a:gd name="connsiteX2" fmla="*/ 0 w 93133"/>
                <a:gd name="connsiteY2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33" h="55033">
                  <a:moveTo>
                    <a:pt x="93133" y="0"/>
                  </a:moveTo>
                  <a:lnTo>
                    <a:pt x="0" y="0"/>
                  </a:lnTo>
                  <a:lnTo>
                    <a:pt x="0" y="55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8" name="Freihandform 167"/>
            <p:cNvSpPr/>
            <p:nvPr/>
          </p:nvSpPr>
          <p:spPr>
            <a:xfrm>
              <a:off x="2806700" y="3564467"/>
              <a:ext cx="541867" cy="639233"/>
            </a:xfrm>
            <a:custGeom>
              <a:avLst/>
              <a:gdLst>
                <a:gd name="connsiteX0" fmla="*/ 0 w 541867"/>
                <a:gd name="connsiteY0" fmla="*/ 639233 h 639233"/>
                <a:gd name="connsiteX1" fmla="*/ 0 w 541867"/>
                <a:gd name="connsiteY1" fmla="*/ 0 h 639233"/>
                <a:gd name="connsiteX2" fmla="*/ 541867 w 541867"/>
                <a:gd name="connsiteY2" fmla="*/ 0 h 6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867" h="639233">
                  <a:moveTo>
                    <a:pt x="0" y="639233"/>
                  </a:moveTo>
                  <a:lnTo>
                    <a:pt x="0" y="0"/>
                  </a:lnTo>
                  <a:lnTo>
                    <a:pt x="5418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9" name="Freihandform 168"/>
            <p:cNvSpPr/>
            <p:nvPr/>
          </p:nvSpPr>
          <p:spPr>
            <a:xfrm>
              <a:off x="2277533" y="3560233"/>
              <a:ext cx="524934" cy="283633"/>
            </a:xfrm>
            <a:custGeom>
              <a:avLst/>
              <a:gdLst>
                <a:gd name="connsiteX0" fmla="*/ 524934 w 524934"/>
                <a:gd name="connsiteY0" fmla="*/ 0 h 283633"/>
                <a:gd name="connsiteX1" fmla="*/ 67734 w 524934"/>
                <a:gd name="connsiteY1" fmla="*/ 4233 h 283633"/>
                <a:gd name="connsiteX2" fmla="*/ 63500 w 524934"/>
                <a:gd name="connsiteY2" fmla="*/ 118533 h 283633"/>
                <a:gd name="connsiteX3" fmla="*/ 33867 w 524934"/>
                <a:gd name="connsiteY3" fmla="*/ 118533 h 283633"/>
                <a:gd name="connsiteX4" fmla="*/ 0 w 524934"/>
                <a:gd name="connsiteY4" fmla="*/ 127000 h 283633"/>
                <a:gd name="connsiteX5" fmla="*/ 16934 w 524934"/>
                <a:gd name="connsiteY5" fmla="*/ 283633 h 2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934" h="283633">
                  <a:moveTo>
                    <a:pt x="524934" y="0"/>
                  </a:moveTo>
                  <a:lnTo>
                    <a:pt x="67734" y="4233"/>
                  </a:lnTo>
                  <a:lnTo>
                    <a:pt x="63500" y="118533"/>
                  </a:lnTo>
                  <a:lnTo>
                    <a:pt x="33867" y="118533"/>
                  </a:lnTo>
                  <a:lnTo>
                    <a:pt x="0" y="127000"/>
                  </a:lnTo>
                  <a:lnTo>
                    <a:pt x="16934" y="283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0" name="Freihandform 169"/>
            <p:cNvSpPr/>
            <p:nvPr/>
          </p:nvSpPr>
          <p:spPr>
            <a:xfrm>
              <a:off x="2061633" y="2963333"/>
              <a:ext cx="283634" cy="592667"/>
            </a:xfrm>
            <a:custGeom>
              <a:avLst/>
              <a:gdLst>
                <a:gd name="connsiteX0" fmla="*/ 283634 w 283634"/>
                <a:gd name="connsiteY0" fmla="*/ 592667 h 592667"/>
                <a:gd name="connsiteX1" fmla="*/ 279400 w 283634"/>
                <a:gd name="connsiteY1" fmla="*/ 0 h 592667"/>
                <a:gd name="connsiteX2" fmla="*/ 0 w 283634"/>
                <a:gd name="connsiteY2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634" h="592667">
                  <a:moveTo>
                    <a:pt x="283634" y="592667"/>
                  </a:moveTo>
                  <a:cubicBezTo>
                    <a:pt x="282223" y="395111"/>
                    <a:pt x="279400" y="0"/>
                    <a:pt x="279400" y="0"/>
                  </a:cubicBez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Freihandform 170"/>
            <p:cNvSpPr/>
            <p:nvPr/>
          </p:nvSpPr>
          <p:spPr>
            <a:xfrm>
              <a:off x="2336800" y="2959100"/>
              <a:ext cx="474133" cy="596900"/>
            </a:xfrm>
            <a:custGeom>
              <a:avLst/>
              <a:gdLst>
                <a:gd name="connsiteX0" fmla="*/ 0 w 474133"/>
                <a:gd name="connsiteY0" fmla="*/ 0 h 596900"/>
                <a:gd name="connsiteX1" fmla="*/ 287867 w 474133"/>
                <a:gd name="connsiteY1" fmla="*/ 4233 h 596900"/>
                <a:gd name="connsiteX2" fmla="*/ 292100 w 474133"/>
                <a:gd name="connsiteY2" fmla="*/ 135467 h 596900"/>
                <a:gd name="connsiteX3" fmla="*/ 474133 w 474133"/>
                <a:gd name="connsiteY3" fmla="*/ 139700 h 596900"/>
                <a:gd name="connsiteX4" fmla="*/ 474133 w 474133"/>
                <a:gd name="connsiteY4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3" h="596900">
                  <a:moveTo>
                    <a:pt x="0" y="0"/>
                  </a:moveTo>
                  <a:lnTo>
                    <a:pt x="287867" y="4233"/>
                  </a:lnTo>
                  <a:lnTo>
                    <a:pt x="292100" y="135467"/>
                  </a:lnTo>
                  <a:lnTo>
                    <a:pt x="474133" y="139700"/>
                  </a:lnTo>
                  <a:lnTo>
                    <a:pt x="474133" y="596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2" name="Freihandform 171"/>
            <p:cNvSpPr/>
            <p:nvPr/>
          </p:nvSpPr>
          <p:spPr>
            <a:xfrm>
              <a:off x="2810933" y="3098800"/>
              <a:ext cx="639234" cy="118533"/>
            </a:xfrm>
            <a:custGeom>
              <a:avLst/>
              <a:gdLst>
                <a:gd name="connsiteX0" fmla="*/ 639234 w 639234"/>
                <a:gd name="connsiteY0" fmla="*/ 118533 h 118533"/>
                <a:gd name="connsiteX1" fmla="*/ 639234 w 639234"/>
                <a:gd name="connsiteY1" fmla="*/ 0 h 118533"/>
                <a:gd name="connsiteX2" fmla="*/ 0 w 639234"/>
                <a:gd name="connsiteY2" fmla="*/ 0 h 1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234" h="118533">
                  <a:moveTo>
                    <a:pt x="639234" y="118533"/>
                  </a:moveTo>
                  <a:lnTo>
                    <a:pt x="639234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3" name="Freihandform 172"/>
            <p:cNvSpPr/>
            <p:nvPr/>
          </p:nvSpPr>
          <p:spPr>
            <a:xfrm>
              <a:off x="2159000" y="2044700"/>
              <a:ext cx="465667" cy="910167"/>
            </a:xfrm>
            <a:custGeom>
              <a:avLst/>
              <a:gdLst>
                <a:gd name="connsiteX0" fmla="*/ 457200 w 465667"/>
                <a:gd name="connsiteY0" fmla="*/ 910167 h 910167"/>
                <a:gd name="connsiteX1" fmla="*/ 465667 w 465667"/>
                <a:gd name="connsiteY1" fmla="*/ 605367 h 910167"/>
                <a:gd name="connsiteX2" fmla="*/ 423333 w 465667"/>
                <a:gd name="connsiteY2" fmla="*/ 579967 h 910167"/>
                <a:gd name="connsiteX3" fmla="*/ 410633 w 465667"/>
                <a:gd name="connsiteY3" fmla="*/ 605367 h 910167"/>
                <a:gd name="connsiteX4" fmla="*/ 342900 w 465667"/>
                <a:gd name="connsiteY4" fmla="*/ 605367 h 910167"/>
                <a:gd name="connsiteX5" fmla="*/ 342900 w 465667"/>
                <a:gd name="connsiteY5" fmla="*/ 605367 h 910167"/>
                <a:gd name="connsiteX6" fmla="*/ 292100 w 465667"/>
                <a:gd name="connsiteY6" fmla="*/ 626533 h 910167"/>
                <a:gd name="connsiteX7" fmla="*/ 266700 w 465667"/>
                <a:gd name="connsiteY7" fmla="*/ 579967 h 910167"/>
                <a:gd name="connsiteX8" fmla="*/ 237067 w 465667"/>
                <a:gd name="connsiteY8" fmla="*/ 563033 h 910167"/>
                <a:gd name="connsiteX9" fmla="*/ 237067 w 465667"/>
                <a:gd name="connsiteY9" fmla="*/ 563033 h 910167"/>
                <a:gd name="connsiteX10" fmla="*/ 198967 w 465667"/>
                <a:gd name="connsiteY10" fmla="*/ 465667 h 910167"/>
                <a:gd name="connsiteX11" fmla="*/ 160867 w 465667"/>
                <a:gd name="connsiteY11" fmla="*/ 486833 h 910167"/>
                <a:gd name="connsiteX12" fmla="*/ 139700 w 465667"/>
                <a:gd name="connsiteY12" fmla="*/ 469900 h 910167"/>
                <a:gd name="connsiteX13" fmla="*/ 160867 w 465667"/>
                <a:gd name="connsiteY13" fmla="*/ 427567 h 910167"/>
                <a:gd name="connsiteX14" fmla="*/ 143933 w 465667"/>
                <a:gd name="connsiteY14" fmla="*/ 397933 h 910167"/>
                <a:gd name="connsiteX15" fmla="*/ 160867 w 465667"/>
                <a:gd name="connsiteY15" fmla="*/ 338667 h 910167"/>
                <a:gd name="connsiteX16" fmla="*/ 114300 w 465667"/>
                <a:gd name="connsiteY16" fmla="*/ 321733 h 910167"/>
                <a:gd name="connsiteX17" fmla="*/ 71967 w 465667"/>
                <a:gd name="connsiteY17" fmla="*/ 241300 h 910167"/>
                <a:gd name="connsiteX18" fmla="*/ 33867 w 465667"/>
                <a:gd name="connsiteY18" fmla="*/ 220133 h 910167"/>
                <a:gd name="connsiteX19" fmla="*/ 33867 w 465667"/>
                <a:gd name="connsiteY19" fmla="*/ 190500 h 910167"/>
                <a:gd name="connsiteX20" fmla="*/ 4233 w 465667"/>
                <a:gd name="connsiteY20" fmla="*/ 152400 h 910167"/>
                <a:gd name="connsiteX21" fmla="*/ 0 w 465667"/>
                <a:gd name="connsiteY21" fmla="*/ 0 h 91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5667" h="910167">
                  <a:moveTo>
                    <a:pt x="457200" y="910167"/>
                  </a:moveTo>
                  <a:lnTo>
                    <a:pt x="465667" y="605367"/>
                  </a:lnTo>
                  <a:lnTo>
                    <a:pt x="423333" y="579967"/>
                  </a:lnTo>
                  <a:lnTo>
                    <a:pt x="410633" y="605367"/>
                  </a:lnTo>
                  <a:lnTo>
                    <a:pt x="342900" y="605367"/>
                  </a:lnTo>
                  <a:lnTo>
                    <a:pt x="342900" y="605367"/>
                  </a:lnTo>
                  <a:lnTo>
                    <a:pt x="292100" y="626533"/>
                  </a:lnTo>
                  <a:lnTo>
                    <a:pt x="266700" y="579967"/>
                  </a:lnTo>
                  <a:lnTo>
                    <a:pt x="237067" y="563033"/>
                  </a:lnTo>
                  <a:lnTo>
                    <a:pt x="237067" y="563033"/>
                  </a:lnTo>
                  <a:lnTo>
                    <a:pt x="198967" y="465667"/>
                  </a:lnTo>
                  <a:lnTo>
                    <a:pt x="160867" y="486833"/>
                  </a:lnTo>
                  <a:lnTo>
                    <a:pt x="139700" y="469900"/>
                  </a:lnTo>
                  <a:lnTo>
                    <a:pt x="160867" y="427567"/>
                  </a:lnTo>
                  <a:lnTo>
                    <a:pt x="143933" y="397933"/>
                  </a:lnTo>
                  <a:lnTo>
                    <a:pt x="160867" y="338667"/>
                  </a:lnTo>
                  <a:lnTo>
                    <a:pt x="114300" y="321733"/>
                  </a:lnTo>
                  <a:lnTo>
                    <a:pt x="71967" y="241300"/>
                  </a:lnTo>
                  <a:lnTo>
                    <a:pt x="33867" y="220133"/>
                  </a:lnTo>
                  <a:lnTo>
                    <a:pt x="33867" y="190500"/>
                  </a:lnTo>
                  <a:lnTo>
                    <a:pt x="4233" y="152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4" name="Freihandform 173"/>
            <p:cNvSpPr/>
            <p:nvPr/>
          </p:nvSpPr>
          <p:spPr>
            <a:xfrm>
              <a:off x="2065867" y="2040467"/>
              <a:ext cx="4233" cy="402166"/>
            </a:xfrm>
            <a:custGeom>
              <a:avLst/>
              <a:gdLst>
                <a:gd name="connsiteX0" fmla="*/ 0 w 4233"/>
                <a:gd name="connsiteY0" fmla="*/ 402166 h 402166"/>
                <a:gd name="connsiteX1" fmla="*/ 4233 w 4233"/>
                <a:gd name="connsiteY1" fmla="*/ 0 h 4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" h="402166">
                  <a:moveTo>
                    <a:pt x="0" y="402166"/>
                  </a:moveTo>
                  <a:lnTo>
                    <a:pt x="42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Freihandform 174"/>
            <p:cNvSpPr/>
            <p:nvPr/>
          </p:nvSpPr>
          <p:spPr>
            <a:xfrm>
              <a:off x="3268133" y="2040467"/>
              <a:ext cx="4234" cy="1054100"/>
            </a:xfrm>
            <a:custGeom>
              <a:avLst/>
              <a:gdLst>
                <a:gd name="connsiteX0" fmla="*/ 0 w 4234"/>
                <a:gd name="connsiteY0" fmla="*/ 1054100 h 1054100"/>
                <a:gd name="connsiteX1" fmla="*/ 4234 w 4234"/>
                <a:gd name="connsiteY1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" h="1054100">
                  <a:moveTo>
                    <a:pt x="0" y="1054100"/>
                  </a:moveTo>
                  <a:cubicBezTo>
                    <a:pt x="1411" y="702733"/>
                    <a:pt x="4234" y="0"/>
                    <a:pt x="4234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6" name="Freihandform 175"/>
            <p:cNvSpPr/>
            <p:nvPr/>
          </p:nvSpPr>
          <p:spPr>
            <a:xfrm>
              <a:off x="2620433" y="2590800"/>
              <a:ext cx="656167" cy="55033"/>
            </a:xfrm>
            <a:custGeom>
              <a:avLst/>
              <a:gdLst>
                <a:gd name="connsiteX0" fmla="*/ 0 w 656167"/>
                <a:gd name="connsiteY0" fmla="*/ 55033 h 55033"/>
                <a:gd name="connsiteX1" fmla="*/ 0 w 656167"/>
                <a:gd name="connsiteY1" fmla="*/ 0 h 55033"/>
                <a:gd name="connsiteX2" fmla="*/ 656167 w 656167"/>
                <a:gd name="connsiteY2" fmla="*/ 0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67" h="55033">
                  <a:moveTo>
                    <a:pt x="0" y="55033"/>
                  </a:moveTo>
                  <a:lnTo>
                    <a:pt x="0" y="0"/>
                  </a:lnTo>
                  <a:lnTo>
                    <a:pt x="6561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Freihandform 176"/>
            <p:cNvSpPr/>
            <p:nvPr/>
          </p:nvSpPr>
          <p:spPr>
            <a:xfrm>
              <a:off x="3268133" y="2463800"/>
              <a:ext cx="673100" cy="0"/>
            </a:xfrm>
            <a:custGeom>
              <a:avLst/>
              <a:gdLst>
                <a:gd name="connsiteX0" fmla="*/ 673100 w 673100"/>
                <a:gd name="connsiteY0" fmla="*/ 0 h 0"/>
                <a:gd name="connsiteX1" fmla="*/ 558800 w 673100"/>
                <a:gd name="connsiteY1" fmla="*/ 0 h 0"/>
                <a:gd name="connsiteX2" fmla="*/ 0 w 6731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>
                  <a:moveTo>
                    <a:pt x="673100" y="0"/>
                  </a:moveTo>
                  <a:lnTo>
                    <a:pt x="5588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Freihandform 177"/>
            <p:cNvSpPr/>
            <p:nvPr/>
          </p:nvSpPr>
          <p:spPr>
            <a:xfrm>
              <a:off x="3272367" y="2846189"/>
              <a:ext cx="668866" cy="45178"/>
            </a:xfrm>
            <a:custGeom>
              <a:avLst/>
              <a:gdLst>
                <a:gd name="connsiteX0" fmla="*/ 668866 w 668866"/>
                <a:gd name="connsiteY0" fmla="*/ 45178 h 45178"/>
                <a:gd name="connsiteX1" fmla="*/ 613833 w 668866"/>
                <a:gd name="connsiteY1" fmla="*/ 15544 h 45178"/>
                <a:gd name="connsiteX2" fmla="*/ 571500 w 668866"/>
                <a:gd name="connsiteY2" fmla="*/ 15544 h 45178"/>
                <a:gd name="connsiteX3" fmla="*/ 541866 w 668866"/>
                <a:gd name="connsiteY3" fmla="*/ 32478 h 45178"/>
                <a:gd name="connsiteX4" fmla="*/ 474133 w 668866"/>
                <a:gd name="connsiteY4" fmla="*/ 2844 h 45178"/>
                <a:gd name="connsiteX5" fmla="*/ 0 w 668866"/>
                <a:gd name="connsiteY5" fmla="*/ 2844 h 4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866" h="45178">
                  <a:moveTo>
                    <a:pt x="668866" y="45178"/>
                  </a:moveTo>
                  <a:lnTo>
                    <a:pt x="613833" y="15544"/>
                  </a:lnTo>
                  <a:lnTo>
                    <a:pt x="571500" y="15544"/>
                  </a:lnTo>
                  <a:lnTo>
                    <a:pt x="541866" y="32478"/>
                  </a:lnTo>
                  <a:cubicBezTo>
                    <a:pt x="486191" y="0"/>
                    <a:pt x="510670" y="2844"/>
                    <a:pt x="474133" y="2844"/>
                  </a:cubicBezTo>
                  <a:lnTo>
                    <a:pt x="0" y="284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9" name="Oval 178"/>
            <p:cNvSpPr/>
            <p:nvPr/>
          </p:nvSpPr>
          <p:spPr>
            <a:xfrm>
              <a:off x="1482194" y="3435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0" name="Textfeld 179"/>
            <p:cNvSpPr txBox="1"/>
            <p:nvPr/>
          </p:nvSpPr>
          <p:spPr>
            <a:xfrm>
              <a:off x="380998" y="3334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Francisco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4324879" y="3760301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2" name="Textfeld 181"/>
            <p:cNvSpPr txBox="1"/>
            <p:nvPr/>
          </p:nvSpPr>
          <p:spPr>
            <a:xfrm>
              <a:off x="3223683" y="36588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Little Rock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4842404" y="40790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4" name="Textfeld 183"/>
            <p:cNvSpPr txBox="1"/>
            <p:nvPr/>
          </p:nvSpPr>
          <p:spPr>
            <a:xfrm>
              <a:off x="4905904" y="397750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Montgomery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5636683" y="3700119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6" name="Textfeld 185"/>
            <p:cNvSpPr txBox="1"/>
            <p:nvPr/>
          </p:nvSpPr>
          <p:spPr>
            <a:xfrm>
              <a:off x="5700183" y="359861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Raleigh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4809067" y="3909620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8" name="Textfeld 187"/>
            <p:cNvSpPr txBox="1"/>
            <p:nvPr/>
          </p:nvSpPr>
          <p:spPr>
            <a:xfrm>
              <a:off x="4872567" y="3808119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Birmingham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4502100" y="42852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3400904" y="41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4700298" y="2943126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92" name="Textfeld 191"/>
            <p:cNvSpPr txBox="1"/>
            <p:nvPr/>
          </p:nvSpPr>
          <p:spPr>
            <a:xfrm>
              <a:off x="3599102" y="2841625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Chicago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grpSp>
          <p:nvGrpSpPr>
            <p:cNvPr id="193" name="Gruppierung 91"/>
            <p:cNvGrpSpPr/>
            <p:nvPr/>
          </p:nvGrpSpPr>
          <p:grpSpPr>
            <a:xfrm>
              <a:off x="4527550" y="3611318"/>
              <a:ext cx="1216025" cy="276999"/>
              <a:chOff x="5726112" y="3202801"/>
              <a:chExt cx="1216025" cy="276999"/>
            </a:xfrm>
          </p:grpSpPr>
          <p:sp>
            <p:nvSpPr>
              <p:cNvPr id="194" name="Oval 193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95" name="Textfeld 194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Memphis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75" name="Gruppierung 4"/>
          <p:cNvGrpSpPr/>
          <p:nvPr/>
        </p:nvGrpSpPr>
        <p:grpSpPr>
          <a:xfrm>
            <a:off x="5842586" y="833429"/>
            <a:ext cx="3142666" cy="2408249"/>
            <a:chOff x="927941" y="-1662727"/>
            <a:chExt cx="3943353" cy="2408249"/>
          </a:xfrm>
        </p:grpSpPr>
        <p:sp>
          <p:nvSpPr>
            <p:cNvPr id="91" name="Textfeld 90"/>
            <p:cNvSpPr txBox="1"/>
            <p:nvPr/>
          </p:nvSpPr>
          <p:spPr>
            <a:xfrm>
              <a:off x="1361455" y="-1662727"/>
              <a:ext cx="350983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Aug. 1963: Marsch auf Washington mit 250‘000 Teilnehmern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92" name="Gerade Verbindung mit Pfeil 91"/>
            <p:cNvCxnSpPr>
              <a:endCxn id="91" idx="1"/>
            </p:cNvCxnSpPr>
            <p:nvPr/>
          </p:nvCxnSpPr>
          <p:spPr>
            <a:xfrm rot="5400000" flipH="1" flipV="1">
              <a:off x="71379" y="-544554"/>
              <a:ext cx="2146638" cy="433513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ierung 12"/>
          <p:cNvGrpSpPr/>
          <p:nvPr/>
        </p:nvGrpSpPr>
        <p:grpSpPr>
          <a:xfrm>
            <a:off x="5657850" y="3467102"/>
            <a:ext cx="2844804" cy="1883570"/>
            <a:chOff x="583584" y="-2959577"/>
            <a:chExt cx="3904248" cy="1883570"/>
          </a:xfrm>
        </p:grpSpPr>
        <p:sp>
          <p:nvSpPr>
            <p:cNvPr id="97" name="Textfeld 96"/>
            <p:cNvSpPr txBox="1"/>
            <p:nvPr/>
          </p:nvSpPr>
          <p:spPr>
            <a:xfrm>
              <a:off x="583584" y="-1599227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02. Juli 1964: Präsident Johnson unterzeichnet den Civil Rights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00" name="Gerade Verbindung mit Pfeil 99"/>
            <p:cNvCxnSpPr>
              <a:stCxn id="97" idx="1"/>
            </p:cNvCxnSpPr>
            <p:nvPr/>
          </p:nvCxnSpPr>
          <p:spPr>
            <a:xfrm rot="10800000" flipH="1">
              <a:off x="583584" y="-2959577"/>
              <a:ext cx="226673" cy="1621961"/>
            </a:xfrm>
            <a:prstGeom prst="bentConnector4">
              <a:avLst>
                <a:gd name="adj1" fmla="val -138408"/>
                <a:gd name="adj2" fmla="val 42405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pierung 15"/>
          <p:cNvGrpSpPr/>
          <p:nvPr/>
        </p:nvGrpSpPr>
        <p:grpSpPr>
          <a:xfrm>
            <a:off x="2414058" y="1013162"/>
            <a:ext cx="3345456" cy="2227448"/>
            <a:chOff x="3677442" y="-2636069"/>
            <a:chExt cx="4197810" cy="2227448"/>
          </a:xfrm>
        </p:grpSpPr>
        <p:sp>
          <p:nvSpPr>
            <p:cNvPr id="105" name="Textfeld 104"/>
            <p:cNvSpPr txBox="1"/>
            <p:nvPr/>
          </p:nvSpPr>
          <p:spPr>
            <a:xfrm>
              <a:off x="3677442" y="-2636069"/>
              <a:ext cx="372629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Martin Luther King hält seine berühmte Rede „I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have</a:t>
              </a:r>
              <a:r>
                <a:rPr lang="de-DE" sz="1400" dirty="0" smtClean="0">
                  <a:solidFill>
                    <a:srgbClr val="660032"/>
                  </a:solidFill>
                </a:rPr>
                <a:t> a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dream</a:t>
              </a:r>
              <a:r>
                <a:rPr lang="de-DE" sz="1400" dirty="0" smtClean="0">
                  <a:solidFill>
                    <a:srgbClr val="660032"/>
                  </a:solidFill>
                </a:rPr>
                <a:t>“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11" name="Gerade Verbindung mit Pfeil 110"/>
            <p:cNvCxnSpPr>
              <a:endCxn id="105" idx="3"/>
            </p:cNvCxnSpPr>
            <p:nvPr/>
          </p:nvCxnSpPr>
          <p:spPr>
            <a:xfrm rot="16200000" flipV="1">
              <a:off x="6656578" y="-1627295"/>
              <a:ext cx="1965838" cy="471510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uppierung 18"/>
          <p:cNvGrpSpPr/>
          <p:nvPr/>
        </p:nvGrpSpPr>
        <p:grpSpPr>
          <a:xfrm>
            <a:off x="241300" y="3203365"/>
            <a:ext cx="4518378" cy="898735"/>
            <a:chOff x="967044" y="-1599227"/>
            <a:chExt cx="5915022" cy="898735"/>
          </a:xfrm>
        </p:grpSpPr>
        <p:sp>
          <p:nvSpPr>
            <p:cNvPr id="117" name="Textfeld 116"/>
            <p:cNvSpPr txBox="1"/>
            <p:nvPr/>
          </p:nvSpPr>
          <p:spPr>
            <a:xfrm>
              <a:off x="967044" y="-1599227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1965: In Selma behindert der Sheriff die Wahlregistrierung der Schwarzen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18" name="Gerade Verbindung mit Pfeil 117"/>
            <p:cNvCxnSpPr>
              <a:stCxn id="117" idx="3"/>
            </p:cNvCxnSpPr>
            <p:nvPr/>
          </p:nvCxnSpPr>
          <p:spPr>
            <a:xfrm>
              <a:off x="4871292" y="-1337617"/>
              <a:ext cx="2010774" cy="63712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uppierung 18"/>
          <p:cNvGrpSpPr/>
          <p:nvPr/>
        </p:nvGrpSpPr>
        <p:grpSpPr>
          <a:xfrm>
            <a:off x="195086" y="4171034"/>
            <a:ext cx="4575883" cy="1809974"/>
            <a:chOff x="967044" y="-2746737"/>
            <a:chExt cx="5252680" cy="1809974"/>
          </a:xfrm>
        </p:grpSpPr>
        <p:sp>
          <p:nvSpPr>
            <p:cNvPr id="120" name="Textfeld 119"/>
            <p:cNvSpPr txBox="1"/>
            <p:nvPr/>
          </p:nvSpPr>
          <p:spPr>
            <a:xfrm>
              <a:off x="967044" y="-1675427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07. März 1965: Während des Protestmarsches von Selma nach Montgomery kommt es zum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Bloody</a:t>
              </a:r>
              <a:r>
                <a:rPr lang="de-DE" sz="1400" dirty="0" smtClean="0">
                  <a:solidFill>
                    <a:srgbClr val="660032"/>
                  </a:solidFill>
                </a:rPr>
                <a:t> Sunday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21" name="Gerade Verbindung mit Pfeil 120"/>
            <p:cNvCxnSpPr>
              <a:stCxn id="120" idx="3"/>
            </p:cNvCxnSpPr>
            <p:nvPr/>
          </p:nvCxnSpPr>
          <p:spPr>
            <a:xfrm flipV="1">
              <a:off x="4871293" y="-2746737"/>
              <a:ext cx="1348431" cy="144064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uppierung 18"/>
          <p:cNvGrpSpPr/>
          <p:nvPr/>
        </p:nvGrpSpPr>
        <p:grpSpPr>
          <a:xfrm>
            <a:off x="5198533" y="3479800"/>
            <a:ext cx="3111501" cy="2643308"/>
            <a:chOff x="967044" y="-3719315"/>
            <a:chExt cx="3904248" cy="2643308"/>
          </a:xfrm>
        </p:grpSpPr>
        <p:sp>
          <p:nvSpPr>
            <p:cNvPr id="123" name="Textfeld 122"/>
            <p:cNvSpPr txBox="1"/>
            <p:nvPr/>
          </p:nvSpPr>
          <p:spPr>
            <a:xfrm>
              <a:off x="967044" y="-1599227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06. Aug. 1965: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Präs</a:t>
              </a:r>
              <a:r>
                <a:rPr lang="de-DE" sz="1400" dirty="0" smtClean="0">
                  <a:solidFill>
                    <a:srgbClr val="660032"/>
                  </a:solidFill>
                </a:rPr>
                <a:t>. Johnson unterschreibt 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Voting</a:t>
              </a:r>
              <a:r>
                <a:rPr lang="de-DE" sz="1400" dirty="0" smtClean="0">
                  <a:solidFill>
                    <a:srgbClr val="660032"/>
                  </a:solidFill>
                </a:rPr>
                <a:t> Rights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24" name="Gerade Verbindung mit Pfeil 123"/>
            <p:cNvCxnSpPr>
              <a:stCxn id="123" idx="1"/>
            </p:cNvCxnSpPr>
            <p:nvPr/>
          </p:nvCxnSpPr>
          <p:spPr>
            <a:xfrm rot="10800000" flipH="1">
              <a:off x="967044" y="-3719315"/>
              <a:ext cx="683908" cy="2381698"/>
            </a:xfrm>
            <a:prstGeom prst="bentConnector4">
              <a:avLst>
                <a:gd name="adj1" fmla="val -20971"/>
                <a:gd name="adj2" fmla="val 6669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8" name="Gerade Verbindung mit Pfeil 197"/>
          <p:cNvCxnSpPr/>
          <p:nvPr/>
        </p:nvCxnSpPr>
        <p:spPr>
          <a:xfrm rot="10800000" flipV="1">
            <a:off x="5024967" y="3399367"/>
            <a:ext cx="681568" cy="46893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mit Pfeil 198"/>
          <p:cNvCxnSpPr/>
          <p:nvPr/>
        </p:nvCxnSpPr>
        <p:spPr>
          <a:xfrm rot="10800000" flipV="1">
            <a:off x="4751627" y="3366030"/>
            <a:ext cx="855426" cy="12647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Gerade Verbindung mit Pfeil 200"/>
          <p:cNvCxnSpPr/>
          <p:nvPr/>
        </p:nvCxnSpPr>
        <p:spPr>
          <a:xfrm rot="10800000">
            <a:off x="4917067" y="3076576"/>
            <a:ext cx="709444" cy="19188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9" name="Bild 2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33" y="1523682"/>
            <a:ext cx="2129367" cy="318606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14" name="Bild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58" y="854361"/>
            <a:ext cx="2050087" cy="2149963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28" name="Bild 2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3968508"/>
            <a:ext cx="1769533" cy="121036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uppierung 113"/>
          <p:cNvGrpSpPr/>
          <p:nvPr/>
        </p:nvGrpSpPr>
        <p:grpSpPr>
          <a:xfrm>
            <a:off x="380998" y="1157224"/>
            <a:ext cx="8305805" cy="4562949"/>
            <a:chOff x="380998" y="1157224"/>
            <a:chExt cx="8305805" cy="4562949"/>
          </a:xfrm>
        </p:grpSpPr>
        <p:pic>
          <p:nvPicPr>
            <p:cNvPr id="117" name="Bild 11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157224"/>
              <a:ext cx="8229605" cy="4562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18" name="Freihandform 117"/>
            <p:cNvSpPr/>
            <p:nvPr/>
          </p:nvSpPr>
          <p:spPr>
            <a:xfrm>
              <a:off x="2053167" y="4051300"/>
              <a:ext cx="1845733" cy="736600"/>
            </a:xfrm>
            <a:custGeom>
              <a:avLst/>
              <a:gdLst>
                <a:gd name="connsiteX0" fmla="*/ 1845733 w 1845733"/>
                <a:gd name="connsiteY0" fmla="*/ 719667 h 736600"/>
                <a:gd name="connsiteX1" fmla="*/ 1824566 w 1845733"/>
                <a:gd name="connsiteY1" fmla="*/ 736600 h 736600"/>
                <a:gd name="connsiteX2" fmla="*/ 1790700 w 1845733"/>
                <a:gd name="connsiteY2" fmla="*/ 706967 h 736600"/>
                <a:gd name="connsiteX3" fmla="*/ 1735666 w 1845733"/>
                <a:gd name="connsiteY3" fmla="*/ 706967 h 736600"/>
                <a:gd name="connsiteX4" fmla="*/ 1701800 w 1845733"/>
                <a:gd name="connsiteY4" fmla="*/ 702733 h 736600"/>
                <a:gd name="connsiteX5" fmla="*/ 1672166 w 1845733"/>
                <a:gd name="connsiteY5" fmla="*/ 668867 h 736600"/>
                <a:gd name="connsiteX6" fmla="*/ 1646766 w 1845733"/>
                <a:gd name="connsiteY6" fmla="*/ 626533 h 736600"/>
                <a:gd name="connsiteX7" fmla="*/ 1625600 w 1845733"/>
                <a:gd name="connsiteY7" fmla="*/ 537633 h 736600"/>
                <a:gd name="connsiteX8" fmla="*/ 1557866 w 1845733"/>
                <a:gd name="connsiteY8" fmla="*/ 482600 h 736600"/>
                <a:gd name="connsiteX9" fmla="*/ 1502833 w 1845733"/>
                <a:gd name="connsiteY9" fmla="*/ 368300 h 736600"/>
                <a:gd name="connsiteX10" fmla="*/ 1456266 w 1845733"/>
                <a:gd name="connsiteY10" fmla="*/ 351367 h 736600"/>
                <a:gd name="connsiteX11" fmla="*/ 1447800 w 1845733"/>
                <a:gd name="connsiteY11" fmla="*/ 321733 h 736600"/>
                <a:gd name="connsiteX12" fmla="*/ 1375833 w 1845733"/>
                <a:gd name="connsiteY12" fmla="*/ 304800 h 736600"/>
                <a:gd name="connsiteX13" fmla="*/ 1375833 w 1845733"/>
                <a:gd name="connsiteY13" fmla="*/ 304800 h 736600"/>
                <a:gd name="connsiteX14" fmla="*/ 1333500 w 1845733"/>
                <a:gd name="connsiteY14" fmla="*/ 325967 h 736600"/>
                <a:gd name="connsiteX15" fmla="*/ 1303866 w 1845733"/>
                <a:gd name="connsiteY15" fmla="*/ 385233 h 736600"/>
                <a:gd name="connsiteX16" fmla="*/ 1278466 w 1845733"/>
                <a:gd name="connsiteY16" fmla="*/ 397933 h 736600"/>
                <a:gd name="connsiteX17" fmla="*/ 1164166 w 1845733"/>
                <a:gd name="connsiteY17" fmla="*/ 338667 h 736600"/>
                <a:gd name="connsiteX18" fmla="*/ 1126066 w 1845733"/>
                <a:gd name="connsiteY18" fmla="*/ 224367 h 736600"/>
                <a:gd name="connsiteX19" fmla="*/ 1087966 w 1845733"/>
                <a:gd name="connsiteY19" fmla="*/ 207433 h 736600"/>
                <a:gd name="connsiteX20" fmla="*/ 986366 w 1845733"/>
                <a:gd name="connsiteY20" fmla="*/ 114300 h 736600"/>
                <a:gd name="connsiteX21" fmla="*/ 821266 w 1845733"/>
                <a:gd name="connsiteY21" fmla="*/ 105833 h 736600"/>
                <a:gd name="connsiteX22" fmla="*/ 821266 w 1845733"/>
                <a:gd name="connsiteY22" fmla="*/ 152400 h 736600"/>
                <a:gd name="connsiteX23" fmla="*/ 554566 w 1845733"/>
                <a:gd name="connsiteY23" fmla="*/ 152400 h 736600"/>
                <a:gd name="connsiteX24" fmla="*/ 207433 w 1845733"/>
                <a:gd name="connsiteY24" fmla="*/ 29633 h 736600"/>
                <a:gd name="connsiteX25" fmla="*/ 224366 w 1845733"/>
                <a:gd name="connsiteY25" fmla="*/ 0 h 736600"/>
                <a:gd name="connsiteX26" fmla="*/ 0 w 1845733"/>
                <a:gd name="connsiteY26" fmla="*/ 29633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5733" h="736600">
                  <a:moveTo>
                    <a:pt x="1845733" y="719667"/>
                  </a:moveTo>
                  <a:lnTo>
                    <a:pt x="1824566" y="736600"/>
                  </a:lnTo>
                  <a:cubicBezTo>
                    <a:pt x="1797329" y="704824"/>
                    <a:pt x="1812176" y="706967"/>
                    <a:pt x="1790700" y="706967"/>
                  </a:cubicBezTo>
                  <a:lnTo>
                    <a:pt x="1735666" y="706967"/>
                  </a:lnTo>
                  <a:lnTo>
                    <a:pt x="1701800" y="702733"/>
                  </a:lnTo>
                  <a:lnTo>
                    <a:pt x="1672166" y="668867"/>
                  </a:lnTo>
                  <a:lnTo>
                    <a:pt x="1646766" y="626533"/>
                  </a:lnTo>
                  <a:lnTo>
                    <a:pt x="1625600" y="537633"/>
                  </a:lnTo>
                  <a:lnTo>
                    <a:pt x="1557866" y="482600"/>
                  </a:lnTo>
                  <a:lnTo>
                    <a:pt x="1502833" y="368300"/>
                  </a:lnTo>
                  <a:lnTo>
                    <a:pt x="1456266" y="351367"/>
                  </a:lnTo>
                  <a:lnTo>
                    <a:pt x="1447800" y="321733"/>
                  </a:lnTo>
                  <a:lnTo>
                    <a:pt x="1375833" y="304800"/>
                  </a:lnTo>
                  <a:lnTo>
                    <a:pt x="1375833" y="304800"/>
                  </a:lnTo>
                  <a:lnTo>
                    <a:pt x="1333500" y="325967"/>
                  </a:lnTo>
                  <a:lnTo>
                    <a:pt x="1303866" y="385233"/>
                  </a:lnTo>
                  <a:lnTo>
                    <a:pt x="1278466" y="397933"/>
                  </a:lnTo>
                  <a:lnTo>
                    <a:pt x="1164166" y="338667"/>
                  </a:lnTo>
                  <a:lnTo>
                    <a:pt x="1126066" y="224367"/>
                  </a:lnTo>
                  <a:lnTo>
                    <a:pt x="1087966" y="207433"/>
                  </a:lnTo>
                  <a:lnTo>
                    <a:pt x="986366" y="114300"/>
                  </a:lnTo>
                  <a:lnTo>
                    <a:pt x="821266" y="105833"/>
                  </a:lnTo>
                  <a:lnTo>
                    <a:pt x="821266" y="152400"/>
                  </a:lnTo>
                  <a:lnTo>
                    <a:pt x="554566" y="152400"/>
                  </a:lnTo>
                  <a:lnTo>
                    <a:pt x="207433" y="29633"/>
                  </a:lnTo>
                  <a:lnTo>
                    <a:pt x="224366" y="0"/>
                  </a:lnTo>
                  <a:lnTo>
                    <a:pt x="0" y="29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Freihandform 118"/>
            <p:cNvSpPr/>
            <p:nvPr/>
          </p:nvSpPr>
          <p:spPr>
            <a:xfrm>
              <a:off x="4080933" y="1981200"/>
              <a:ext cx="2628900" cy="1028700"/>
            </a:xfrm>
            <a:custGeom>
              <a:avLst/>
              <a:gdLst>
                <a:gd name="connsiteX0" fmla="*/ 2616200 w 2628900"/>
                <a:gd name="connsiteY0" fmla="*/ 643467 h 1028700"/>
                <a:gd name="connsiteX1" fmla="*/ 2628900 w 2628900"/>
                <a:gd name="connsiteY1" fmla="*/ 622300 h 1028700"/>
                <a:gd name="connsiteX2" fmla="*/ 2607734 w 2628900"/>
                <a:gd name="connsiteY2" fmla="*/ 588433 h 1028700"/>
                <a:gd name="connsiteX3" fmla="*/ 2607734 w 2628900"/>
                <a:gd name="connsiteY3" fmla="*/ 588433 h 1028700"/>
                <a:gd name="connsiteX4" fmla="*/ 2569634 w 2628900"/>
                <a:gd name="connsiteY4" fmla="*/ 571500 h 1028700"/>
                <a:gd name="connsiteX5" fmla="*/ 2569634 w 2628900"/>
                <a:gd name="connsiteY5" fmla="*/ 516467 h 1028700"/>
                <a:gd name="connsiteX6" fmla="*/ 2535767 w 2628900"/>
                <a:gd name="connsiteY6" fmla="*/ 503767 h 1028700"/>
                <a:gd name="connsiteX7" fmla="*/ 2540000 w 2628900"/>
                <a:gd name="connsiteY7" fmla="*/ 325967 h 1028700"/>
                <a:gd name="connsiteX8" fmla="*/ 2497667 w 2628900"/>
                <a:gd name="connsiteY8" fmla="*/ 287867 h 1028700"/>
                <a:gd name="connsiteX9" fmla="*/ 2434167 w 2628900"/>
                <a:gd name="connsiteY9" fmla="*/ 313267 h 1028700"/>
                <a:gd name="connsiteX10" fmla="*/ 2434167 w 2628900"/>
                <a:gd name="connsiteY10" fmla="*/ 313267 h 1028700"/>
                <a:gd name="connsiteX11" fmla="*/ 2421467 w 2628900"/>
                <a:gd name="connsiteY11" fmla="*/ 275167 h 1028700"/>
                <a:gd name="connsiteX12" fmla="*/ 2421467 w 2628900"/>
                <a:gd name="connsiteY12" fmla="*/ 275167 h 1028700"/>
                <a:gd name="connsiteX13" fmla="*/ 2421467 w 2628900"/>
                <a:gd name="connsiteY13" fmla="*/ 275167 h 1028700"/>
                <a:gd name="connsiteX14" fmla="*/ 2324100 w 2628900"/>
                <a:gd name="connsiteY14" fmla="*/ 397933 h 1028700"/>
                <a:gd name="connsiteX15" fmla="*/ 2298700 w 2628900"/>
                <a:gd name="connsiteY15" fmla="*/ 452967 h 1028700"/>
                <a:gd name="connsiteX16" fmla="*/ 2298700 w 2628900"/>
                <a:gd name="connsiteY16" fmla="*/ 491067 h 1028700"/>
                <a:gd name="connsiteX17" fmla="*/ 2273300 w 2628900"/>
                <a:gd name="connsiteY17" fmla="*/ 512233 h 1028700"/>
                <a:gd name="connsiteX18" fmla="*/ 2277534 w 2628900"/>
                <a:gd name="connsiteY18" fmla="*/ 554567 h 1028700"/>
                <a:gd name="connsiteX19" fmla="*/ 2277534 w 2628900"/>
                <a:gd name="connsiteY19" fmla="*/ 554567 h 1028700"/>
                <a:gd name="connsiteX20" fmla="*/ 2252134 w 2628900"/>
                <a:gd name="connsiteY20" fmla="*/ 575733 h 1028700"/>
                <a:gd name="connsiteX21" fmla="*/ 2226734 w 2628900"/>
                <a:gd name="connsiteY21" fmla="*/ 563033 h 1028700"/>
                <a:gd name="connsiteX22" fmla="*/ 2226734 w 2628900"/>
                <a:gd name="connsiteY22" fmla="*/ 563033 h 1028700"/>
                <a:gd name="connsiteX23" fmla="*/ 2192867 w 2628900"/>
                <a:gd name="connsiteY23" fmla="*/ 596900 h 1028700"/>
                <a:gd name="connsiteX24" fmla="*/ 1871134 w 2628900"/>
                <a:gd name="connsiteY24" fmla="*/ 605367 h 1028700"/>
                <a:gd name="connsiteX25" fmla="*/ 1744134 w 2628900"/>
                <a:gd name="connsiteY25" fmla="*/ 706967 h 1028700"/>
                <a:gd name="connsiteX26" fmla="*/ 1710267 w 2628900"/>
                <a:gd name="connsiteY26" fmla="*/ 783167 h 1028700"/>
                <a:gd name="connsiteX27" fmla="*/ 1528234 w 2628900"/>
                <a:gd name="connsiteY27" fmla="*/ 783167 h 1028700"/>
                <a:gd name="connsiteX28" fmla="*/ 1481667 w 2628900"/>
                <a:gd name="connsiteY28" fmla="*/ 804333 h 1028700"/>
                <a:gd name="connsiteX29" fmla="*/ 1502834 w 2628900"/>
                <a:gd name="connsiteY29" fmla="*/ 884767 h 1028700"/>
                <a:gd name="connsiteX30" fmla="*/ 1397000 w 2628900"/>
                <a:gd name="connsiteY30" fmla="*/ 944033 h 1028700"/>
                <a:gd name="connsiteX31" fmla="*/ 1299634 w 2628900"/>
                <a:gd name="connsiteY31" fmla="*/ 965200 h 1028700"/>
                <a:gd name="connsiteX32" fmla="*/ 1185334 w 2628900"/>
                <a:gd name="connsiteY32" fmla="*/ 1028700 h 1028700"/>
                <a:gd name="connsiteX33" fmla="*/ 1159934 w 2628900"/>
                <a:gd name="connsiteY33" fmla="*/ 1028700 h 1028700"/>
                <a:gd name="connsiteX34" fmla="*/ 1117600 w 2628900"/>
                <a:gd name="connsiteY34" fmla="*/ 994833 h 1028700"/>
                <a:gd name="connsiteX35" fmla="*/ 1117600 w 2628900"/>
                <a:gd name="connsiteY35" fmla="*/ 952500 h 1028700"/>
                <a:gd name="connsiteX36" fmla="*/ 1176867 w 2628900"/>
                <a:gd name="connsiteY36" fmla="*/ 910167 h 1028700"/>
                <a:gd name="connsiteX37" fmla="*/ 1219200 w 2628900"/>
                <a:gd name="connsiteY37" fmla="*/ 778933 h 1028700"/>
                <a:gd name="connsiteX38" fmla="*/ 1181100 w 2628900"/>
                <a:gd name="connsiteY38" fmla="*/ 554567 h 1028700"/>
                <a:gd name="connsiteX39" fmla="*/ 1079500 w 2628900"/>
                <a:gd name="connsiteY39" fmla="*/ 491067 h 1028700"/>
                <a:gd name="connsiteX40" fmla="*/ 1087967 w 2628900"/>
                <a:gd name="connsiteY40" fmla="*/ 461433 h 1028700"/>
                <a:gd name="connsiteX41" fmla="*/ 1087967 w 2628900"/>
                <a:gd name="connsiteY41" fmla="*/ 461433 h 1028700"/>
                <a:gd name="connsiteX42" fmla="*/ 1037167 w 2628900"/>
                <a:gd name="connsiteY42" fmla="*/ 452967 h 1028700"/>
                <a:gd name="connsiteX43" fmla="*/ 1037167 w 2628900"/>
                <a:gd name="connsiteY43" fmla="*/ 452967 h 1028700"/>
                <a:gd name="connsiteX44" fmla="*/ 1024467 w 2628900"/>
                <a:gd name="connsiteY44" fmla="*/ 397933 h 1028700"/>
                <a:gd name="connsiteX45" fmla="*/ 986367 w 2628900"/>
                <a:gd name="connsiteY45" fmla="*/ 402167 h 1028700"/>
                <a:gd name="connsiteX46" fmla="*/ 965200 w 2628900"/>
                <a:gd name="connsiteY46" fmla="*/ 389467 h 1028700"/>
                <a:gd name="connsiteX47" fmla="*/ 960967 w 2628900"/>
                <a:gd name="connsiteY47" fmla="*/ 355600 h 1028700"/>
                <a:gd name="connsiteX48" fmla="*/ 639234 w 2628900"/>
                <a:gd name="connsiteY48" fmla="*/ 160867 h 1028700"/>
                <a:gd name="connsiteX49" fmla="*/ 537634 w 2628900"/>
                <a:gd name="connsiteY49" fmla="*/ 203200 h 1028700"/>
                <a:gd name="connsiteX50" fmla="*/ 491067 w 2628900"/>
                <a:gd name="connsiteY50" fmla="*/ 203200 h 1028700"/>
                <a:gd name="connsiteX51" fmla="*/ 491067 w 2628900"/>
                <a:gd name="connsiteY51" fmla="*/ 203200 h 1028700"/>
                <a:gd name="connsiteX52" fmla="*/ 469900 w 2628900"/>
                <a:gd name="connsiteY52" fmla="*/ 186267 h 1028700"/>
                <a:gd name="connsiteX53" fmla="*/ 414867 w 2628900"/>
                <a:gd name="connsiteY53" fmla="*/ 182033 h 1028700"/>
                <a:gd name="connsiteX54" fmla="*/ 414867 w 2628900"/>
                <a:gd name="connsiteY54" fmla="*/ 182033 h 1028700"/>
                <a:gd name="connsiteX55" fmla="*/ 414867 w 2628900"/>
                <a:gd name="connsiteY55" fmla="*/ 182033 h 1028700"/>
                <a:gd name="connsiteX56" fmla="*/ 389467 w 2628900"/>
                <a:gd name="connsiteY56" fmla="*/ 160867 h 1028700"/>
                <a:gd name="connsiteX57" fmla="*/ 334434 w 2628900"/>
                <a:gd name="connsiteY57" fmla="*/ 198967 h 1028700"/>
                <a:gd name="connsiteX58" fmla="*/ 287867 w 2628900"/>
                <a:gd name="connsiteY58" fmla="*/ 152400 h 1028700"/>
                <a:gd name="connsiteX59" fmla="*/ 262467 w 2628900"/>
                <a:gd name="connsiteY59" fmla="*/ 165100 h 1028700"/>
                <a:gd name="connsiteX60" fmla="*/ 254000 w 2628900"/>
                <a:gd name="connsiteY60" fmla="*/ 135467 h 1028700"/>
                <a:gd name="connsiteX61" fmla="*/ 203200 w 2628900"/>
                <a:gd name="connsiteY61" fmla="*/ 110067 h 1028700"/>
                <a:gd name="connsiteX62" fmla="*/ 131234 w 2628900"/>
                <a:gd name="connsiteY62" fmla="*/ 127000 h 1028700"/>
                <a:gd name="connsiteX63" fmla="*/ 118534 w 2628900"/>
                <a:gd name="connsiteY63" fmla="*/ 101600 h 1028700"/>
                <a:gd name="connsiteX64" fmla="*/ 46567 w 2628900"/>
                <a:gd name="connsiteY64" fmla="*/ 84667 h 1028700"/>
                <a:gd name="connsiteX65" fmla="*/ 38100 w 2628900"/>
                <a:gd name="connsiteY65" fmla="*/ 12700 h 1028700"/>
                <a:gd name="connsiteX66" fmla="*/ 8467 w 2628900"/>
                <a:gd name="connsiteY66" fmla="*/ 0 h 1028700"/>
                <a:gd name="connsiteX67" fmla="*/ 0 w 2628900"/>
                <a:gd name="connsiteY67" fmla="*/ 59267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28900" h="1028700">
                  <a:moveTo>
                    <a:pt x="2616200" y="643467"/>
                  </a:moveTo>
                  <a:lnTo>
                    <a:pt x="2628900" y="622300"/>
                  </a:lnTo>
                  <a:lnTo>
                    <a:pt x="2607734" y="588433"/>
                  </a:lnTo>
                  <a:lnTo>
                    <a:pt x="2607734" y="588433"/>
                  </a:lnTo>
                  <a:lnTo>
                    <a:pt x="2569634" y="571500"/>
                  </a:lnTo>
                  <a:lnTo>
                    <a:pt x="2569634" y="516467"/>
                  </a:lnTo>
                  <a:lnTo>
                    <a:pt x="2535767" y="503767"/>
                  </a:lnTo>
                  <a:lnTo>
                    <a:pt x="2540000" y="325967"/>
                  </a:lnTo>
                  <a:lnTo>
                    <a:pt x="2497667" y="287867"/>
                  </a:lnTo>
                  <a:lnTo>
                    <a:pt x="2434167" y="313267"/>
                  </a:lnTo>
                  <a:lnTo>
                    <a:pt x="2434167" y="3132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324100" y="397933"/>
                  </a:lnTo>
                  <a:lnTo>
                    <a:pt x="2298700" y="452967"/>
                  </a:lnTo>
                  <a:lnTo>
                    <a:pt x="2298700" y="491067"/>
                  </a:lnTo>
                  <a:lnTo>
                    <a:pt x="2273300" y="512233"/>
                  </a:lnTo>
                  <a:lnTo>
                    <a:pt x="2277534" y="554567"/>
                  </a:lnTo>
                  <a:lnTo>
                    <a:pt x="2277534" y="554567"/>
                  </a:lnTo>
                  <a:lnTo>
                    <a:pt x="2252134" y="575733"/>
                  </a:lnTo>
                  <a:lnTo>
                    <a:pt x="2226734" y="563033"/>
                  </a:lnTo>
                  <a:lnTo>
                    <a:pt x="2226734" y="563033"/>
                  </a:lnTo>
                  <a:lnTo>
                    <a:pt x="2192867" y="596900"/>
                  </a:lnTo>
                  <a:lnTo>
                    <a:pt x="1871134" y="605367"/>
                  </a:lnTo>
                  <a:lnTo>
                    <a:pt x="1744134" y="706967"/>
                  </a:lnTo>
                  <a:lnTo>
                    <a:pt x="1710267" y="783167"/>
                  </a:lnTo>
                  <a:lnTo>
                    <a:pt x="1528234" y="783167"/>
                  </a:lnTo>
                  <a:lnTo>
                    <a:pt x="1481667" y="804333"/>
                  </a:lnTo>
                  <a:lnTo>
                    <a:pt x="1502834" y="884767"/>
                  </a:lnTo>
                  <a:lnTo>
                    <a:pt x="1397000" y="944033"/>
                  </a:lnTo>
                  <a:lnTo>
                    <a:pt x="1299634" y="965200"/>
                  </a:lnTo>
                  <a:lnTo>
                    <a:pt x="1185334" y="1028700"/>
                  </a:lnTo>
                  <a:lnTo>
                    <a:pt x="1159934" y="1028700"/>
                  </a:lnTo>
                  <a:lnTo>
                    <a:pt x="1117600" y="994833"/>
                  </a:lnTo>
                  <a:lnTo>
                    <a:pt x="1117600" y="952500"/>
                  </a:lnTo>
                  <a:lnTo>
                    <a:pt x="1176867" y="910167"/>
                  </a:lnTo>
                  <a:lnTo>
                    <a:pt x="1219200" y="778933"/>
                  </a:lnTo>
                  <a:lnTo>
                    <a:pt x="1181100" y="554567"/>
                  </a:lnTo>
                  <a:lnTo>
                    <a:pt x="1079500" y="491067"/>
                  </a:lnTo>
                  <a:lnTo>
                    <a:pt x="1087967" y="461433"/>
                  </a:lnTo>
                  <a:lnTo>
                    <a:pt x="1087967" y="461433"/>
                  </a:lnTo>
                  <a:lnTo>
                    <a:pt x="1037167" y="452967"/>
                  </a:lnTo>
                  <a:lnTo>
                    <a:pt x="1037167" y="452967"/>
                  </a:lnTo>
                  <a:lnTo>
                    <a:pt x="1024467" y="397933"/>
                  </a:lnTo>
                  <a:lnTo>
                    <a:pt x="986367" y="402167"/>
                  </a:lnTo>
                  <a:lnTo>
                    <a:pt x="965200" y="389467"/>
                  </a:lnTo>
                  <a:lnTo>
                    <a:pt x="960967" y="355600"/>
                  </a:lnTo>
                  <a:lnTo>
                    <a:pt x="639234" y="160867"/>
                  </a:lnTo>
                  <a:lnTo>
                    <a:pt x="537634" y="203200"/>
                  </a:lnTo>
                  <a:lnTo>
                    <a:pt x="491067" y="203200"/>
                  </a:lnTo>
                  <a:lnTo>
                    <a:pt x="491067" y="203200"/>
                  </a:lnTo>
                  <a:lnTo>
                    <a:pt x="469900" y="186267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389467" y="160867"/>
                  </a:lnTo>
                  <a:lnTo>
                    <a:pt x="334434" y="198967"/>
                  </a:lnTo>
                  <a:lnTo>
                    <a:pt x="287867" y="152400"/>
                  </a:lnTo>
                  <a:lnTo>
                    <a:pt x="262467" y="165100"/>
                  </a:lnTo>
                  <a:lnTo>
                    <a:pt x="254000" y="135467"/>
                  </a:lnTo>
                  <a:lnTo>
                    <a:pt x="203200" y="110067"/>
                  </a:lnTo>
                  <a:lnTo>
                    <a:pt x="131234" y="127000"/>
                  </a:lnTo>
                  <a:lnTo>
                    <a:pt x="118534" y="101600"/>
                  </a:lnTo>
                  <a:lnTo>
                    <a:pt x="46567" y="84667"/>
                  </a:lnTo>
                  <a:lnTo>
                    <a:pt x="38100" y="12700"/>
                  </a:lnTo>
                  <a:lnTo>
                    <a:pt x="8467" y="0"/>
                  </a:lnTo>
                  <a:lnTo>
                    <a:pt x="0" y="592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Freihandform 119"/>
            <p:cNvSpPr/>
            <p:nvPr/>
          </p:nvSpPr>
          <p:spPr>
            <a:xfrm>
              <a:off x="1337733" y="2032000"/>
              <a:ext cx="2734734" cy="118817"/>
            </a:xfrm>
            <a:custGeom>
              <a:avLst/>
              <a:gdLst>
                <a:gd name="connsiteX0" fmla="*/ 2734734 w 2734734"/>
                <a:gd name="connsiteY0" fmla="*/ 8467 h 118817"/>
                <a:gd name="connsiteX1" fmla="*/ 135467 w 2734734"/>
                <a:gd name="connsiteY1" fmla="*/ 0 h 118817"/>
                <a:gd name="connsiteX2" fmla="*/ 156634 w 2734734"/>
                <a:gd name="connsiteY2" fmla="*/ 29633 h 118817"/>
                <a:gd name="connsiteX3" fmla="*/ 156634 w 2734734"/>
                <a:gd name="connsiteY3" fmla="*/ 29633 h 118817"/>
                <a:gd name="connsiteX4" fmla="*/ 165100 w 2734734"/>
                <a:gd name="connsiteY4" fmla="*/ 93133 h 118817"/>
                <a:gd name="connsiteX5" fmla="*/ 118534 w 2734734"/>
                <a:gd name="connsiteY5" fmla="*/ 114300 h 118817"/>
                <a:gd name="connsiteX6" fmla="*/ 93134 w 2734734"/>
                <a:gd name="connsiteY6" fmla="*/ 114300 h 118817"/>
                <a:gd name="connsiteX7" fmla="*/ 0 w 2734734"/>
                <a:gd name="connsiteY7" fmla="*/ 80433 h 1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4734" h="118817">
                  <a:moveTo>
                    <a:pt x="2734734" y="8467"/>
                  </a:moveTo>
                  <a:lnTo>
                    <a:pt x="135467" y="0"/>
                  </a:lnTo>
                  <a:lnTo>
                    <a:pt x="156634" y="29633"/>
                  </a:lnTo>
                  <a:lnTo>
                    <a:pt x="156634" y="29633"/>
                  </a:lnTo>
                  <a:lnTo>
                    <a:pt x="165100" y="93133"/>
                  </a:lnTo>
                  <a:cubicBezTo>
                    <a:pt x="134280" y="118817"/>
                    <a:pt x="150721" y="114300"/>
                    <a:pt x="118534" y="114300"/>
                  </a:cubicBezTo>
                  <a:lnTo>
                    <a:pt x="93134" y="114300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Freihandform 120"/>
            <p:cNvSpPr/>
            <p:nvPr/>
          </p:nvSpPr>
          <p:spPr>
            <a:xfrm>
              <a:off x="1375833" y="2959100"/>
              <a:ext cx="952500" cy="1092200"/>
            </a:xfrm>
            <a:custGeom>
              <a:avLst/>
              <a:gdLst>
                <a:gd name="connsiteX0" fmla="*/ 910167 w 952500"/>
                <a:gd name="connsiteY0" fmla="*/ 1092200 h 1092200"/>
                <a:gd name="connsiteX1" fmla="*/ 897467 w 952500"/>
                <a:gd name="connsiteY1" fmla="*/ 1045633 h 1092200"/>
                <a:gd name="connsiteX2" fmla="*/ 897467 w 952500"/>
                <a:gd name="connsiteY2" fmla="*/ 1011767 h 1092200"/>
                <a:gd name="connsiteX3" fmla="*/ 914400 w 952500"/>
                <a:gd name="connsiteY3" fmla="*/ 994833 h 1092200"/>
                <a:gd name="connsiteX4" fmla="*/ 914400 w 952500"/>
                <a:gd name="connsiteY4" fmla="*/ 948267 h 1092200"/>
                <a:gd name="connsiteX5" fmla="*/ 952500 w 952500"/>
                <a:gd name="connsiteY5" fmla="*/ 922867 h 1092200"/>
                <a:gd name="connsiteX6" fmla="*/ 914400 w 952500"/>
                <a:gd name="connsiteY6" fmla="*/ 880533 h 1092200"/>
                <a:gd name="connsiteX7" fmla="*/ 897467 w 952500"/>
                <a:gd name="connsiteY7" fmla="*/ 842433 h 1092200"/>
                <a:gd name="connsiteX8" fmla="*/ 402167 w 952500"/>
                <a:gd name="connsiteY8" fmla="*/ 372533 h 1092200"/>
                <a:gd name="connsiteX9" fmla="*/ 406400 w 952500"/>
                <a:gd name="connsiteY9" fmla="*/ 0 h 1092200"/>
                <a:gd name="connsiteX10" fmla="*/ 0 w 952500"/>
                <a:gd name="connsiteY10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0" h="1092200">
                  <a:moveTo>
                    <a:pt x="910167" y="1092200"/>
                  </a:moveTo>
                  <a:lnTo>
                    <a:pt x="897467" y="1045633"/>
                  </a:lnTo>
                  <a:lnTo>
                    <a:pt x="897467" y="1011767"/>
                  </a:lnTo>
                  <a:lnTo>
                    <a:pt x="914400" y="994833"/>
                  </a:lnTo>
                  <a:lnTo>
                    <a:pt x="914400" y="948267"/>
                  </a:lnTo>
                  <a:lnTo>
                    <a:pt x="952500" y="922867"/>
                  </a:lnTo>
                  <a:lnTo>
                    <a:pt x="914400" y="880533"/>
                  </a:lnTo>
                  <a:lnTo>
                    <a:pt x="897467" y="842433"/>
                  </a:lnTo>
                  <a:lnTo>
                    <a:pt x="402167" y="372533"/>
                  </a:lnTo>
                  <a:lnTo>
                    <a:pt x="4064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Freihandform 121"/>
            <p:cNvSpPr/>
            <p:nvPr/>
          </p:nvSpPr>
          <p:spPr>
            <a:xfrm>
              <a:off x="1418167" y="2413000"/>
              <a:ext cx="694266" cy="546100"/>
            </a:xfrm>
            <a:custGeom>
              <a:avLst/>
              <a:gdLst>
                <a:gd name="connsiteX0" fmla="*/ 359833 w 694266"/>
                <a:gd name="connsiteY0" fmla="*/ 546100 h 546100"/>
                <a:gd name="connsiteX1" fmla="*/ 643466 w 694266"/>
                <a:gd name="connsiteY1" fmla="*/ 546100 h 546100"/>
                <a:gd name="connsiteX2" fmla="*/ 643466 w 694266"/>
                <a:gd name="connsiteY2" fmla="*/ 338667 h 546100"/>
                <a:gd name="connsiteX3" fmla="*/ 651933 w 694266"/>
                <a:gd name="connsiteY3" fmla="*/ 275167 h 546100"/>
                <a:gd name="connsiteX4" fmla="*/ 622300 w 694266"/>
                <a:gd name="connsiteY4" fmla="*/ 262467 h 546100"/>
                <a:gd name="connsiteX5" fmla="*/ 622300 w 694266"/>
                <a:gd name="connsiteY5" fmla="*/ 262467 h 546100"/>
                <a:gd name="connsiteX6" fmla="*/ 694266 w 694266"/>
                <a:gd name="connsiteY6" fmla="*/ 97367 h 546100"/>
                <a:gd name="connsiteX7" fmla="*/ 647700 w 694266"/>
                <a:gd name="connsiteY7" fmla="*/ 33867 h 546100"/>
                <a:gd name="connsiteX8" fmla="*/ 457200 w 694266"/>
                <a:gd name="connsiteY8" fmla="*/ 33867 h 546100"/>
                <a:gd name="connsiteX9" fmla="*/ 321733 w 694266"/>
                <a:gd name="connsiteY9" fmla="*/ 80433 h 546100"/>
                <a:gd name="connsiteX10" fmla="*/ 283633 w 694266"/>
                <a:gd name="connsiteY10" fmla="*/ 76200 h 546100"/>
                <a:gd name="connsiteX11" fmla="*/ 254000 w 694266"/>
                <a:gd name="connsiteY11" fmla="*/ 93133 h 546100"/>
                <a:gd name="connsiteX12" fmla="*/ 203200 w 694266"/>
                <a:gd name="connsiteY12" fmla="*/ 76200 h 546100"/>
                <a:gd name="connsiteX13" fmla="*/ 165100 w 694266"/>
                <a:gd name="connsiteY13" fmla="*/ 93133 h 546100"/>
                <a:gd name="connsiteX14" fmla="*/ 101600 w 694266"/>
                <a:gd name="connsiteY14" fmla="*/ 76200 h 546100"/>
                <a:gd name="connsiteX15" fmla="*/ 101600 w 694266"/>
                <a:gd name="connsiteY15" fmla="*/ 46567 h 546100"/>
                <a:gd name="connsiteX16" fmla="*/ 76200 w 694266"/>
                <a:gd name="connsiteY16" fmla="*/ 21167 h 546100"/>
                <a:gd name="connsiteX17" fmla="*/ 76200 w 694266"/>
                <a:gd name="connsiteY17" fmla="*/ 21167 h 546100"/>
                <a:gd name="connsiteX18" fmla="*/ 42333 w 694266"/>
                <a:gd name="connsiteY18" fmla="*/ 4233 h 546100"/>
                <a:gd name="connsiteX19" fmla="*/ 0 w 694266"/>
                <a:gd name="connsiteY19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4266" h="546100">
                  <a:moveTo>
                    <a:pt x="359833" y="546100"/>
                  </a:moveTo>
                  <a:lnTo>
                    <a:pt x="643466" y="546100"/>
                  </a:lnTo>
                  <a:lnTo>
                    <a:pt x="643466" y="338667"/>
                  </a:lnTo>
                  <a:lnTo>
                    <a:pt x="651933" y="275167"/>
                  </a:lnTo>
                  <a:lnTo>
                    <a:pt x="622300" y="262467"/>
                  </a:lnTo>
                  <a:lnTo>
                    <a:pt x="622300" y="262467"/>
                  </a:lnTo>
                  <a:lnTo>
                    <a:pt x="694266" y="97367"/>
                  </a:lnTo>
                  <a:lnTo>
                    <a:pt x="647700" y="33867"/>
                  </a:lnTo>
                  <a:lnTo>
                    <a:pt x="457200" y="33867"/>
                  </a:lnTo>
                  <a:lnTo>
                    <a:pt x="321733" y="80433"/>
                  </a:lnTo>
                  <a:lnTo>
                    <a:pt x="283633" y="76200"/>
                  </a:lnTo>
                  <a:lnTo>
                    <a:pt x="254000" y="93133"/>
                  </a:lnTo>
                  <a:lnTo>
                    <a:pt x="203200" y="76200"/>
                  </a:lnTo>
                  <a:lnTo>
                    <a:pt x="165100" y="93133"/>
                  </a:lnTo>
                  <a:lnTo>
                    <a:pt x="101600" y="76200"/>
                  </a:lnTo>
                  <a:lnTo>
                    <a:pt x="101600" y="46567"/>
                  </a:lnTo>
                  <a:lnTo>
                    <a:pt x="76200" y="21167"/>
                  </a:lnTo>
                  <a:lnTo>
                    <a:pt x="76200" y="21167"/>
                  </a:lnTo>
                  <a:lnTo>
                    <a:pt x="42333" y="42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Freihandform 122"/>
            <p:cNvSpPr/>
            <p:nvPr/>
          </p:nvSpPr>
          <p:spPr>
            <a:xfrm>
              <a:off x="3026833" y="3623733"/>
              <a:ext cx="1214967" cy="736600"/>
            </a:xfrm>
            <a:custGeom>
              <a:avLst/>
              <a:gdLst>
                <a:gd name="connsiteX0" fmla="*/ 0 w 1214967"/>
                <a:gd name="connsiteY0" fmla="*/ 537634 h 736600"/>
                <a:gd name="connsiteX1" fmla="*/ 0 w 1214967"/>
                <a:gd name="connsiteY1" fmla="*/ 508000 h 736600"/>
                <a:gd name="connsiteX2" fmla="*/ 321734 w 1214967"/>
                <a:gd name="connsiteY2" fmla="*/ 512234 h 736600"/>
                <a:gd name="connsiteX3" fmla="*/ 330200 w 1214967"/>
                <a:gd name="connsiteY3" fmla="*/ 0 h 736600"/>
                <a:gd name="connsiteX4" fmla="*/ 601134 w 1214967"/>
                <a:gd name="connsiteY4" fmla="*/ 0 h 736600"/>
                <a:gd name="connsiteX5" fmla="*/ 609600 w 1214967"/>
                <a:gd name="connsiteY5" fmla="*/ 232834 h 736600"/>
                <a:gd name="connsiteX6" fmla="*/ 630767 w 1214967"/>
                <a:gd name="connsiteY6" fmla="*/ 249767 h 736600"/>
                <a:gd name="connsiteX7" fmla="*/ 677334 w 1214967"/>
                <a:gd name="connsiteY7" fmla="*/ 254000 h 736600"/>
                <a:gd name="connsiteX8" fmla="*/ 711200 w 1214967"/>
                <a:gd name="connsiteY8" fmla="*/ 270934 h 736600"/>
                <a:gd name="connsiteX9" fmla="*/ 757767 w 1214967"/>
                <a:gd name="connsiteY9" fmla="*/ 275167 h 736600"/>
                <a:gd name="connsiteX10" fmla="*/ 783167 w 1214967"/>
                <a:gd name="connsiteY10" fmla="*/ 283634 h 736600"/>
                <a:gd name="connsiteX11" fmla="*/ 812800 w 1214967"/>
                <a:gd name="connsiteY11" fmla="*/ 304800 h 736600"/>
                <a:gd name="connsiteX12" fmla="*/ 838200 w 1214967"/>
                <a:gd name="connsiteY12" fmla="*/ 292100 h 736600"/>
                <a:gd name="connsiteX13" fmla="*/ 880534 w 1214967"/>
                <a:gd name="connsiteY13" fmla="*/ 313267 h 736600"/>
                <a:gd name="connsiteX14" fmla="*/ 922867 w 1214967"/>
                <a:gd name="connsiteY14" fmla="*/ 309034 h 736600"/>
                <a:gd name="connsiteX15" fmla="*/ 948267 w 1214967"/>
                <a:gd name="connsiteY15" fmla="*/ 321734 h 736600"/>
                <a:gd name="connsiteX16" fmla="*/ 982134 w 1214967"/>
                <a:gd name="connsiteY16" fmla="*/ 296334 h 736600"/>
                <a:gd name="connsiteX17" fmla="*/ 1024467 w 1214967"/>
                <a:gd name="connsiteY17" fmla="*/ 296334 h 736600"/>
                <a:gd name="connsiteX18" fmla="*/ 1079500 w 1214967"/>
                <a:gd name="connsiteY18" fmla="*/ 309034 h 736600"/>
                <a:gd name="connsiteX19" fmla="*/ 1109134 w 1214967"/>
                <a:gd name="connsiteY19" fmla="*/ 330200 h 736600"/>
                <a:gd name="connsiteX20" fmla="*/ 1109134 w 1214967"/>
                <a:gd name="connsiteY20" fmla="*/ 330200 h 736600"/>
                <a:gd name="connsiteX21" fmla="*/ 1164167 w 1214967"/>
                <a:gd name="connsiteY21" fmla="*/ 342900 h 736600"/>
                <a:gd name="connsiteX22" fmla="*/ 1164167 w 1214967"/>
                <a:gd name="connsiteY22" fmla="*/ 520700 h 736600"/>
                <a:gd name="connsiteX23" fmla="*/ 1185334 w 1214967"/>
                <a:gd name="connsiteY23" fmla="*/ 554567 h 736600"/>
                <a:gd name="connsiteX24" fmla="*/ 1214967 w 1214967"/>
                <a:gd name="connsiteY24" fmla="*/ 605367 h 736600"/>
                <a:gd name="connsiteX25" fmla="*/ 1198034 w 1214967"/>
                <a:gd name="connsiteY25" fmla="*/ 647700 h 736600"/>
                <a:gd name="connsiteX26" fmla="*/ 1189567 w 1214967"/>
                <a:gd name="connsiteY26" fmla="*/ 694267 h 736600"/>
                <a:gd name="connsiteX27" fmla="*/ 1181100 w 1214967"/>
                <a:gd name="connsiteY27" fmla="*/ 736600 h 736600"/>
                <a:gd name="connsiteX28" fmla="*/ 1181100 w 1214967"/>
                <a:gd name="connsiteY28" fmla="*/ 7366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4967" h="736600">
                  <a:moveTo>
                    <a:pt x="0" y="537634"/>
                  </a:moveTo>
                  <a:lnTo>
                    <a:pt x="0" y="508000"/>
                  </a:lnTo>
                  <a:lnTo>
                    <a:pt x="321734" y="512234"/>
                  </a:lnTo>
                  <a:lnTo>
                    <a:pt x="330200" y="0"/>
                  </a:lnTo>
                  <a:lnTo>
                    <a:pt x="601134" y="0"/>
                  </a:lnTo>
                  <a:lnTo>
                    <a:pt x="609600" y="232834"/>
                  </a:lnTo>
                  <a:lnTo>
                    <a:pt x="630767" y="249767"/>
                  </a:lnTo>
                  <a:lnTo>
                    <a:pt x="677334" y="254000"/>
                  </a:lnTo>
                  <a:lnTo>
                    <a:pt x="711200" y="270934"/>
                  </a:lnTo>
                  <a:lnTo>
                    <a:pt x="757767" y="275167"/>
                  </a:lnTo>
                  <a:lnTo>
                    <a:pt x="783167" y="283634"/>
                  </a:lnTo>
                  <a:lnTo>
                    <a:pt x="812800" y="304800"/>
                  </a:lnTo>
                  <a:lnTo>
                    <a:pt x="838200" y="292100"/>
                  </a:lnTo>
                  <a:lnTo>
                    <a:pt x="880534" y="313267"/>
                  </a:lnTo>
                  <a:lnTo>
                    <a:pt x="922867" y="309034"/>
                  </a:lnTo>
                  <a:lnTo>
                    <a:pt x="948267" y="321734"/>
                  </a:lnTo>
                  <a:lnTo>
                    <a:pt x="982134" y="296334"/>
                  </a:lnTo>
                  <a:lnTo>
                    <a:pt x="1024467" y="296334"/>
                  </a:lnTo>
                  <a:lnTo>
                    <a:pt x="1079500" y="309034"/>
                  </a:lnTo>
                  <a:lnTo>
                    <a:pt x="1109134" y="330200"/>
                  </a:lnTo>
                  <a:lnTo>
                    <a:pt x="1109134" y="330200"/>
                  </a:lnTo>
                  <a:lnTo>
                    <a:pt x="1164167" y="342900"/>
                  </a:lnTo>
                  <a:lnTo>
                    <a:pt x="1164167" y="520700"/>
                  </a:lnTo>
                  <a:lnTo>
                    <a:pt x="1185334" y="554567"/>
                  </a:lnTo>
                  <a:lnTo>
                    <a:pt x="1214967" y="605367"/>
                  </a:lnTo>
                  <a:lnTo>
                    <a:pt x="1198034" y="647700"/>
                  </a:lnTo>
                  <a:lnTo>
                    <a:pt x="1189567" y="694267"/>
                  </a:lnTo>
                  <a:lnTo>
                    <a:pt x="1181100" y="736600"/>
                  </a:lnTo>
                  <a:lnTo>
                    <a:pt x="1181100" y="736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Freihandform 123"/>
            <p:cNvSpPr/>
            <p:nvPr/>
          </p:nvSpPr>
          <p:spPr>
            <a:xfrm>
              <a:off x="3450167" y="3213100"/>
              <a:ext cx="749313" cy="393692"/>
            </a:xfrm>
            <a:custGeom>
              <a:avLst/>
              <a:gdLst>
                <a:gd name="connsiteX0" fmla="*/ 681566 w 749313"/>
                <a:gd name="connsiteY0" fmla="*/ 97367 h 393692"/>
                <a:gd name="connsiteX1" fmla="*/ 681566 w 749313"/>
                <a:gd name="connsiteY1" fmla="*/ 135467 h 393692"/>
                <a:gd name="connsiteX2" fmla="*/ 550333 w 749313"/>
                <a:gd name="connsiteY2" fmla="*/ 351367 h 393692"/>
                <a:gd name="connsiteX3" fmla="*/ 0 w 749313"/>
                <a:gd name="connsiteY3" fmla="*/ 347133 h 393692"/>
                <a:gd name="connsiteX4" fmla="*/ 0 w 749313"/>
                <a:gd name="connsiteY4" fmla="*/ 8467 h 393692"/>
                <a:gd name="connsiteX5" fmla="*/ 618066 w 749313"/>
                <a:gd name="connsiteY5" fmla="*/ 0 h 393692"/>
                <a:gd name="connsiteX6" fmla="*/ 647700 w 749313"/>
                <a:gd name="connsiteY6" fmla="*/ 21167 h 393692"/>
                <a:gd name="connsiteX7" fmla="*/ 647700 w 749313"/>
                <a:gd name="connsiteY7" fmla="*/ 21167 h 393692"/>
                <a:gd name="connsiteX8" fmla="*/ 647700 w 749313"/>
                <a:gd name="connsiteY8" fmla="*/ 50800 h 393692"/>
                <a:gd name="connsiteX9" fmla="*/ 681566 w 749313"/>
                <a:gd name="connsiteY9" fmla="*/ 97367 h 39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313" h="393692">
                  <a:moveTo>
                    <a:pt x="681566" y="97367"/>
                  </a:moveTo>
                  <a:lnTo>
                    <a:pt x="681566" y="135467"/>
                  </a:lnTo>
                  <a:cubicBezTo>
                    <a:pt x="676503" y="393692"/>
                    <a:pt x="749313" y="351367"/>
                    <a:pt x="550333" y="351367"/>
                  </a:cubicBezTo>
                  <a:lnTo>
                    <a:pt x="0" y="347133"/>
                  </a:lnTo>
                  <a:lnTo>
                    <a:pt x="0" y="8467"/>
                  </a:lnTo>
                  <a:lnTo>
                    <a:pt x="618066" y="0"/>
                  </a:lnTo>
                  <a:lnTo>
                    <a:pt x="647700" y="21167"/>
                  </a:lnTo>
                  <a:lnTo>
                    <a:pt x="647700" y="21167"/>
                  </a:lnTo>
                  <a:lnTo>
                    <a:pt x="647700" y="50800"/>
                  </a:lnTo>
                  <a:lnTo>
                    <a:pt x="681566" y="97367"/>
                  </a:lnTo>
                  <a:close/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5" name="Freihandform 124"/>
            <p:cNvSpPr/>
            <p:nvPr/>
          </p:nvSpPr>
          <p:spPr>
            <a:xfrm>
              <a:off x="4195233" y="4017433"/>
              <a:ext cx="410634" cy="321734"/>
            </a:xfrm>
            <a:custGeom>
              <a:avLst/>
              <a:gdLst>
                <a:gd name="connsiteX0" fmla="*/ 410634 w 410634"/>
                <a:gd name="connsiteY0" fmla="*/ 321734 h 321734"/>
                <a:gd name="connsiteX1" fmla="*/ 381000 w 410634"/>
                <a:gd name="connsiteY1" fmla="*/ 254000 h 321734"/>
                <a:gd name="connsiteX2" fmla="*/ 397934 w 410634"/>
                <a:gd name="connsiteY2" fmla="*/ 220134 h 321734"/>
                <a:gd name="connsiteX3" fmla="*/ 224367 w 410634"/>
                <a:gd name="connsiteY3" fmla="*/ 220134 h 321734"/>
                <a:gd name="connsiteX4" fmla="*/ 224367 w 410634"/>
                <a:gd name="connsiteY4" fmla="*/ 194734 h 321734"/>
                <a:gd name="connsiteX5" fmla="*/ 232834 w 410634"/>
                <a:gd name="connsiteY5" fmla="*/ 156634 h 321734"/>
                <a:gd name="connsiteX6" fmla="*/ 262467 w 410634"/>
                <a:gd name="connsiteY6" fmla="*/ 127000 h 321734"/>
                <a:gd name="connsiteX7" fmla="*/ 270934 w 410634"/>
                <a:gd name="connsiteY7" fmla="*/ 97367 h 321734"/>
                <a:gd name="connsiteX8" fmla="*/ 270934 w 410634"/>
                <a:gd name="connsiteY8" fmla="*/ 97367 h 321734"/>
                <a:gd name="connsiteX9" fmla="*/ 275167 w 410634"/>
                <a:gd name="connsiteY9" fmla="*/ 59267 h 321734"/>
                <a:gd name="connsiteX10" fmla="*/ 262467 w 410634"/>
                <a:gd name="connsiteY10" fmla="*/ 0 h 321734"/>
                <a:gd name="connsiteX11" fmla="*/ 0 w 410634"/>
                <a:gd name="connsiteY11" fmla="*/ 42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34" h="321734">
                  <a:moveTo>
                    <a:pt x="410634" y="321734"/>
                  </a:moveTo>
                  <a:lnTo>
                    <a:pt x="381000" y="254000"/>
                  </a:lnTo>
                  <a:lnTo>
                    <a:pt x="397934" y="220134"/>
                  </a:lnTo>
                  <a:lnTo>
                    <a:pt x="224367" y="220134"/>
                  </a:lnTo>
                  <a:lnTo>
                    <a:pt x="224367" y="194734"/>
                  </a:lnTo>
                  <a:lnTo>
                    <a:pt x="232834" y="156634"/>
                  </a:lnTo>
                  <a:lnTo>
                    <a:pt x="262467" y="127000"/>
                  </a:lnTo>
                  <a:lnTo>
                    <a:pt x="270934" y="97367"/>
                  </a:lnTo>
                  <a:lnTo>
                    <a:pt x="270934" y="97367"/>
                  </a:lnTo>
                  <a:lnTo>
                    <a:pt x="275167" y="59267"/>
                  </a:lnTo>
                  <a:lnTo>
                    <a:pt x="262467" y="0"/>
                  </a:lnTo>
                  <a:lnTo>
                    <a:pt x="0" y="42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Freihandform 125"/>
            <p:cNvSpPr/>
            <p:nvPr/>
          </p:nvSpPr>
          <p:spPr>
            <a:xfrm>
              <a:off x="4140200" y="3623733"/>
              <a:ext cx="452967" cy="393700"/>
            </a:xfrm>
            <a:custGeom>
              <a:avLst/>
              <a:gdLst>
                <a:gd name="connsiteX0" fmla="*/ 8467 w 452967"/>
                <a:gd name="connsiteY0" fmla="*/ 330200 h 393700"/>
                <a:gd name="connsiteX1" fmla="*/ 21167 w 452967"/>
                <a:gd name="connsiteY1" fmla="*/ 114300 h 393700"/>
                <a:gd name="connsiteX2" fmla="*/ 4233 w 452967"/>
                <a:gd name="connsiteY2" fmla="*/ 46567 h 393700"/>
                <a:gd name="connsiteX3" fmla="*/ 0 w 452967"/>
                <a:gd name="connsiteY3" fmla="*/ 0 h 393700"/>
                <a:gd name="connsiteX4" fmla="*/ 410633 w 452967"/>
                <a:gd name="connsiteY4" fmla="*/ 4234 h 393700"/>
                <a:gd name="connsiteX5" fmla="*/ 427567 w 452967"/>
                <a:gd name="connsiteY5" fmla="*/ 25400 h 393700"/>
                <a:gd name="connsiteX6" fmla="*/ 397933 w 452967"/>
                <a:gd name="connsiteY6" fmla="*/ 67734 h 393700"/>
                <a:gd name="connsiteX7" fmla="*/ 452967 w 452967"/>
                <a:gd name="connsiteY7" fmla="*/ 71967 h 393700"/>
                <a:gd name="connsiteX8" fmla="*/ 436033 w 452967"/>
                <a:gd name="connsiteY8" fmla="*/ 101600 h 393700"/>
                <a:gd name="connsiteX9" fmla="*/ 410633 w 452967"/>
                <a:gd name="connsiteY9" fmla="*/ 131234 h 393700"/>
                <a:gd name="connsiteX10" fmla="*/ 410633 w 452967"/>
                <a:gd name="connsiteY10" fmla="*/ 160867 h 393700"/>
                <a:gd name="connsiteX11" fmla="*/ 389467 w 452967"/>
                <a:gd name="connsiteY11" fmla="*/ 194734 h 393700"/>
                <a:gd name="connsiteX12" fmla="*/ 359833 w 452967"/>
                <a:gd name="connsiteY12" fmla="*/ 249767 h 393700"/>
                <a:gd name="connsiteX13" fmla="*/ 321733 w 452967"/>
                <a:gd name="connsiteY13" fmla="*/ 313267 h 393700"/>
                <a:gd name="connsiteX14" fmla="*/ 321733 w 452967"/>
                <a:gd name="connsiteY14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67" h="393700">
                  <a:moveTo>
                    <a:pt x="8467" y="330200"/>
                  </a:moveTo>
                  <a:lnTo>
                    <a:pt x="21167" y="114300"/>
                  </a:lnTo>
                  <a:lnTo>
                    <a:pt x="4233" y="46567"/>
                  </a:lnTo>
                  <a:lnTo>
                    <a:pt x="0" y="0"/>
                  </a:lnTo>
                  <a:lnTo>
                    <a:pt x="410633" y="4234"/>
                  </a:lnTo>
                  <a:lnTo>
                    <a:pt x="427567" y="25400"/>
                  </a:lnTo>
                  <a:lnTo>
                    <a:pt x="397933" y="67734"/>
                  </a:lnTo>
                  <a:lnTo>
                    <a:pt x="452967" y="71967"/>
                  </a:lnTo>
                  <a:lnTo>
                    <a:pt x="436033" y="101600"/>
                  </a:lnTo>
                  <a:lnTo>
                    <a:pt x="410633" y="131234"/>
                  </a:lnTo>
                  <a:lnTo>
                    <a:pt x="410633" y="160867"/>
                  </a:lnTo>
                  <a:lnTo>
                    <a:pt x="389467" y="194734"/>
                  </a:lnTo>
                  <a:lnTo>
                    <a:pt x="359833" y="249767"/>
                  </a:lnTo>
                  <a:lnTo>
                    <a:pt x="321733" y="313267"/>
                  </a:lnTo>
                  <a:lnTo>
                    <a:pt x="321733" y="393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Freihandform 126"/>
            <p:cNvSpPr/>
            <p:nvPr/>
          </p:nvSpPr>
          <p:spPr>
            <a:xfrm>
              <a:off x="4538133" y="3797300"/>
              <a:ext cx="207434" cy="512233"/>
            </a:xfrm>
            <a:custGeom>
              <a:avLst/>
              <a:gdLst>
                <a:gd name="connsiteX0" fmla="*/ 0 w 207434"/>
                <a:gd name="connsiteY0" fmla="*/ 4233 h 512233"/>
                <a:gd name="connsiteX1" fmla="*/ 194734 w 207434"/>
                <a:gd name="connsiteY1" fmla="*/ 0 h 512233"/>
                <a:gd name="connsiteX2" fmla="*/ 207434 w 207434"/>
                <a:gd name="connsiteY2" fmla="*/ 25400 h 512233"/>
                <a:gd name="connsiteX3" fmla="*/ 186267 w 207434"/>
                <a:gd name="connsiteY3" fmla="*/ 105833 h 512233"/>
                <a:gd name="connsiteX4" fmla="*/ 173567 w 207434"/>
                <a:gd name="connsiteY4" fmla="*/ 228600 h 512233"/>
                <a:gd name="connsiteX5" fmla="*/ 173567 w 207434"/>
                <a:gd name="connsiteY5" fmla="*/ 512233 h 5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34" h="512233">
                  <a:moveTo>
                    <a:pt x="0" y="4233"/>
                  </a:moveTo>
                  <a:lnTo>
                    <a:pt x="194734" y="0"/>
                  </a:lnTo>
                  <a:lnTo>
                    <a:pt x="207434" y="25400"/>
                  </a:lnTo>
                  <a:lnTo>
                    <a:pt x="186267" y="105833"/>
                  </a:lnTo>
                  <a:lnTo>
                    <a:pt x="173567" y="228600"/>
                  </a:lnTo>
                  <a:lnTo>
                    <a:pt x="173567" y="512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Freihandform 127"/>
            <p:cNvSpPr/>
            <p:nvPr/>
          </p:nvSpPr>
          <p:spPr>
            <a:xfrm>
              <a:off x="4772378" y="4230566"/>
              <a:ext cx="582789" cy="78967"/>
            </a:xfrm>
            <a:custGeom>
              <a:avLst/>
              <a:gdLst>
                <a:gd name="connsiteX0" fmla="*/ 40922 w 582789"/>
                <a:gd name="connsiteY0" fmla="*/ 74734 h 78967"/>
                <a:gd name="connsiteX1" fmla="*/ 19755 w 582789"/>
                <a:gd name="connsiteY1" fmla="*/ 40867 h 78967"/>
                <a:gd name="connsiteX2" fmla="*/ 36689 w 582789"/>
                <a:gd name="connsiteY2" fmla="*/ 7001 h 78967"/>
                <a:gd name="connsiteX3" fmla="*/ 248355 w 582789"/>
                <a:gd name="connsiteY3" fmla="*/ 7001 h 78967"/>
                <a:gd name="connsiteX4" fmla="*/ 277989 w 582789"/>
                <a:gd name="connsiteY4" fmla="*/ 45101 h 78967"/>
                <a:gd name="connsiteX5" fmla="*/ 502355 w 582789"/>
                <a:gd name="connsiteY5" fmla="*/ 53567 h 78967"/>
                <a:gd name="connsiteX6" fmla="*/ 523522 w 582789"/>
                <a:gd name="connsiteY6" fmla="*/ 78967 h 78967"/>
                <a:gd name="connsiteX7" fmla="*/ 544689 w 582789"/>
                <a:gd name="connsiteY7" fmla="*/ 23934 h 78967"/>
                <a:gd name="connsiteX8" fmla="*/ 582789 w 582789"/>
                <a:gd name="connsiteY8" fmla="*/ 36634 h 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89" h="78967">
                  <a:moveTo>
                    <a:pt x="40922" y="74734"/>
                  </a:moveTo>
                  <a:lnTo>
                    <a:pt x="19755" y="40867"/>
                  </a:lnTo>
                  <a:cubicBezTo>
                    <a:pt x="14647" y="0"/>
                    <a:pt x="0" y="2062"/>
                    <a:pt x="36689" y="7001"/>
                  </a:cubicBezTo>
                  <a:lnTo>
                    <a:pt x="248355" y="7001"/>
                  </a:lnTo>
                  <a:lnTo>
                    <a:pt x="277989" y="45101"/>
                  </a:lnTo>
                  <a:lnTo>
                    <a:pt x="502355" y="53567"/>
                  </a:lnTo>
                  <a:lnTo>
                    <a:pt x="523522" y="78967"/>
                  </a:lnTo>
                  <a:lnTo>
                    <a:pt x="544689" y="23934"/>
                  </a:lnTo>
                  <a:lnTo>
                    <a:pt x="582789" y="366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Freihandform 128"/>
            <p:cNvSpPr/>
            <p:nvPr/>
          </p:nvSpPr>
          <p:spPr>
            <a:xfrm>
              <a:off x="4737100" y="3801533"/>
              <a:ext cx="287867" cy="427567"/>
            </a:xfrm>
            <a:custGeom>
              <a:avLst/>
              <a:gdLst>
                <a:gd name="connsiteX0" fmla="*/ 0 w 287867"/>
                <a:gd name="connsiteY0" fmla="*/ 0 h 427567"/>
                <a:gd name="connsiteX1" fmla="*/ 228600 w 287867"/>
                <a:gd name="connsiteY1" fmla="*/ 0 h 427567"/>
                <a:gd name="connsiteX2" fmla="*/ 287867 w 287867"/>
                <a:gd name="connsiteY2" fmla="*/ 292100 h 427567"/>
                <a:gd name="connsiteX3" fmla="*/ 283633 w 287867"/>
                <a:gd name="connsiteY3" fmla="*/ 334434 h 427567"/>
                <a:gd name="connsiteX4" fmla="*/ 287867 w 287867"/>
                <a:gd name="connsiteY4" fmla="*/ 372534 h 427567"/>
                <a:gd name="connsiteX5" fmla="*/ 275167 w 287867"/>
                <a:gd name="connsiteY5" fmla="*/ 427567 h 4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867" h="427567">
                  <a:moveTo>
                    <a:pt x="0" y="0"/>
                  </a:moveTo>
                  <a:lnTo>
                    <a:pt x="228600" y="0"/>
                  </a:lnTo>
                  <a:lnTo>
                    <a:pt x="287867" y="292100"/>
                  </a:lnTo>
                  <a:lnTo>
                    <a:pt x="283633" y="334434"/>
                  </a:lnTo>
                  <a:lnTo>
                    <a:pt x="287867" y="372534"/>
                  </a:lnTo>
                  <a:lnTo>
                    <a:pt x="275167" y="4275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Freihandform 129"/>
            <p:cNvSpPr/>
            <p:nvPr/>
          </p:nvSpPr>
          <p:spPr>
            <a:xfrm>
              <a:off x="4965700" y="3801533"/>
              <a:ext cx="440267" cy="325967"/>
            </a:xfrm>
            <a:custGeom>
              <a:avLst/>
              <a:gdLst>
                <a:gd name="connsiteX0" fmla="*/ 0 w 440267"/>
                <a:gd name="connsiteY0" fmla="*/ 0 h 325967"/>
                <a:gd name="connsiteX1" fmla="*/ 232833 w 440267"/>
                <a:gd name="connsiteY1" fmla="*/ 4234 h 325967"/>
                <a:gd name="connsiteX2" fmla="*/ 232833 w 440267"/>
                <a:gd name="connsiteY2" fmla="*/ 4234 h 325967"/>
                <a:gd name="connsiteX3" fmla="*/ 215900 w 440267"/>
                <a:gd name="connsiteY3" fmla="*/ 42334 h 325967"/>
                <a:gd name="connsiteX4" fmla="*/ 270933 w 440267"/>
                <a:gd name="connsiteY4" fmla="*/ 97367 h 325967"/>
                <a:gd name="connsiteX5" fmla="*/ 317500 w 440267"/>
                <a:gd name="connsiteY5" fmla="*/ 148167 h 325967"/>
                <a:gd name="connsiteX6" fmla="*/ 376767 w 440267"/>
                <a:gd name="connsiteY6" fmla="*/ 194734 h 325967"/>
                <a:gd name="connsiteX7" fmla="*/ 402167 w 440267"/>
                <a:gd name="connsiteY7" fmla="*/ 249767 h 325967"/>
                <a:gd name="connsiteX8" fmla="*/ 414867 w 440267"/>
                <a:gd name="connsiteY8" fmla="*/ 304800 h 325967"/>
                <a:gd name="connsiteX9" fmla="*/ 440267 w 440267"/>
                <a:gd name="connsiteY9" fmla="*/ 325967 h 3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267" h="325967">
                  <a:moveTo>
                    <a:pt x="0" y="0"/>
                  </a:moveTo>
                  <a:lnTo>
                    <a:pt x="232833" y="4234"/>
                  </a:lnTo>
                  <a:lnTo>
                    <a:pt x="232833" y="4234"/>
                  </a:lnTo>
                  <a:lnTo>
                    <a:pt x="215900" y="42334"/>
                  </a:lnTo>
                  <a:lnTo>
                    <a:pt x="270933" y="97367"/>
                  </a:lnTo>
                  <a:lnTo>
                    <a:pt x="317500" y="148167"/>
                  </a:lnTo>
                  <a:lnTo>
                    <a:pt x="376767" y="194734"/>
                  </a:lnTo>
                  <a:lnTo>
                    <a:pt x="402167" y="249767"/>
                  </a:lnTo>
                  <a:lnTo>
                    <a:pt x="414867" y="304800"/>
                  </a:lnTo>
                  <a:lnTo>
                    <a:pt x="440267" y="3259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Freihandform 130"/>
            <p:cNvSpPr/>
            <p:nvPr/>
          </p:nvSpPr>
          <p:spPr>
            <a:xfrm>
              <a:off x="5207000" y="3776133"/>
              <a:ext cx="410633" cy="143934"/>
            </a:xfrm>
            <a:custGeom>
              <a:avLst/>
              <a:gdLst>
                <a:gd name="connsiteX0" fmla="*/ 410633 w 410633"/>
                <a:gd name="connsiteY0" fmla="*/ 143934 h 143934"/>
                <a:gd name="connsiteX1" fmla="*/ 300567 w 410633"/>
                <a:gd name="connsiteY1" fmla="*/ 42334 h 143934"/>
                <a:gd name="connsiteX2" fmla="*/ 224367 w 410633"/>
                <a:gd name="connsiteY2" fmla="*/ 38100 h 143934"/>
                <a:gd name="connsiteX3" fmla="*/ 190500 w 410633"/>
                <a:gd name="connsiteY3" fmla="*/ 8467 h 143934"/>
                <a:gd name="connsiteX4" fmla="*/ 59267 w 410633"/>
                <a:gd name="connsiteY4" fmla="*/ 0 h 143934"/>
                <a:gd name="connsiteX5" fmla="*/ 0 w 410633"/>
                <a:gd name="connsiteY5" fmla="*/ 254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633" h="143934">
                  <a:moveTo>
                    <a:pt x="410633" y="143934"/>
                  </a:moveTo>
                  <a:cubicBezTo>
                    <a:pt x="310338" y="39278"/>
                    <a:pt x="360174" y="42334"/>
                    <a:pt x="300567" y="42334"/>
                  </a:cubicBezTo>
                  <a:lnTo>
                    <a:pt x="224367" y="38100"/>
                  </a:lnTo>
                  <a:lnTo>
                    <a:pt x="190500" y="8467"/>
                  </a:lnTo>
                  <a:lnTo>
                    <a:pt x="59267" y="0"/>
                  </a:lnTo>
                  <a:lnTo>
                    <a:pt x="0" y="25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Freihandform 131"/>
            <p:cNvSpPr/>
            <p:nvPr/>
          </p:nvSpPr>
          <p:spPr>
            <a:xfrm>
              <a:off x="5080000" y="3611033"/>
              <a:ext cx="787400" cy="169334"/>
            </a:xfrm>
            <a:custGeom>
              <a:avLst/>
              <a:gdLst>
                <a:gd name="connsiteX0" fmla="*/ 0 w 787400"/>
                <a:gd name="connsiteY0" fmla="*/ 169334 h 169334"/>
                <a:gd name="connsiteX1" fmla="*/ 42333 w 787400"/>
                <a:gd name="connsiteY1" fmla="*/ 156634 h 169334"/>
                <a:gd name="connsiteX2" fmla="*/ 67733 w 787400"/>
                <a:gd name="connsiteY2" fmla="*/ 122767 h 169334"/>
                <a:gd name="connsiteX3" fmla="*/ 110067 w 787400"/>
                <a:gd name="connsiteY3" fmla="*/ 110067 h 169334"/>
                <a:gd name="connsiteX4" fmla="*/ 139700 w 787400"/>
                <a:gd name="connsiteY4" fmla="*/ 101600 h 169334"/>
                <a:gd name="connsiteX5" fmla="*/ 160867 w 787400"/>
                <a:gd name="connsiteY5" fmla="*/ 67734 h 169334"/>
                <a:gd name="connsiteX6" fmla="*/ 190500 w 787400"/>
                <a:gd name="connsiteY6" fmla="*/ 63500 h 169334"/>
                <a:gd name="connsiteX7" fmla="*/ 224367 w 787400"/>
                <a:gd name="connsiteY7" fmla="*/ 46567 h 169334"/>
                <a:gd name="connsiteX8" fmla="*/ 262467 w 787400"/>
                <a:gd name="connsiteY8" fmla="*/ 33867 h 169334"/>
                <a:gd name="connsiteX9" fmla="*/ 262467 w 787400"/>
                <a:gd name="connsiteY9" fmla="*/ 0 h 169334"/>
                <a:gd name="connsiteX10" fmla="*/ 787400 w 787400"/>
                <a:gd name="connsiteY10" fmla="*/ 8467 h 1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400" h="169334">
                  <a:moveTo>
                    <a:pt x="0" y="169334"/>
                  </a:moveTo>
                  <a:lnTo>
                    <a:pt x="42333" y="156634"/>
                  </a:lnTo>
                  <a:cubicBezTo>
                    <a:pt x="60529" y="120243"/>
                    <a:pt x="46645" y="122767"/>
                    <a:pt x="67733" y="122767"/>
                  </a:cubicBezTo>
                  <a:lnTo>
                    <a:pt x="110067" y="110067"/>
                  </a:lnTo>
                  <a:lnTo>
                    <a:pt x="139700" y="101600"/>
                  </a:lnTo>
                  <a:lnTo>
                    <a:pt x="160867" y="67734"/>
                  </a:lnTo>
                  <a:lnTo>
                    <a:pt x="190500" y="63500"/>
                  </a:lnTo>
                  <a:lnTo>
                    <a:pt x="224367" y="46567"/>
                  </a:lnTo>
                  <a:lnTo>
                    <a:pt x="262467" y="33867"/>
                  </a:lnTo>
                  <a:lnTo>
                    <a:pt x="262467" y="0"/>
                  </a:lnTo>
                  <a:lnTo>
                    <a:pt x="787400" y="84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Freihandform 132"/>
            <p:cNvSpPr/>
            <p:nvPr/>
          </p:nvSpPr>
          <p:spPr>
            <a:xfrm>
              <a:off x="4597400" y="3602567"/>
              <a:ext cx="745067" cy="84666"/>
            </a:xfrm>
            <a:custGeom>
              <a:avLst/>
              <a:gdLst>
                <a:gd name="connsiteX0" fmla="*/ 0 w 745067"/>
                <a:gd name="connsiteY0" fmla="*/ 84666 h 84666"/>
                <a:gd name="connsiteX1" fmla="*/ 0 w 745067"/>
                <a:gd name="connsiteY1" fmla="*/ 59266 h 84666"/>
                <a:gd name="connsiteX2" fmla="*/ 16933 w 745067"/>
                <a:gd name="connsiteY2" fmla="*/ 29633 h 84666"/>
                <a:gd name="connsiteX3" fmla="*/ 16933 w 745067"/>
                <a:gd name="connsiteY3" fmla="*/ 29633 h 84666"/>
                <a:gd name="connsiteX4" fmla="*/ 160867 w 745067"/>
                <a:gd name="connsiteY4" fmla="*/ 25400 h 84666"/>
                <a:gd name="connsiteX5" fmla="*/ 173567 w 745067"/>
                <a:gd name="connsiteY5" fmla="*/ 0 h 84666"/>
                <a:gd name="connsiteX6" fmla="*/ 745067 w 745067"/>
                <a:gd name="connsiteY6" fmla="*/ 846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067" h="84666">
                  <a:moveTo>
                    <a:pt x="0" y="84666"/>
                  </a:moveTo>
                  <a:lnTo>
                    <a:pt x="0" y="59266"/>
                  </a:lnTo>
                  <a:lnTo>
                    <a:pt x="16933" y="29633"/>
                  </a:lnTo>
                  <a:lnTo>
                    <a:pt x="16933" y="29633"/>
                  </a:lnTo>
                  <a:lnTo>
                    <a:pt x="160867" y="25400"/>
                  </a:lnTo>
                  <a:lnTo>
                    <a:pt x="173567" y="0"/>
                  </a:lnTo>
                  <a:lnTo>
                    <a:pt x="745067" y="84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Freihandform 133"/>
            <p:cNvSpPr/>
            <p:nvPr/>
          </p:nvSpPr>
          <p:spPr>
            <a:xfrm>
              <a:off x="4034367" y="3132667"/>
              <a:ext cx="618066" cy="491066"/>
            </a:xfrm>
            <a:custGeom>
              <a:avLst/>
              <a:gdLst>
                <a:gd name="connsiteX0" fmla="*/ 588433 w 618066"/>
                <a:gd name="connsiteY0" fmla="*/ 491066 h 491066"/>
                <a:gd name="connsiteX1" fmla="*/ 618066 w 618066"/>
                <a:gd name="connsiteY1" fmla="*/ 436033 h 491066"/>
                <a:gd name="connsiteX2" fmla="*/ 579966 w 618066"/>
                <a:gd name="connsiteY2" fmla="*/ 419100 h 491066"/>
                <a:gd name="connsiteX3" fmla="*/ 579966 w 618066"/>
                <a:gd name="connsiteY3" fmla="*/ 355600 h 491066"/>
                <a:gd name="connsiteX4" fmla="*/ 491066 w 618066"/>
                <a:gd name="connsiteY4" fmla="*/ 292100 h 491066"/>
                <a:gd name="connsiteX5" fmla="*/ 516466 w 618066"/>
                <a:gd name="connsiteY5" fmla="*/ 215900 h 491066"/>
                <a:gd name="connsiteX6" fmla="*/ 491066 w 618066"/>
                <a:gd name="connsiteY6" fmla="*/ 203200 h 491066"/>
                <a:gd name="connsiteX7" fmla="*/ 465666 w 618066"/>
                <a:gd name="connsiteY7" fmla="*/ 215900 h 491066"/>
                <a:gd name="connsiteX8" fmla="*/ 465666 w 618066"/>
                <a:gd name="connsiteY8" fmla="*/ 173566 h 491066"/>
                <a:gd name="connsiteX9" fmla="*/ 393700 w 618066"/>
                <a:gd name="connsiteY9" fmla="*/ 97366 h 491066"/>
                <a:gd name="connsiteX10" fmla="*/ 397933 w 618066"/>
                <a:gd name="connsiteY10" fmla="*/ 29633 h 491066"/>
                <a:gd name="connsiteX11" fmla="*/ 364066 w 618066"/>
                <a:gd name="connsiteY11" fmla="*/ 0 h 491066"/>
                <a:gd name="connsiteX12" fmla="*/ 0 w 618066"/>
                <a:gd name="connsiteY12" fmla="*/ 12700 h 491066"/>
                <a:gd name="connsiteX13" fmla="*/ 0 w 618066"/>
                <a:gd name="connsiteY13" fmla="*/ 38100 h 491066"/>
                <a:gd name="connsiteX14" fmla="*/ 38100 w 618066"/>
                <a:gd name="connsiteY14" fmla="*/ 7620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066" h="491066">
                  <a:moveTo>
                    <a:pt x="588433" y="491066"/>
                  </a:moveTo>
                  <a:lnTo>
                    <a:pt x="618066" y="436033"/>
                  </a:lnTo>
                  <a:lnTo>
                    <a:pt x="579966" y="419100"/>
                  </a:lnTo>
                  <a:lnTo>
                    <a:pt x="579966" y="355600"/>
                  </a:lnTo>
                  <a:lnTo>
                    <a:pt x="491066" y="292100"/>
                  </a:lnTo>
                  <a:lnTo>
                    <a:pt x="516466" y="215900"/>
                  </a:lnTo>
                  <a:lnTo>
                    <a:pt x="491066" y="203200"/>
                  </a:lnTo>
                  <a:lnTo>
                    <a:pt x="465666" y="215900"/>
                  </a:lnTo>
                  <a:lnTo>
                    <a:pt x="465666" y="173566"/>
                  </a:lnTo>
                  <a:lnTo>
                    <a:pt x="393700" y="97366"/>
                  </a:lnTo>
                  <a:lnTo>
                    <a:pt x="397933" y="29633"/>
                  </a:lnTo>
                  <a:lnTo>
                    <a:pt x="364066" y="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Freihandform 134"/>
            <p:cNvSpPr/>
            <p:nvPr/>
          </p:nvSpPr>
          <p:spPr>
            <a:xfrm>
              <a:off x="3945467" y="2777067"/>
              <a:ext cx="605366" cy="376766"/>
            </a:xfrm>
            <a:custGeom>
              <a:avLst/>
              <a:gdLst>
                <a:gd name="connsiteX0" fmla="*/ 76200 w 605366"/>
                <a:gd name="connsiteY0" fmla="*/ 359833 h 376766"/>
                <a:gd name="connsiteX1" fmla="*/ 76200 w 605366"/>
                <a:gd name="connsiteY1" fmla="*/ 313266 h 376766"/>
                <a:gd name="connsiteX2" fmla="*/ 76200 w 605366"/>
                <a:gd name="connsiteY2" fmla="*/ 279400 h 376766"/>
                <a:gd name="connsiteX3" fmla="*/ 55033 w 605366"/>
                <a:gd name="connsiteY3" fmla="*/ 241300 h 376766"/>
                <a:gd name="connsiteX4" fmla="*/ 50800 w 605366"/>
                <a:gd name="connsiteY4" fmla="*/ 207433 h 376766"/>
                <a:gd name="connsiteX5" fmla="*/ 25400 w 605366"/>
                <a:gd name="connsiteY5" fmla="*/ 169333 h 376766"/>
                <a:gd name="connsiteX6" fmla="*/ 0 w 605366"/>
                <a:gd name="connsiteY6" fmla="*/ 105833 h 376766"/>
                <a:gd name="connsiteX7" fmla="*/ 25400 w 605366"/>
                <a:gd name="connsiteY7" fmla="*/ 55033 h 376766"/>
                <a:gd name="connsiteX8" fmla="*/ 25400 w 605366"/>
                <a:gd name="connsiteY8" fmla="*/ 55033 h 376766"/>
                <a:gd name="connsiteX9" fmla="*/ 12700 w 605366"/>
                <a:gd name="connsiteY9" fmla="*/ 4233 h 376766"/>
                <a:gd name="connsiteX10" fmla="*/ 508000 w 605366"/>
                <a:gd name="connsiteY10" fmla="*/ 0 h 376766"/>
                <a:gd name="connsiteX11" fmla="*/ 524933 w 605366"/>
                <a:gd name="connsiteY11" fmla="*/ 33866 h 376766"/>
                <a:gd name="connsiteX12" fmla="*/ 508000 w 605366"/>
                <a:gd name="connsiteY12" fmla="*/ 63500 h 376766"/>
                <a:gd name="connsiteX13" fmla="*/ 533400 w 605366"/>
                <a:gd name="connsiteY13" fmla="*/ 101600 h 376766"/>
                <a:gd name="connsiteX14" fmla="*/ 571500 w 605366"/>
                <a:gd name="connsiteY14" fmla="*/ 139700 h 376766"/>
                <a:gd name="connsiteX15" fmla="*/ 605366 w 605366"/>
                <a:gd name="connsiteY15" fmla="*/ 182033 h 376766"/>
                <a:gd name="connsiteX16" fmla="*/ 596900 w 605366"/>
                <a:gd name="connsiteY16" fmla="*/ 228600 h 376766"/>
                <a:gd name="connsiteX17" fmla="*/ 550333 w 605366"/>
                <a:gd name="connsiteY17" fmla="*/ 262466 h 376766"/>
                <a:gd name="connsiteX18" fmla="*/ 516466 w 605366"/>
                <a:gd name="connsiteY18" fmla="*/ 279400 h 376766"/>
                <a:gd name="connsiteX19" fmla="*/ 520700 w 605366"/>
                <a:gd name="connsiteY19" fmla="*/ 325966 h 376766"/>
                <a:gd name="connsiteX20" fmla="*/ 520700 w 605366"/>
                <a:gd name="connsiteY20" fmla="*/ 359833 h 376766"/>
                <a:gd name="connsiteX21" fmla="*/ 482600 w 605366"/>
                <a:gd name="connsiteY21" fmla="*/ 376766 h 37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5366" h="376766">
                  <a:moveTo>
                    <a:pt x="76200" y="359833"/>
                  </a:moveTo>
                  <a:lnTo>
                    <a:pt x="76200" y="313266"/>
                  </a:lnTo>
                  <a:lnTo>
                    <a:pt x="76200" y="279400"/>
                  </a:lnTo>
                  <a:lnTo>
                    <a:pt x="55033" y="241300"/>
                  </a:lnTo>
                  <a:lnTo>
                    <a:pt x="50800" y="207433"/>
                  </a:lnTo>
                  <a:lnTo>
                    <a:pt x="25400" y="169333"/>
                  </a:lnTo>
                  <a:lnTo>
                    <a:pt x="0" y="105833"/>
                  </a:lnTo>
                  <a:lnTo>
                    <a:pt x="25400" y="55033"/>
                  </a:lnTo>
                  <a:lnTo>
                    <a:pt x="25400" y="55033"/>
                  </a:lnTo>
                  <a:lnTo>
                    <a:pt x="12700" y="4233"/>
                  </a:lnTo>
                  <a:lnTo>
                    <a:pt x="508000" y="0"/>
                  </a:lnTo>
                  <a:lnTo>
                    <a:pt x="524933" y="33866"/>
                  </a:lnTo>
                  <a:lnTo>
                    <a:pt x="508000" y="63500"/>
                  </a:lnTo>
                  <a:lnTo>
                    <a:pt x="533400" y="101600"/>
                  </a:lnTo>
                  <a:cubicBezTo>
                    <a:pt x="576782" y="140644"/>
                    <a:pt x="594717" y="139700"/>
                    <a:pt x="571500" y="139700"/>
                  </a:cubicBezTo>
                  <a:lnTo>
                    <a:pt x="605366" y="182033"/>
                  </a:lnTo>
                  <a:lnTo>
                    <a:pt x="596900" y="228600"/>
                  </a:lnTo>
                  <a:lnTo>
                    <a:pt x="550333" y="262466"/>
                  </a:lnTo>
                  <a:lnTo>
                    <a:pt x="516466" y="279400"/>
                  </a:lnTo>
                  <a:lnTo>
                    <a:pt x="520700" y="325966"/>
                  </a:lnTo>
                  <a:lnTo>
                    <a:pt x="520700" y="359833"/>
                  </a:lnTo>
                  <a:lnTo>
                    <a:pt x="482600" y="3767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Freihandform 135"/>
            <p:cNvSpPr/>
            <p:nvPr/>
          </p:nvSpPr>
          <p:spPr>
            <a:xfrm>
              <a:off x="3890433" y="2048933"/>
              <a:ext cx="76200" cy="711200"/>
            </a:xfrm>
            <a:custGeom>
              <a:avLst/>
              <a:gdLst>
                <a:gd name="connsiteX0" fmla="*/ 71967 w 76200"/>
                <a:gd name="connsiteY0" fmla="*/ 711200 h 711200"/>
                <a:gd name="connsiteX1" fmla="*/ 76200 w 76200"/>
                <a:gd name="connsiteY1" fmla="*/ 495300 h 711200"/>
                <a:gd name="connsiteX2" fmla="*/ 46567 w 76200"/>
                <a:gd name="connsiteY2" fmla="*/ 461434 h 711200"/>
                <a:gd name="connsiteX3" fmla="*/ 59267 w 76200"/>
                <a:gd name="connsiteY3" fmla="*/ 414867 h 711200"/>
                <a:gd name="connsiteX4" fmla="*/ 59267 w 76200"/>
                <a:gd name="connsiteY4" fmla="*/ 368300 h 711200"/>
                <a:gd name="connsiteX5" fmla="*/ 42334 w 76200"/>
                <a:gd name="connsiteY5" fmla="*/ 300567 h 711200"/>
                <a:gd name="connsiteX6" fmla="*/ 33867 w 76200"/>
                <a:gd name="connsiteY6" fmla="*/ 275167 h 711200"/>
                <a:gd name="connsiteX7" fmla="*/ 42334 w 76200"/>
                <a:gd name="connsiteY7" fmla="*/ 203200 h 711200"/>
                <a:gd name="connsiteX8" fmla="*/ 16934 w 76200"/>
                <a:gd name="connsiteY8" fmla="*/ 139700 h 711200"/>
                <a:gd name="connsiteX9" fmla="*/ 12700 w 76200"/>
                <a:gd name="connsiteY9" fmla="*/ 114300 h 711200"/>
                <a:gd name="connsiteX10" fmla="*/ 12700 w 76200"/>
                <a:gd name="connsiteY10" fmla="*/ 63500 h 711200"/>
                <a:gd name="connsiteX11" fmla="*/ 12700 w 76200"/>
                <a:gd name="connsiteY11" fmla="*/ 38100 h 711200"/>
                <a:gd name="connsiteX12" fmla="*/ 0 w 762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11200">
                  <a:moveTo>
                    <a:pt x="71967" y="711200"/>
                  </a:moveTo>
                  <a:lnTo>
                    <a:pt x="76200" y="495300"/>
                  </a:lnTo>
                  <a:lnTo>
                    <a:pt x="46567" y="461434"/>
                  </a:lnTo>
                  <a:lnTo>
                    <a:pt x="59267" y="414867"/>
                  </a:lnTo>
                  <a:lnTo>
                    <a:pt x="59267" y="368300"/>
                  </a:lnTo>
                  <a:lnTo>
                    <a:pt x="42334" y="300567"/>
                  </a:lnTo>
                  <a:lnTo>
                    <a:pt x="33867" y="275167"/>
                  </a:lnTo>
                  <a:lnTo>
                    <a:pt x="42334" y="203200"/>
                  </a:lnTo>
                  <a:lnTo>
                    <a:pt x="16934" y="139700"/>
                  </a:lnTo>
                  <a:lnTo>
                    <a:pt x="12700" y="114300"/>
                  </a:lnTo>
                  <a:lnTo>
                    <a:pt x="12700" y="63500"/>
                  </a:lnTo>
                  <a:lnTo>
                    <a:pt x="12700" y="381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7" name="Freihandform 136"/>
            <p:cNvSpPr/>
            <p:nvPr/>
          </p:nvSpPr>
          <p:spPr>
            <a:xfrm>
              <a:off x="4292600" y="2197100"/>
              <a:ext cx="309033" cy="575733"/>
            </a:xfrm>
            <a:custGeom>
              <a:avLst/>
              <a:gdLst>
                <a:gd name="connsiteX0" fmla="*/ 309033 w 309033"/>
                <a:gd name="connsiteY0" fmla="*/ 0 h 575733"/>
                <a:gd name="connsiteX1" fmla="*/ 279400 w 309033"/>
                <a:gd name="connsiteY1" fmla="*/ 84667 h 575733"/>
                <a:gd name="connsiteX2" fmla="*/ 215900 w 309033"/>
                <a:gd name="connsiteY2" fmla="*/ 84667 h 575733"/>
                <a:gd name="connsiteX3" fmla="*/ 135467 w 309033"/>
                <a:gd name="connsiteY3" fmla="*/ 143933 h 575733"/>
                <a:gd name="connsiteX4" fmla="*/ 63500 w 309033"/>
                <a:gd name="connsiteY4" fmla="*/ 169333 h 575733"/>
                <a:gd name="connsiteX5" fmla="*/ 63500 w 309033"/>
                <a:gd name="connsiteY5" fmla="*/ 232833 h 575733"/>
                <a:gd name="connsiteX6" fmla="*/ 0 w 309033"/>
                <a:gd name="connsiteY6" fmla="*/ 283633 h 575733"/>
                <a:gd name="connsiteX7" fmla="*/ 29633 w 309033"/>
                <a:gd name="connsiteY7" fmla="*/ 325967 h 575733"/>
                <a:gd name="connsiteX8" fmla="*/ 16933 w 309033"/>
                <a:gd name="connsiteY8" fmla="*/ 419100 h 575733"/>
                <a:gd name="connsiteX9" fmla="*/ 101600 w 309033"/>
                <a:gd name="connsiteY9" fmla="*/ 478367 h 575733"/>
                <a:gd name="connsiteX10" fmla="*/ 110067 w 309033"/>
                <a:gd name="connsiteY10" fmla="*/ 503767 h 575733"/>
                <a:gd name="connsiteX11" fmla="*/ 152400 w 309033"/>
                <a:gd name="connsiteY11" fmla="*/ 524933 h 575733"/>
                <a:gd name="connsiteX12" fmla="*/ 169333 w 309033"/>
                <a:gd name="connsiteY12" fmla="*/ 5757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033" h="575733">
                  <a:moveTo>
                    <a:pt x="309033" y="0"/>
                  </a:moveTo>
                  <a:lnTo>
                    <a:pt x="279400" y="84667"/>
                  </a:lnTo>
                  <a:lnTo>
                    <a:pt x="215900" y="84667"/>
                  </a:lnTo>
                  <a:lnTo>
                    <a:pt x="135467" y="143933"/>
                  </a:lnTo>
                  <a:lnTo>
                    <a:pt x="63500" y="169333"/>
                  </a:lnTo>
                  <a:lnTo>
                    <a:pt x="63500" y="232833"/>
                  </a:lnTo>
                  <a:lnTo>
                    <a:pt x="0" y="283633"/>
                  </a:lnTo>
                  <a:lnTo>
                    <a:pt x="29633" y="325967"/>
                  </a:lnTo>
                  <a:lnTo>
                    <a:pt x="16933" y="419100"/>
                  </a:lnTo>
                  <a:lnTo>
                    <a:pt x="101600" y="478367"/>
                  </a:lnTo>
                  <a:lnTo>
                    <a:pt x="110067" y="503767"/>
                  </a:lnTo>
                  <a:lnTo>
                    <a:pt x="152400" y="524933"/>
                  </a:lnTo>
                  <a:lnTo>
                    <a:pt x="169333" y="575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Freihandform 137"/>
            <p:cNvSpPr/>
            <p:nvPr/>
          </p:nvSpPr>
          <p:spPr>
            <a:xfrm>
              <a:off x="4521200" y="2895600"/>
              <a:ext cx="241300" cy="8467"/>
            </a:xfrm>
            <a:custGeom>
              <a:avLst/>
              <a:gdLst>
                <a:gd name="connsiteX0" fmla="*/ 0 w 241300"/>
                <a:gd name="connsiteY0" fmla="*/ 8467 h 8467"/>
                <a:gd name="connsiteX1" fmla="*/ 241300 w 241300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300" h="8467">
                  <a:moveTo>
                    <a:pt x="0" y="8467"/>
                  </a:moveTo>
                  <a:lnTo>
                    <a:pt x="2413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Freihandform 138"/>
            <p:cNvSpPr/>
            <p:nvPr/>
          </p:nvSpPr>
          <p:spPr>
            <a:xfrm>
              <a:off x="4533900" y="2273300"/>
              <a:ext cx="664633" cy="728133"/>
            </a:xfrm>
            <a:custGeom>
              <a:avLst/>
              <a:gdLst>
                <a:gd name="connsiteX0" fmla="*/ 33867 w 664633"/>
                <a:gd name="connsiteY0" fmla="*/ 0 h 728133"/>
                <a:gd name="connsiteX1" fmla="*/ 0 w 664633"/>
                <a:gd name="connsiteY1" fmla="*/ 97367 h 728133"/>
                <a:gd name="connsiteX2" fmla="*/ 29633 w 664633"/>
                <a:gd name="connsiteY2" fmla="*/ 148167 h 728133"/>
                <a:gd name="connsiteX3" fmla="*/ 211667 w 664633"/>
                <a:gd name="connsiteY3" fmla="*/ 198967 h 728133"/>
                <a:gd name="connsiteX4" fmla="*/ 245533 w 664633"/>
                <a:gd name="connsiteY4" fmla="*/ 224367 h 728133"/>
                <a:gd name="connsiteX5" fmla="*/ 237067 w 664633"/>
                <a:gd name="connsiteY5" fmla="*/ 266700 h 728133"/>
                <a:gd name="connsiteX6" fmla="*/ 258233 w 664633"/>
                <a:gd name="connsiteY6" fmla="*/ 309033 h 728133"/>
                <a:gd name="connsiteX7" fmla="*/ 292100 w 664633"/>
                <a:gd name="connsiteY7" fmla="*/ 266700 h 728133"/>
                <a:gd name="connsiteX8" fmla="*/ 317500 w 664633"/>
                <a:gd name="connsiteY8" fmla="*/ 254000 h 728133"/>
                <a:gd name="connsiteX9" fmla="*/ 381000 w 664633"/>
                <a:gd name="connsiteY9" fmla="*/ 283633 h 728133"/>
                <a:gd name="connsiteX10" fmla="*/ 338667 w 664633"/>
                <a:gd name="connsiteY10" fmla="*/ 334433 h 728133"/>
                <a:gd name="connsiteX11" fmla="*/ 309033 w 664633"/>
                <a:gd name="connsiteY11" fmla="*/ 402167 h 728133"/>
                <a:gd name="connsiteX12" fmla="*/ 304800 w 664633"/>
                <a:gd name="connsiteY12" fmla="*/ 452967 h 728133"/>
                <a:gd name="connsiteX13" fmla="*/ 296333 w 664633"/>
                <a:gd name="connsiteY13" fmla="*/ 508000 h 728133"/>
                <a:gd name="connsiteX14" fmla="*/ 296333 w 664633"/>
                <a:gd name="connsiteY14" fmla="*/ 601133 h 728133"/>
                <a:gd name="connsiteX15" fmla="*/ 292100 w 664633"/>
                <a:gd name="connsiteY15" fmla="*/ 677333 h 728133"/>
                <a:gd name="connsiteX16" fmla="*/ 304800 w 664633"/>
                <a:gd name="connsiteY16" fmla="*/ 728133 h 728133"/>
                <a:gd name="connsiteX17" fmla="*/ 639233 w 664633"/>
                <a:gd name="connsiteY17" fmla="*/ 728133 h 728133"/>
                <a:gd name="connsiteX18" fmla="*/ 664633 w 664633"/>
                <a:gd name="connsiteY18" fmla="*/ 702733 h 7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4633" h="728133">
                  <a:moveTo>
                    <a:pt x="33867" y="0"/>
                  </a:moveTo>
                  <a:lnTo>
                    <a:pt x="0" y="97367"/>
                  </a:lnTo>
                  <a:lnTo>
                    <a:pt x="29633" y="148167"/>
                  </a:lnTo>
                  <a:lnTo>
                    <a:pt x="211667" y="198967"/>
                  </a:lnTo>
                  <a:lnTo>
                    <a:pt x="245533" y="224367"/>
                  </a:lnTo>
                  <a:lnTo>
                    <a:pt x="237067" y="266700"/>
                  </a:lnTo>
                  <a:lnTo>
                    <a:pt x="258233" y="309033"/>
                  </a:lnTo>
                  <a:lnTo>
                    <a:pt x="292100" y="266700"/>
                  </a:lnTo>
                  <a:lnTo>
                    <a:pt x="317500" y="254000"/>
                  </a:lnTo>
                  <a:lnTo>
                    <a:pt x="381000" y="283633"/>
                  </a:lnTo>
                  <a:lnTo>
                    <a:pt x="338667" y="334433"/>
                  </a:lnTo>
                  <a:lnTo>
                    <a:pt x="309033" y="402167"/>
                  </a:lnTo>
                  <a:lnTo>
                    <a:pt x="304800" y="452967"/>
                  </a:lnTo>
                  <a:lnTo>
                    <a:pt x="296333" y="508000"/>
                  </a:lnTo>
                  <a:lnTo>
                    <a:pt x="296333" y="601133"/>
                  </a:lnTo>
                  <a:lnTo>
                    <a:pt x="292100" y="677333"/>
                  </a:lnTo>
                  <a:lnTo>
                    <a:pt x="304800" y="728133"/>
                  </a:lnTo>
                  <a:lnTo>
                    <a:pt x="639233" y="728133"/>
                  </a:lnTo>
                  <a:lnTo>
                    <a:pt x="664633" y="702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Freihandform 139"/>
            <p:cNvSpPr/>
            <p:nvPr/>
          </p:nvSpPr>
          <p:spPr>
            <a:xfrm>
              <a:off x="4652433" y="3009900"/>
              <a:ext cx="143934" cy="546100"/>
            </a:xfrm>
            <a:custGeom>
              <a:avLst/>
              <a:gdLst>
                <a:gd name="connsiteX0" fmla="*/ 135467 w 143934"/>
                <a:gd name="connsiteY0" fmla="*/ 0 h 546100"/>
                <a:gd name="connsiteX1" fmla="*/ 143934 w 143934"/>
                <a:gd name="connsiteY1" fmla="*/ 283633 h 546100"/>
                <a:gd name="connsiteX2" fmla="*/ 122767 w 143934"/>
                <a:gd name="connsiteY2" fmla="*/ 304800 h 546100"/>
                <a:gd name="connsiteX3" fmla="*/ 139700 w 143934"/>
                <a:gd name="connsiteY3" fmla="*/ 347133 h 546100"/>
                <a:gd name="connsiteX4" fmla="*/ 127000 w 143934"/>
                <a:gd name="connsiteY4" fmla="*/ 389467 h 546100"/>
                <a:gd name="connsiteX5" fmla="*/ 101600 w 143934"/>
                <a:gd name="connsiteY5" fmla="*/ 410633 h 546100"/>
                <a:gd name="connsiteX6" fmla="*/ 101600 w 143934"/>
                <a:gd name="connsiteY6" fmla="*/ 436033 h 546100"/>
                <a:gd name="connsiteX7" fmla="*/ 84667 w 143934"/>
                <a:gd name="connsiteY7" fmla="*/ 491067 h 546100"/>
                <a:gd name="connsiteX8" fmla="*/ 84667 w 143934"/>
                <a:gd name="connsiteY8" fmla="*/ 491067 h 546100"/>
                <a:gd name="connsiteX9" fmla="*/ 50800 w 143934"/>
                <a:gd name="connsiteY9" fmla="*/ 499533 h 546100"/>
                <a:gd name="connsiteX10" fmla="*/ 46567 w 143934"/>
                <a:gd name="connsiteY10" fmla="*/ 546100 h 546100"/>
                <a:gd name="connsiteX11" fmla="*/ 0 w 143934"/>
                <a:gd name="connsiteY11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34" h="546100">
                  <a:moveTo>
                    <a:pt x="135467" y="0"/>
                  </a:moveTo>
                  <a:lnTo>
                    <a:pt x="143934" y="283633"/>
                  </a:lnTo>
                  <a:cubicBezTo>
                    <a:pt x="121864" y="310117"/>
                    <a:pt x="122767" y="320054"/>
                    <a:pt x="122767" y="304800"/>
                  </a:cubicBezTo>
                  <a:cubicBezTo>
                    <a:pt x="140182" y="352693"/>
                    <a:pt x="139700" y="367884"/>
                    <a:pt x="139700" y="347133"/>
                  </a:cubicBezTo>
                  <a:lnTo>
                    <a:pt x="127000" y="389467"/>
                  </a:lnTo>
                  <a:lnTo>
                    <a:pt x="101600" y="410633"/>
                  </a:lnTo>
                  <a:lnTo>
                    <a:pt x="101600" y="436033"/>
                  </a:lnTo>
                  <a:lnTo>
                    <a:pt x="84667" y="491067"/>
                  </a:lnTo>
                  <a:lnTo>
                    <a:pt x="84667" y="491067"/>
                  </a:lnTo>
                  <a:lnTo>
                    <a:pt x="50800" y="499533"/>
                  </a:lnTo>
                  <a:lnTo>
                    <a:pt x="46567" y="546100"/>
                  </a:lnTo>
                  <a:lnTo>
                    <a:pt x="0" y="546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Freihandform 140"/>
            <p:cNvSpPr/>
            <p:nvPr/>
          </p:nvSpPr>
          <p:spPr>
            <a:xfrm>
              <a:off x="4745567" y="3001433"/>
              <a:ext cx="300566" cy="491067"/>
            </a:xfrm>
            <a:custGeom>
              <a:avLst/>
              <a:gdLst>
                <a:gd name="connsiteX0" fmla="*/ 300566 w 300566"/>
                <a:gd name="connsiteY0" fmla="*/ 0 h 491067"/>
                <a:gd name="connsiteX1" fmla="*/ 300566 w 300566"/>
                <a:gd name="connsiteY1" fmla="*/ 330200 h 491067"/>
                <a:gd name="connsiteX2" fmla="*/ 283633 w 300566"/>
                <a:gd name="connsiteY2" fmla="*/ 372534 h 491067"/>
                <a:gd name="connsiteX3" fmla="*/ 241300 w 300566"/>
                <a:gd name="connsiteY3" fmla="*/ 376767 h 491067"/>
                <a:gd name="connsiteX4" fmla="*/ 228600 w 300566"/>
                <a:gd name="connsiteY4" fmla="*/ 402167 h 491067"/>
                <a:gd name="connsiteX5" fmla="*/ 203200 w 300566"/>
                <a:gd name="connsiteY5" fmla="*/ 423334 h 491067"/>
                <a:gd name="connsiteX6" fmla="*/ 186266 w 300566"/>
                <a:gd name="connsiteY6" fmla="*/ 452967 h 491067"/>
                <a:gd name="connsiteX7" fmla="*/ 160866 w 300566"/>
                <a:gd name="connsiteY7" fmla="*/ 440267 h 491067"/>
                <a:gd name="connsiteX8" fmla="*/ 160866 w 300566"/>
                <a:gd name="connsiteY8" fmla="*/ 440267 h 491067"/>
                <a:gd name="connsiteX9" fmla="*/ 135466 w 300566"/>
                <a:gd name="connsiteY9" fmla="*/ 457200 h 491067"/>
                <a:gd name="connsiteX10" fmla="*/ 105833 w 300566"/>
                <a:gd name="connsiteY10" fmla="*/ 457200 h 491067"/>
                <a:gd name="connsiteX11" fmla="*/ 105833 w 300566"/>
                <a:gd name="connsiteY11" fmla="*/ 457200 h 491067"/>
                <a:gd name="connsiteX12" fmla="*/ 71966 w 300566"/>
                <a:gd name="connsiteY12" fmla="*/ 474134 h 491067"/>
                <a:gd name="connsiteX13" fmla="*/ 42333 w 300566"/>
                <a:gd name="connsiteY13" fmla="*/ 461434 h 491067"/>
                <a:gd name="connsiteX14" fmla="*/ 0 w 300566"/>
                <a:gd name="connsiteY14" fmla="*/ 491067 h 4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566" h="491067">
                  <a:moveTo>
                    <a:pt x="300566" y="0"/>
                  </a:moveTo>
                  <a:lnTo>
                    <a:pt x="300566" y="330200"/>
                  </a:lnTo>
                  <a:lnTo>
                    <a:pt x="283633" y="372534"/>
                  </a:lnTo>
                  <a:lnTo>
                    <a:pt x="241300" y="376767"/>
                  </a:lnTo>
                  <a:lnTo>
                    <a:pt x="228600" y="402167"/>
                  </a:lnTo>
                  <a:lnTo>
                    <a:pt x="203200" y="423334"/>
                  </a:lnTo>
                  <a:lnTo>
                    <a:pt x="186266" y="452967"/>
                  </a:lnTo>
                  <a:lnTo>
                    <a:pt x="160866" y="440267"/>
                  </a:lnTo>
                  <a:lnTo>
                    <a:pt x="160866" y="440267"/>
                  </a:lnTo>
                  <a:lnTo>
                    <a:pt x="135466" y="457200"/>
                  </a:lnTo>
                  <a:lnTo>
                    <a:pt x="105833" y="457200"/>
                  </a:lnTo>
                  <a:lnTo>
                    <a:pt x="105833" y="457200"/>
                  </a:lnTo>
                  <a:lnTo>
                    <a:pt x="71966" y="474134"/>
                  </a:lnTo>
                  <a:lnTo>
                    <a:pt x="42333" y="461434"/>
                  </a:lnTo>
                  <a:lnTo>
                    <a:pt x="0" y="4910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Freihandform 141"/>
            <p:cNvSpPr/>
            <p:nvPr/>
          </p:nvSpPr>
          <p:spPr>
            <a:xfrm>
              <a:off x="5050367" y="2933700"/>
              <a:ext cx="393700" cy="465667"/>
            </a:xfrm>
            <a:custGeom>
              <a:avLst/>
              <a:gdLst>
                <a:gd name="connsiteX0" fmla="*/ 0 w 393700"/>
                <a:gd name="connsiteY0" fmla="*/ 385233 h 465667"/>
                <a:gd name="connsiteX1" fmla="*/ 38100 w 393700"/>
                <a:gd name="connsiteY1" fmla="*/ 393700 h 465667"/>
                <a:gd name="connsiteX2" fmla="*/ 59266 w 393700"/>
                <a:gd name="connsiteY2" fmla="*/ 427567 h 465667"/>
                <a:gd name="connsiteX3" fmla="*/ 93133 w 393700"/>
                <a:gd name="connsiteY3" fmla="*/ 448733 h 465667"/>
                <a:gd name="connsiteX4" fmla="*/ 118533 w 393700"/>
                <a:gd name="connsiteY4" fmla="*/ 436033 h 465667"/>
                <a:gd name="connsiteX5" fmla="*/ 156633 w 393700"/>
                <a:gd name="connsiteY5" fmla="*/ 440267 h 465667"/>
                <a:gd name="connsiteX6" fmla="*/ 156633 w 393700"/>
                <a:gd name="connsiteY6" fmla="*/ 440267 h 465667"/>
                <a:gd name="connsiteX7" fmla="*/ 207433 w 393700"/>
                <a:gd name="connsiteY7" fmla="*/ 465667 h 465667"/>
                <a:gd name="connsiteX8" fmla="*/ 241300 w 393700"/>
                <a:gd name="connsiteY8" fmla="*/ 444500 h 465667"/>
                <a:gd name="connsiteX9" fmla="*/ 258233 w 393700"/>
                <a:gd name="connsiteY9" fmla="*/ 402167 h 465667"/>
                <a:gd name="connsiteX10" fmla="*/ 279400 w 393700"/>
                <a:gd name="connsiteY10" fmla="*/ 385233 h 465667"/>
                <a:gd name="connsiteX11" fmla="*/ 300566 w 393700"/>
                <a:gd name="connsiteY11" fmla="*/ 368300 h 465667"/>
                <a:gd name="connsiteX12" fmla="*/ 334433 w 393700"/>
                <a:gd name="connsiteY12" fmla="*/ 355600 h 465667"/>
                <a:gd name="connsiteX13" fmla="*/ 364066 w 393700"/>
                <a:gd name="connsiteY13" fmla="*/ 325967 h 465667"/>
                <a:gd name="connsiteX14" fmla="*/ 372533 w 393700"/>
                <a:gd name="connsiteY14" fmla="*/ 292100 h 465667"/>
                <a:gd name="connsiteX15" fmla="*/ 381000 w 393700"/>
                <a:gd name="connsiteY15" fmla="*/ 241300 h 465667"/>
                <a:gd name="connsiteX16" fmla="*/ 393700 w 393700"/>
                <a:gd name="connsiteY16" fmla="*/ 203200 h 465667"/>
                <a:gd name="connsiteX17" fmla="*/ 389466 w 393700"/>
                <a:gd name="connsiteY17" fmla="*/ 0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700" h="465667">
                  <a:moveTo>
                    <a:pt x="0" y="385233"/>
                  </a:moveTo>
                  <a:lnTo>
                    <a:pt x="38100" y="393700"/>
                  </a:lnTo>
                  <a:lnTo>
                    <a:pt x="59266" y="427567"/>
                  </a:lnTo>
                  <a:lnTo>
                    <a:pt x="93133" y="448733"/>
                  </a:lnTo>
                  <a:lnTo>
                    <a:pt x="118533" y="436033"/>
                  </a:lnTo>
                  <a:lnTo>
                    <a:pt x="156633" y="440267"/>
                  </a:lnTo>
                  <a:lnTo>
                    <a:pt x="156633" y="440267"/>
                  </a:lnTo>
                  <a:lnTo>
                    <a:pt x="207433" y="465667"/>
                  </a:lnTo>
                  <a:lnTo>
                    <a:pt x="241300" y="444500"/>
                  </a:lnTo>
                  <a:lnTo>
                    <a:pt x="258233" y="402167"/>
                  </a:lnTo>
                  <a:lnTo>
                    <a:pt x="279400" y="385233"/>
                  </a:lnTo>
                  <a:lnTo>
                    <a:pt x="300566" y="368300"/>
                  </a:lnTo>
                  <a:lnTo>
                    <a:pt x="334433" y="355600"/>
                  </a:lnTo>
                  <a:lnTo>
                    <a:pt x="364066" y="325967"/>
                  </a:lnTo>
                  <a:lnTo>
                    <a:pt x="372533" y="292100"/>
                  </a:lnTo>
                  <a:lnTo>
                    <a:pt x="381000" y="241300"/>
                  </a:lnTo>
                  <a:lnTo>
                    <a:pt x="393700" y="203200"/>
                  </a:lnTo>
                  <a:cubicBezTo>
                    <a:pt x="392289" y="135467"/>
                    <a:pt x="389466" y="0"/>
                    <a:pt x="389466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Freihandform 142"/>
            <p:cNvSpPr/>
            <p:nvPr/>
          </p:nvSpPr>
          <p:spPr>
            <a:xfrm>
              <a:off x="5503333" y="2916767"/>
              <a:ext cx="558800" cy="182033"/>
            </a:xfrm>
            <a:custGeom>
              <a:avLst/>
              <a:gdLst>
                <a:gd name="connsiteX0" fmla="*/ 0 w 558800"/>
                <a:gd name="connsiteY0" fmla="*/ 0 h 182033"/>
                <a:gd name="connsiteX1" fmla="*/ 8467 w 558800"/>
                <a:gd name="connsiteY1" fmla="*/ 55033 h 182033"/>
                <a:gd name="connsiteX2" fmla="*/ 414867 w 558800"/>
                <a:gd name="connsiteY2" fmla="*/ 50800 h 182033"/>
                <a:gd name="connsiteX3" fmla="*/ 474134 w 558800"/>
                <a:gd name="connsiteY3" fmla="*/ 139700 h 182033"/>
                <a:gd name="connsiteX4" fmla="*/ 558800 w 558800"/>
                <a:gd name="connsiteY4" fmla="*/ 182033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00" h="182033">
                  <a:moveTo>
                    <a:pt x="0" y="0"/>
                  </a:moveTo>
                  <a:lnTo>
                    <a:pt x="8467" y="55033"/>
                  </a:lnTo>
                  <a:lnTo>
                    <a:pt x="414867" y="50800"/>
                  </a:lnTo>
                  <a:lnTo>
                    <a:pt x="474134" y="139700"/>
                  </a:lnTo>
                  <a:lnTo>
                    <a:pt x="558800" y="182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Freihandform 143"/>
            <p:cNvSpPr/>
            <p:nvPr/>
          </p:nvSpPr>
          <p:spPr>
            <a:xfrm>
              <a:off x="5211233" y="3382433"/>
              <a:ext cx="93134" cy="207434"/>
            </a:xfrm>
            <a:custGeom>
              <a:avLst/>
              <a:gdLst>
                <a:gd name="connsiteX0" fmla="*/ 0 w 93134"/>
                <a:gd name="connsiteY0" fmla="*/ 207434 h 207434"/>
                <a:gd name="connsiteX1" fmla="*/ 33867 w 93134"/>
                <a:gd name="connsiteY1" fmla="*/ 156634 h 207434"/>
                <a:gd name="connsiteX2" fmla="*/ 93134 w 93134"/>
                <a:gd name="connsiteY2" fmla="*/ 118534 h 207434"/>
                <a:gd name="connsiteX3" fmla="*/ 59267 w 93134"/>
                <a:gd name="connsiteY3" fmla="*/ 84667 h 207434"/>
                <a:gd name="connsiteX4" fmla="*/ 46567 w 93134"/>
                <a:gd name="connsiteY4" fmla="*/ 46567 h 207434"/>
                <a:gd name="connsiteX5" fmla="*/ 50800 w 93134"/>
                <a:gd name="connsiteY5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4" h="207434">
                  <a:moveTo>
                    <a:pt x="0" y="207434"/>
                  </a:moveTo>
                  <a:lnTo>
                    <a:pt x="33867" y="156634"/>
                  </a:lnTo>
                  <a:lnTo>
                    <a:pt x="93134" y="118534"/>
                  </a:lnTo>
                  <a:lnTo>
                    <a:pt x="59267" y="84667"/>
                  </a:lnTo>
                  <a:lnTo>
                    <a:pt x="46567" y="46567"/>
                  </a:lnTo>
                  <a:lnTo>
                    <a:pt x="508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Freihandform 144"/>
            <p:cNvSpPr/>
            <p:nvPr/>
          </p:nvSpPr>
          <p:spPr>
            <a:xfrm>
              <a:off x="5444067" y="3048000"/>
              <a:ext cx="533400" cy="207433"/>
            </a:xfrm>
            <a:custGeom>
              <a:avLst/>
              <a:gdLst>
                <a:gd name="connsiteX0" fmla="*/ 0 w 533400"/>
                <a:gd name="connsiteY0" fmla="*/ 105833 h 207433"/>
                <a:gd name="connsiteX1" fmla="*/ 4233 w 533400"/>
                <a:gd name="connsiteY1" fmla="*/ 207433 h 207433"/>
                <a:gd name="connsiteX2" fmla="*/ 482600 w 533400"/>
                <a:gd name="connsiteY2" fmla="*/ 194733 h 207433"/>
                <a:gd name="connsiteX3" fmla="*/ 533400 w 533400"/>
                <a:gd name="connsiteY3" fmla="*/ 156633 h 207433"/>
                <a:gd name="connsiteX4" fmla="*/ 499533 w 533400"/>
                <a:gd name="connsiteY4" fmla="*/ 101600 h 207433"/>
                <a:gd name="connsiteX5" fmla="*/ 499533 w 533400"/>
                <a:gd name="connsiteY5" fmla="*/ 63500 h 207433"/>
                <a:gd name="connsiteX6" fmla="*/ 529166 w 533400"/>
                <a:gd name="connsiteY6" fmla="*/ 0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07433">
                  <a:moveTo>
                    <a:pt x="0" y="105833"/>
                  </a:moveTo>
                  <a:lnTo>
                    <a:pt x="4233" y="207433"/>
                  </a:lnTo>
                  <a:lnTo>
                    <a:pt x="482600" y="194733"/>
                  </a:lnTo>
                  <a:lnTo>
                    <a:pt x="533400" y="156633"/>
                  </a:lnTo>
                  <a:lnTo>
                    <a:pt x="499533" y="101600"/>
                  </a:lnTo>
                  <a:lnTo>
                    <a:pt x="499533" y="63500"/>
                  </a:lnTo>
                  <a:lnTo>
                    <a:pt x="529166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Freihandform 145"/>
            <p:cNvSpPr/>
            <p:nvPr/>
          </p:nvSpPr>
          <p:spPr>
            <a:xfrm>
              <a:off x="5534025" y="3241675"/>
              <a:ext cx="400050" cy="219075"/>
            </a:xfrm>
            <a:custGeom>
              <a:avLst/>
              <a:gdLst>
                <a:gd name="connsiteX0" fmla="*/ 0 w 400050"/>
                <a:gd name="connsiteY0" fmla="*/ 0 h 219075"/>
                <a:gd name="connsiteX1" fmla="*/ 6350 w 400050"/>
                <a:gd name="connsiteY1" fmla="*/ 60325 h 219075"/>
                <a:gd name="connsiteX2" fmla="*/ 34925 w 400050"/>
                <a:gd name="connsiteY2" fmla="*/ 41275 h 219075"/>
                <a:gd name="connsiteX3" fmla="*/ 57150 w 400050"/>
                <a:gd name="connsiteY3" fmla="*/ 41275 h 219075"/>
                <a:gd name="connsiteX4" fmla="*/ 82550 w 400050"/>
                <a:gd name="connsiteY4" fmla="*/ 38100 h 219075"/>
                <a:gd name="connsiteX5" fmla="*/ 104775 w 400050"/>
                <a:gd name="connsiteY5" fmla="*/ 19050 h 219075"/>
                <a:gd name="connsiteX6" fmla="*/ 152400 w 400050"/>
                <a:gd name="connsiteY6" fmla="*/ 25400 h 219075"/>
                <a:gd name="connsiteX7" fmla="*/ 171450 w 400050"/>
                <a:gd name="connsiteY7" fmla="*/ 63500 h 219075"/>
                <a:gd name="connsiteX8" fmla="*/ 200025 w 400050"/>
                <a:gd name="connsiteY8" fmla="*/ 88900 h 219075"/>
                <a:gd name="connsiteX9" fmla="*/ 234950 w 400050"/>
                <a:gd name="connsiteY9" fmla="*/ 107950 h 219075"/>
                <a:gd name="connsiteX10" fmla="*/ 209550 w 400050"/>
                <a:gd name="connsiteY10" fmla="*/ 161925 h 219075"/>
                <a:gd name="connsiteX11" fmla="*/ 222250 w 400050"/>
                <a:gd name="connsiteY11" fmla="*/ 177800 h 219075"/>
                <a:gd name="connsiteX12" fmla="*/ 263525 w 400050"/>
                <a:gd name="connsiteY12" fmla="*/ 190500 h 219075"/>
                <a:gd name="connsiteX13" fmla="*/ 285750 w 400050"/>
                <a:gd name="connsiteY13" fmla="*/ 215900 h 219075"/>
                <a:gd name="connsiteX14" fmla="*/ 333375 w 400050"/>
                <a:gd name="connsiteY14" fmla="*/ 219075 h 219075"/>
                <a:gd name="connsiteX15" fmla="*/ 400050 w 400050"/>
                <a:gd name="connsiteY15" fmla="*/ 2127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0" h="219075">
                  <a:moveTo>
                    <a:pt x="0" y="0"/>
                  </a:moveTo>
                  <a:lnTo>
                    <a:pt x="6350" y="60325"/>
                  </a:lnTo>
                  <a:lnTo>
                    <a:pt x="34925" y="41275"/>
                  </a:lnTo>
                  <a:lnTo>
                    <a:pt x="57150" y="41275"/>
                  </a:lnTo>
                  <a:lnTo>
                    <a:pt x="82550" y="38100"/>
                  </a:lnTo>
                  <a:lnTo>
                    <a:pt x="104775" y="19050"/>
                  </a:lnTo>
                  <a:lnTo>
                    <a:pt x="152400" y="25400"/>
                  </a:lnTo>
                  <a:lnTo>
                    <a:pt x="171450" y="63500"/>
                  </a:lnTo>
                  <a:lnTo>
                    <a:pt x="200025" y="88900"/>
                  </a:lnTo>
                  <a:lnTo>
                    <a:pt x="234950" y="107950"/>
                  </a:lnTo>
                  <a:lnTo>
                    <a:pt x="209550" y="161925"/>
                  </a:lnTo>
                  <a:lnTo>
                    <a:pt x="222250" y="177800"/>
                  </a:lnTo>
                  <a:lnTo>
                    <a:pt x="263525" y="190500"/>
                  </a:lnTo>
                  <a:lnTo>
                    <a:pt x="285750" y="215900"/>
                  </a:lnTo>
                  <a:lnTo>
                    <a:pt x="333375" y="219075"/>
                  </a:lnTo>
                  <a:lnTo>
                    <a:pt x="400050" y="212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Freihandform 146"/>
            <p:cNvSpPr/>
            <p:nvPr/>
          </p:nvSpPr>
          <p:spPr>
            <a:xfrm>
              <a:off x="5873750" y="3241675"/>
              <a:ext cx="85725" cy="155575"/>
            </a:xfrm>
            <a:custGeom>
              <a:avLst/>
              <a:gdLst>
                <a:gd name="connsiteX0" fmla="*/ 0 w 85725"/>
                <a:gd name="connsiteY0" fmla="*/ 0 h 155575"/>
                <a:gd name="connsiteX1" fmla="*/ 19050 w 85725"/>
                <a:gd name="connsiteY1" fmla="*/ 155575 h 155575"/>
                <a:gd name="connsiteX2" fmla="*/ 85725 w 8572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lnTo>
                    <a:pt x="19050" y="155575"/>
                  </a:lnTo>
                  <a:lnTo>
                    <a:pt x="85725" y="15557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Freihandform 147"/>
            <p:cNvSpPr/>
            <p:nvPr/>
          </p:nvSpPr>
          <p:spPr>
            <a:xfrm>
              <a:off x="5915025" y="3241675"/>
              <a:ext cx="50800" cy="85725"/>
            </a:xfrm>
            <a:custGeom>
              <a:avLst/>
              <a:gdLst>
                <a:gd name="connsiteX0" fmla="*/ 0 w 50800"/>
                <a:gd name="connsiteY0" fmla="*/ 0 h 85725"/>
                <a:gd name="connsiteX1" fmla="*/ 0 w 50800"/>
                <a:gd name="connsiteY1" fmla="*/ 34925 h 85725"/>
                <a:gd name="connsiteX2" fmla="*/ 19050 w 50800"/>
                <a:gd name="connsiteY2" fmla="*/ 69850 h 85725"/>
                <a:gd name="connsiteX3" fmla="*/ 50800 w 50800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85725">
                  <a:moveTo>
                    <a:pt x="0" y="0"/>
                  </a:moveTo>
                  <a:lnTo>
                    <a:pt x="0" y="34925"/>
                  </a:lnTo>
                  <a:lnTo>
                    <a:pt x="19050" y="69850"/>
                  </a:lnTo>
                  <a:lnTo>
                    <a:pt x="50800" y="85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Freihandform 148"/>
            <p:cNvSpPr/>
            <p:nvPr/>
          </p:nvSpPr>
          <p:spPr>
            <a:xfrm>
              <a:off x="6318250" y="2562225"/>
              <a:ext cx="41275" cy="292100"/>
            </a:xfrm>
            <a:custGeom>
              <a:avLst/>
              <a:gdLst>
                <a:gd name="connsiteX0" fmla="*/ 0 w 41275"/>
                <a:gd name="connsiteY0" fmla="*/ 0 h 292100"/>
                <a:gd name="connsiteX1" fmla="*/ 9525 w 41275"/>
                <a:gd name="connsiteY1" fmla="*/ 241300 h 292100"/>
                <a:gd name="connsiteX2" fmla="*/ 41275 w 41275"/>
                <a:gd name="connsiteY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5" h="292100">
                  <a:moveTo>
                    <a:pt x="0" y="0"/>
                  </a:moveTo>
                  <a:lnTo>
                    <a:pt x="9525" y="241300"/>
                  </a:lnTo>
                  <a:lnTo>
                    <a:pt x="41275" y="292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Freihandform 149"/>
            <p:cNvSpPr/>
            <p:nvPr/>
          </p:nvSpPr>
          <p:spPr>
            <a:xfrm>
              <a:off x="6092825" y="2965450"/>
              <a:ext cx="155575" cy="111125"/>
            </a:xfrm>
            <a:custGeom>
              <a:avLst/>
              <a:gdLst>
                <a:gd name="connsiteX0" fmla="*/ 155575 w 155575"/>
                <a:gd name="connsiteY0" fmla="*/ 0 h 111125"/>
                <a:gd name="connsiteX1" fmla="*/ 0 w 155575"/>
                <a:gd name="connsiteY1" fmla="*/ 0 h 111125"/>
                <a:gd name="connsiteX2" fmla="*/ 9525 w 155575"/>
                <a:gd name="connsiteY2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11125">
                  <a:moveTo>
                    <a:pt x="155575" y="0"/>
                  </a:moveTo>
                  <a:lnTo>
                    <a:pt x="0" y="0"/>
                  </a:lnTo>
                  <a:lnTo>
                    <a:pt x="9525" y="1111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Freihandform 150"/>
            <p:cNvSpPr/>
            <p:nvPr/>
          </p:nvSpPr>
          <p:spPr>
            <a:xfrm>
              <a:off x="6242050" y="2965450"/>
              <a:ext cx="79375" cy="88900"/>
            </a:xfrm>
            <a:custGeom>
              <a:avLst/>
              <a:gdLst>
                <a:gd name="connsiteX0" fmla="*/ 3175 w 79375"/>
                <a:gd name="connsiteY0" fmla="*/ 88900 h 88900"/>
                <a:gd name="connsiteX1" fmla="*/ 0 w 79375"/>
                <a:gd name="connsiteY1" fmla="*/ 12700 h 88900"/>
                <a:gd name="connsiteX2" fmla="*/ 44450 w 79375"/>
                <a:gd name="connsiteY2" fmla="*/ 0 h 88900"/>
                <a:gd name="connsiteX3" fmla="*/ 79375 w 79375"/>
                <a:gd name="connsiteY3" fmla="*/ 349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88900">
                  <a:moveTo>
                    <a:pt x="3175" y="88900"/>
                  </a:moveTo>
                  <a:lnTo>
                    <a:pt x="0" y="12700"/>
                  </a:lnTo>
                  <a:lnTo>
                    <a:pt x="44450" y="0"/>
                  </a:lnTo>
                  <a:lnTo>
                    <a:pt x="79375" y="349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Freihandform 151"/>
            <p:cNvSpPr/>
            <p:nvPr/>
          </p:nvSpPr>
          <p:spPr>
            <a:xfrm>
              <a:off x="6092825" y="2581275"/>
              <a:ext cx="25400" cy="371475"/>
            </a:xfrm>
            <a:custGeom>
              <a:avLst/>
              <a:gdLst>
                <a:gd name="connsiteX0" fmla="*/ 0 w 25400"/>
                <a:gd name="connsiteY0" fmla="*/ 371475 h 371475"/>
                <a:gd name="connsiteX1" fmla="*/ 25400 w 25400"/>
                <a:gd name="connsiteY1" fmla="*/ 292100 h 371475"/>
                <a:gd name="connsiteX2" fmla="*/ 25400 w 25400"/>
                <a:gd name="connsiteY2" fmla="*/ 187325 h 371475"/>
                <a:gd name="connsiteX3" fmla="*/ 12700 w 25400"/>
                <a:gd name="connsiteY3" fmla="*/ 168275 h 371475"/>
                <a:gd name="connsiteX4" fmla="*/ 15875 w 25400"/>
                <a:gd name="connsiteY4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" h="371475">
                  <a:moveTo>
                    <a:pt x="0" y="371475"/>
                  </a:moveTo>
                  <a:lnTo>
                    <a:pt x="25400" y="292100"/>
                  </a:lnTo>
                  <a:lnTo>
                    <a:pt x="25400" y="187325"/>
                  </a:lnTo>
                  <a:lnTo>
                    <a:pt x="12700" y="168275"/>
                  </a:lnTo>
                  <a:cubicBezTo>
                    <a:pt x="13758" y="112183"/>
                    <a:pt x="15875" y="0"/>
                    <a:pt x="15875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Freihandform 152"/>
            <p:cNvSpPr/>
            <p:nvPr/>
          </p:nvSpPr>
          <p:spPr>
            <a:xfrm>
              <a:off x="6115050" y="2593975"/>
              <a:ext cx="161925" cy="285750"/>
            </a:xfrm>
            <a:custGeom>
              <a:avLst/>
              <a:gdLst>
                <a:gd name="connsiteX0" fmla="*/ 161925 w 161925"/>
                <a:gd name="connsiteY0" fmla="*/ 0 h 285750"/>
                <a:gd name="connsiteX1" fmla="*/ 161925 w 161925"/>
                <a:gd name="connsiteY1" fmla="*/ 60325 h 285750"/>
                <a:gd name="connsiteX2" fmla="*/ 107950 w 161925"/>
                <a:gd name="connsiteY2" fmla="*/ 92075 h 285750"/>
                <a:gd name="connsiteX3" fmla="*/ 107950 w 161925"/>
                <a:gd name="connsiteY3" fmla="*/ 133350 h 285750"/>
                <a:gd name="connsiteX4" fmla="*/ 79375 w 161925"/>
                <a:gd name="connsiteY4" fmla="*/ 187325 h 285750"/>
                <a:gd name="connsiteX5" fmla="*/ 69850 w 161925"/>
                <a:gd name="connsiteY5" fmla="*/ 225425 h 285750"/>
                <a:gd name="connsiteX6" fmla="*/ 69850 w 161925"/>
                <a:gd name="connsiteY6" fmla="*/ 257175 h 285750"/>
                <a:gd name="connsiteX7" fmla="*/ 73025 w 161925"/>
                <a:gd name="connsiteY7" fmla="*/ 285750 h 285750"/>
                <a:gd name="connsiteX8" fmla="*/ 0 w 161925"/>
                <a:gd name="connsiteY8" fmla="*/ 279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85750">
                  <a:moveTo>
                    <a:pt x="161925" y="0"/>
                  </a:moveTo>
                  <a:lnTo>
                    <a:pt x="161925" y="60325"/>
                  </a:lnTo>
                  <a:lnTo>
                    <a:pt x="107950" y="92075"/>
                  </a:lnTo>
                  <a:lnTo>
                    <a:pt x="107950" y="133350"/>
                  </a:lnTo>
                  <a:lnTo>
                    <a:pt x="79375" y="187325"/>
                  </a:lnTo>
                  <a:lnTo>
                    <a:pt x="69850" y="225425"/>
                  </a:lnTo>
                  <a:lnTo>
                    <a:pt x="69850" y="257175"/>
                  </a:lnTo>
                  <a:lnTo>
                    <a:pt x="73025" y="285750"/>
                  </a:lnTo>
                  <a:lnTo>
                    <a:pt x="0" y="279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Freihandform 153"/>
            <p:cNvSpPr/>
            <p:nvPr/>
          </p:nvSpPr>
          <p:spPr>
            <a:xfrm>
              <a:off x="6188075" y="2870200"/>
              <a:ext cx="155575" cy="12700"/>
            </a:xfrm>
            <a:custGeom>
              <a:avLst/>
              <a:gdLst>
                <a:gd name="connsiteX0" fmla="*/ 0 w 155575"/>
                <a:gd name="connsiteY0" fmla="*/ 9525 h 12700"/>
                <a:gd name="connsiteX1" fmla="*/ 111125 w 155575"/>
                <a:gd name="connsiteY1" fmla="*/ 12700 h 12700"/>
                <a:gd name="connsiteX2" fmla="*/ 155575 w 155575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2700">
                  <a:moveTo>
                    <a:pt x="0" y="9525"/>
                  </a:moveTo>
                  <a:lnTo>
                    <a:pt x="111125" y="12700"/>
                  </a:lnTo>
                  <a:lnTo>
                    <a:pt x="155575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Freihandform 154"/>
            <p:cNvSpPr/>
            <p:nvPr/>
          </p:nvSpPr>
          <p:spPr>
            <a:xfrm>
              <a:off x="4127500" y="3551767"/>
              <a:ext cx="8467" cy="67733"/>
            </a:xfrm>
            <a:custGeom>
              <a:avLst/>
              <a:gdLst>
                <a:gd name="connsiteX0" fmla="*/ 0 w 8467"/>
                <a:gd name="connsiteY0" fmla="*/ 0 h 67733"/>
                <a:gd name="connsiteX1" fmla="*/ 8467 w 8467"/>
                <a:gd name="connsiteY1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" h="67733">
                  <a:moveTo>
                    <a:pt x="0" y="0"/>
                  </a:moveTo>
                  <a:lnTo>
                    <a:pt x="8467" y="67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6" name="Gruppierung 90"/>
            <p:cNvGrpSpPr/>
            <p:nvPr/>
          </p:nvGrpSpPr>
          <p:grpSpPr>
            <a:xfrm>
              <a:off x="5726112" y="3202801"/>
              <a:ext cx="1216025" cy="276999"/>
              <a:chOff x="5726112" y="3202801"/>
              <a:chExt cx="1216025" cy="276999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88" name="Textfeld 187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157" name="Freihandform 156"/>
            <p:cNvSpPr/>
            <p:nvPr/>
          </p:nvSpPr>
          <p:spPr>
            <a:xfrm>
              <a:off x="5304367" y="3297767"/>
              <a:ext cx="402166" cy="254000"/>
            </a:xfrm>
            <a:custGeom>
              <a:avLst/>
              <a:gdLst>
                <a:gd name="connsiteX0" fmla="*/ 0 w 402166"/>
                <a:gd name="connsiteY0" fmla="*/ 211666 h 254000"/>
                <a:gd name="connsiteX1" fmla="*/ 33866 w 402166"/>
                <a:gd name="connsiteY1" fmla="*/ 254000 h 254000"/>
                <a:gd name="connsiteX2" fmla="*/ 63500 w 402166"/>
                <a:gd name="connsiteY2" fmla="*/ 232833 h 254000"/>
                <a:gd name="connsiteX3" fmla="*/ 88900 w 402166"/>
                <a:gd name="connsiteY3" fmla="*/ 245533 h 254000"/>
                <a:gd name="connsiteX4" fmla="*/ 105833 w 402166"/>
                <a:gd name="connsiteY4" fmla="*/ 220133 h 254000"/>
                <a:gd name="connsiteX5" fmla="*/ 152400 w 402166"/>
                <a:gd name="connsiteY5" fmla="*/ 220133 h 254000"/>
                <a:gd name="connsiteX6" fmla="*/ 169333 w 402166"/>
                <a:gd name="connsiteY6" fmla="*/ 186266 h 254000"/>
                <a:gd name="connsiteX7" fmla="*/ 194733 w 402166"/>
                <a:gd name="connsiteY7" fmla="*/ 143933 h 254000"/>
                <a:gd name="connsiteX8" fmla="*/ 207433 w 402166"/>
                <a:gd name="connsiteY8" fmla="*/ 101600 h 254000"/>
                <a:gd name="connsiteX9" fmla="*/ 207433 w 402166"/>
                <a:gd name="connsiteY9" fmla="*/ 101600 h 254000"/>
                <a:gd name="connsiteX10" fmla="*/ 224366 w 402166"/>
                <a:gd name="connsiteY10" fmla="*/ 84666 h 254000"/>
                <a:gd name="connsiteX11" fmla="*/ 245533 w 402166"/>
                <a:gd name="connsiteY11" fmla="*/ 105833 h 254000"/>
                <a:gd name="connsiteX12" fmla="*/ 279400 w 402166"/>
                <a:gd name="connsiteY12" fmla="*/ 59266 h 254000"/>
                <a:gd name="connsiteX13" fmla="*/ 279400 w 402166"/>
                <a:gd name="connsiteY13" fmla="*/ 59266 h 254000"/>
                <a:gd name="connsiteX14" fmla="*/ 279400 w 402166"/>
                <a:gd name="connsiteY14" fmla="*/ 59266 h 254000"/>
                <a:gd name="connsiteX15" fmla="*/ 330200 w 402166"/>
                <a:gd name="connsiteY15" fmla="*/ 29633 h 254000"/>
                <a:gd name="connsiteX16" fmla="*/ 342900 w 402166"/>
                <a:gd name="connsiteY16" fmla="*/ 0 h 254000"/>
                <a:gd name="connsiteX17" fmla="*/ 342900 w 402166"/>
                <a:gd name="connsiteY17" fmla="*/ 0 h 254000"/>
                <a:gd name="connsiteX18" fmla="*/ 402166 w 402166"/>
                <a:gd name="connsiteY18" fmla="*/ 423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166" h="254000">
                  <a:moveTo>
                    <a:pt x="0" y="211666"/>
                  </a:moveTo>
                  <a:lnTo>
                    <a:pt x="33866" y="254000"/>
                  </a:lnTo>
                  <a:lnTo>
                    <a:pt x="63500" y="232833"/>
                  </a:lnTo>
                  <a:lnTo>
                    <a:pt x="88900" y="245533"/>
                  </a:lnTo>
                  <a:lnTo>
                    <a:pt x="105833" y="220133"/>
                  </a:lnTo>
                  <a:lnTo>
                    <a:pt x="152400" y="220133"/>
                  </a:lnTo>
                  <a:lnTo>
                    <a:pt x="169333" y="186266"/>
                  </a:lnTo>
                  <a:lnTo>
                    <a:pt x="194733" y="143933"/>
                  </a:lnTo>
                  <a:lnTo>
                    <a:pt x="207433" y="101600"/>
                  </a:lnTo>
                  <a:lnTo>
                    <a:pt x="207433" y="101600"/>
                  </a:lnTo>
                  <a:lnTo>
                    <a:pt x="224366" y="84666"/>
                  </a:lnTo>
                  <a:lnTo>
                    <a:pt x="245533" y="105833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330200" y="29633"/>
                  </a:lnTo>
                  <a:lnTo>
                    <a:pt x="342900" y="0"/>
                  </a:lnTo>
                  <a:lnTo>
                    <a:pt x="342900" y="0"/>
                  </a:lnTo>
                  <a:lnTo>
                    <a:pt x="402166" y="4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Freihandform 157"/>
            <p:cNvSpPr/>
            <p:nvPr/>
          </p:nvSpPr>
          <p:spPr>
            <a:xfrm>
              <a:off x="3352800" y="3564467"/>
              <a:ext cx="93133" cy="55033"/>
            </a:xfrm>
            <a:custGeom>
              <a:avLst/>
              <a:gdLst>
                <a:gd name="connsiteX0" fmla="*/ 93133 w 93133"/>
                <a:gd name="connsiteY0" fmla="*/ 0 h 55033"/>
                <a:gd name="connsiteX1" fmla="*/ 0 w 93133"/>
                <a:gd name="connsiteY1" fmla="*/ 0 h 55033"/>
                <a:gd name="connsiteX2" fmla="*/ 0 w 93133"/>
                <a:gd name="connsiteY2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33" h="55033">
                  <a:moveTo>
                    <a:pt x="93133" y="0"/>
                  </a:moveTo>
                  <a:lnTo>
                    <a:pt x="0" y="0"/>
                  </a:lnTo>
                  <a:lnTo>
                    <a:pt x="0" y="55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Freihandform 158"/>
            <p:cNvSpPr/>
            <p:nvPr/>
          </p:nvSpPr>
          <p:spPr>
            <a:xfrm>
              <a:off x="2806700" y="3564467"/>
              <a:ext cx="541867" cy="639233"/>
            </a:xfrm>
            <a:custGeom>
              <a:avLst/>
              <a:gdLst>
                <a:gd name="connsiteX0" fmla="*/ 0 w 541867"/>
                <a:gd name="connsiteY0" fmla="*/ 639233 h 639233"/>
                <a:gd name="connsiteX1" fmla="*/ 0 w 541867"/>
                <a:gd name="connsiteY1" fmla="*/ 0 h 639233"/>
                <a:gd name="connsiteX2" fmla="*/ 541867 w 541867"/>
                <a:gd name="connsiteY2" fmla="*/ 0 h 6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867" h="639233">
                  <a:moveTo>
                    <a:pt x="0" y="639233"/>
                  </a:moveTo>
                  <a:lnTo>
                    <a:pt x="0" y="0"/>
                  </a:lnTo>
                  <a:lnTo>
                    <a:pt x="5418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0" name="Freihandform 159"/>
            <p:cNvSpPr/>
            <p:nvPr/>
          </p:nvSpPr>
          <p:spPr>
            <a:xfrm>
              <a:off x="2277533" y="3560233"/>
              <a:ext cx="524934" cy="283633"/>
            </a:xfrm>
            <a:custGeom>
              <a:avLst/>
              <a:gdLst>
                <a:gd name="connsiteX0" fmla="*/ 524934 w 524934"/>
                <a:gd name="connsiteY0" fmla="*/ 0 h 283633"/>
                <a:gd name="connsiteX1" fmla="*/ 67734 w 524934"/>
                <a:gd name="connsiteY1" fmla="*/ 4233 h 283633"/>
                <a:gd name="connsiteX2" fmla="*/ 63500 w 524934"/>
                <a:gd name="connsiteY2" fmla="*/ 118533 h 283633"/>
                <a:gd name="connsiteX3" fmla="*/ 33867 w 524934"/>
                <a:gd name="connsiteY3" fmla="*/ 118533 h 283633"/>
                <a:gd name="connsiteX4" fmla="*/ 0 w 524934"/>
                <a:gd name="connsiteY4" fmla="*/ 127000 h 283633"/>
                <a:gd name="connsiteX5" fmla="*/ 16934 w 524934"/>
                <a:gd name="connsiteY5" fmla="*/ 283633 h 2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934" h="283633">
                  <a:moveTo>
                    <a:pt x="524934" y="0"/>
                  </a:moveTo>
                  <a:lnTo>
                    <a:pt x="67734" y="4233"/>
                  </a:lnTo>
                  <a:lnTo>
                    <a:pt x="63500" y="118533"/>
                  </a:lnTo>
                  <a:lnTo>
                    <a:pt x="33867" y="118533"/>
                  </a:lnTo>
                  <a:lnTo>
                    <a:pt x="0" y="127000"/>
                  </a:lnTo>
                  <a:lnTo>
                    <a:pt x="16934" y="283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1" name="Freihandform 160"/>
            <p:cNvSpPr/>
            <p:nvPr/>
          </p:nvSpPr>
          <p:spPr>
            <a:xfrm>
              <a:off x="2061633" y="2963333"/>
              <a:ext cx="283634" cy="592667"/>
            </a:xfrm>
            <a:custGeom>
              <a:avLst/>
              <a:gdLst>
                <a:gd name="connsiteX0" fmla="*/ 283634 w 283634"/>
                <a:gd name="connsiteY0" fmla="*/ 592667 h 592667"/>
                <a:gd name="connsiteX1" fmla="*/ 279400 w 283634"/>
                <a:gd name="connsiteY1" fmla="*/ 0 h 592667"/>
                <a:gd name="connsiteX2" fmla="*/ 0 w 283634"/>
                <a:gd name="connsiteY2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634" h="592667">
                  <a:moveTo>
                    <a:pt x="283634" y="592667"/>
                  </a:moveTo>
                  <a:cubicBezTo>
                    <a:pt x="282223" y="395111"/>
                    <a:pt x="279400" y="0"/>
                    <a:pt x="279400" y="0"/>
                  </a:cubicBez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Freihandform 161"/>
            <p:cNvSpPr/>
            <p:nvPr/>
          </p:nvSpPr>
          <p:spPr>
            <a:xfrm>
              <a:off x="2336800" y="2959100"/>
              <a:ext cx="474133" cy="596900"/>
            </a:xfrm>
            <a:custGeom>
              <a:avLst/>
              <a:gdLst>
                <a:gd name="connsiteX0" fmla="*/ 0 w 474133"/>
                <a:gd name="connsiteY0" fmla="*/ 0 h 596900"/>
                <a:gd name="connsiteX1" fmla="*/ 287867 w 474133"/>
                <a:gd name="connsiteY1" fmla="*/ 4233 h 596900"/>
                <a:gd name="connsiteX2" fmla="*/ 292100 w 474133"/>
                <a:gd name="connsiteY2" fmla="*/ 135467 h 596900"/>
                <a:gd name="connsiteX3" fmla="*/ 474133 w 474133"/>
                <a:gd name="connsiteY3" fmla="*/ 139700 h 596900"/>
                <a:gd name="connsiteX4" fmla="*/ 474133 w 474133"/>
                <a:gd name="connsiteY4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3" h="596900">
                  <a:moveTo>
                    <a:pt x="0" y="0"/>
                  </a:moveTo>
                  <a:lnTo>
                    <a:pt x="287867" y="4233"/>
                  </a:lnTo>
                  <a:lnTo>
                    <a:pt x="292100" y="135467"/>
                  </a:lnTo>
                  <a:lnTo>
                    <a:pt x="474133" y="139700"/>
                  </a:lnTo>
                  <a:lnTo>
                    <a:pt x="474133" y="596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3" name="Freihandform 162"/>
            <p:cNvSpPr/>
            <p:nvPr/>
          </p:nvSpPr>
          <p:spPr>
            <a:xfrm>
              <a:off x="2810933" y="3098800"/>
              <a:ext cx="639234" cy="118533"/>
            </a:xfrm>
            <a:custGeom>
              <a:avLst/>
              <a:gdLst>
                <a:gd name="connsiteX0" fmla="*/ 639234 w 639234"/>
                <a:gd name="connsiteY0" fmla="*/ 118533 h 118533"/>
                <a:gd name="connsiteX1" fmla="*/ 639234 w 639234"/>
                <a:gd name="connsiteY1" fmla="*/ 0 h 118533"/>
                <a:gd name="connsiteX2" fmla="*/ 0 w 639234"/>
                <a:gd name="connsiteY2" fmla="*/ 0 h 1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234" h="118533">
                  <a:moveTo>
                    <a:pt x="639234" y="118533"/>
                  </a:moveTo>
                  <a:lnTo>
                    <a:pt x="639234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4" name="Freihandform 163"/>
            <p:cNvSpPr/>
            <p:nvPr/>
          </p:nvSpPr>
          <p:spPr>
            <a:xfrm>
              <a:off x="2159000" y="2044700"/>
              <a:ext cx="465667" cy="910167"/>
            </a:xfrm>
            <a:custGeom>
              <a:avLst/>
              <a:gdLst>
                <a:gd name="connsiteX0" fmla="*/ 457200 w 465667"/>
                <a:gd name="connsiteY0" fmla="*/ 910167 h 910167"/>
                <a:gd name="connsiteX1" fmla="*/ 465667 w 465667"/>
                <a:gd name="connsiteY1" fmla="*/ 605367 h 910167"/>
                <a:gd name="connsiteX2" fmla="*/ 423333 w 465667"/>
                <a:gd name="connsiteY2" fmla="*/ 579967 h 910167"/>
                <a:gd name="connsiteX3" fmla="*/ 410633 w 465667"/>
                <a:gd name="connsiteY3" fmla="*/ 605367 h 910167"/>
                <a:gd name="connsiteX4" fmla="*/ 342900 w 465667"/>
                <a:gd name="connsiteY4" fmla="*/ 605367 h 910167"/>
                <a:gd name="connsiteX5" fmla="*/ 342900 w 465667"/>
                <a:gd name="connsiteY5" fmla="*/ 605367 h 910167"/>
                <a:gd name="connsiteX6" fmla="*/ 292100 w 465667"/>
                <a:gd name="connsiteY6" fmla="*/ 626533 h 910167"/>
                <a:gd name="connsiteX7" fmla="*/ 266700 w 465667"/>
                <a:gd name="connsiteY7" fmla="*/ 579967 h 910167"/>
                <a:gd name="connsiteX8" fmla="*/ 237067 w 465667"/>
                <a:gd name="connsiteY8" fmla="*/ 563033 h 910167"/>
                <a:gd name="connsiteX9" fmla="*/ 237067 w 465667"/>
                <a:gd name="connsiteY9" fmla="*/ 563033 h 910167"/>
                <a:gd name="connsiteX10" fmla="*/ 198967 w 465667"/>
                <a:gd name="connsiteY10" fmla="*/ 465667 h 910167"/>
                <a:gd name="connsiteX11" fmla="*/ 160867 w 465667"/>
                <a:gd name="connsiteY11" fmla="*/ 486833 h 910167"/>
                <a:gd name="connsiteX12" fmla="*/ 139700 w 465667"/>
                <a:gd name="connsiteY12" fmla="*/ 469900 h 910167"/>
                <a:gd name="connsiteX13" fmla="*/ 160867 w 465667"/>
                <a:gd name="connsiteY13" fmla="*/ 427567 h 910167"/>
                <a:gd name="connsiteX14" fmla="*/ 143933 w 465667"/>
                <a:gd name="connsiteY14" fmla="*/ 397933 h 910167"/>
                <a:gd name="connsiteX15" fmla="*/ 160867 w 465667"/>
                <a:gd name="connsiteY15" fmla="*/ 338667 h 910167"/>
                <a:gd name="connsiteX16" fmla="*/ 114300 w 465667"/>
                <a:gd name="connsiteY16" fmla="*/ 321733 h 910167"/>
                <a:gd name="connsiteX17" fmla="*/ 71967 w 465667"/>
                <a:gd name="connsiteY17" fmla="*/ 241300 h 910167"/>
                <a:gd name="connsiteX18" fmla="*/ 33867 w 465667"/>
                <a:gd name="connsiteY18" fmla="*/ 220133 h 910167"/>
                <a:gd name="connsiteX19" fmla="*/ 33867 w 465667"/>
                <a:gd name="connsiteY19" fmla="*/ 190500 h 910167"/>
                <a:gd name="connsiteX20" fmla="*/ 4233 w 465667"/>
                <a:gd name="connsiteY20" fmla="*/ 152400 h 910167"/>
                <a:gd name="connsiteX21" fmla="*/ 0 w 465667"/>
                <a:gd name="connsiteY21" fmla="*/ 0 h 91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5667" h="910167">
                  <a:moveTo>
                    <a:pt x="457200" y="910167"/>
                  </a:moveTo>
                  <a:lnTo>
                    <a:pt x="465667" y="605367"/>
                  </a:lnTo>
                  <a:lnTo>
                    <a:pt x="423333" y="579967"/>
                  </a:lnTo>
                  <a:lnTo>
                    <a:pt x="410633" y="605367"/>
                  </a:lnTo>
                  <a:lnTo>
                    <a:pt x="342900" y="605367"/>
                  </a:lnTo>
                  <a:lnTo>
                    <a:pt x="342900" y="605367"/>
                  </a:lnTo>
                  <a:lnTo>
                    <a:pt x="292100" y="626533"/>
                  </a:lnTo>
                  <a:lnTo>
                    <a:pt x="266700" y="579967"/>
                  </a:lnTo>
                  <a:lnTo>
                    <a:pt x="237067" y="563033"/>
                  </a:lnTo>
                  <a:lnTo>
                    <a:pt x="237067" y="563033"/>
                  </a:lnTo>
                  <a:lnTo>
                    <a:pt x="198967" y="465667"/>
                  </a:lnTo>
                  <a:lnTo>
                    <a:pt x="160867" y="486833"/>
                  </a:lnTo>
                  <a:lnTo>
                    <a:pt x="139700" y="469900"/>
                  </a:lnTo>
                  <a:lnTo>
                    <a:pt x="160867" y="427567"/>
                  </a:lnTo>
                  <a:lnTo>
                    <a:pt x="143933" y="397933"/>
                  </a:lnTo>
                  <a:lnTo>
                    <a:pt x="160867" y="338667"/>
                  </a:lnTo>
                  <a:lnTo>
                    <a:pt x="114300" y="321733"/>
                  </a:lnTo>
                  <a:lnTo>
                    <a:pt x="71967" y="241300"/>
                  </a:lnTo>
                  <a:lnTo>
                    <a:pt x="33867" y="220133"/>
                  </a:lnTo>
                  <a:lnTo>
                    <a:pt x="33867" y="190500"/>
                  </a:lnTo>
                  <a:lnTo>
                    <a:pt x="4233" y="152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Freihandform 164"/>
            <p:cNvSpPr/>
            <p:nvPr/>
          </p:nvSpPr>
          <p:spPr>
            <a:xfrm>
              <a:off x="2065867" y="2040467"/>
              <a:ext cx="4233" cy="402166"/>
            </a:xfrm>
            <a:custGeom>
              <a:avLst/>
              <a:gdLst>
                <a:gd name="connsiteX0" fmla="*/ 0 w 4233"/>
                <a:gd name="connsiteY0" fmla="*/ 402166 h 402166"/>
                <a:gd name="connsiteX1" fmla="*/ 4233 w 4233"/>
                <a:gd name="connsiteY1" fmla="*/ 0 h 4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" h="402166">
                  <a:moveTo>
                    <a:pt x="0" y="402166"/>
                  </a:moveTo>
                  <a:lnTo>
                    <a:pt x="42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Freihandform 165"/>
            <p:cNvSpPr/>
            <p:nvPr/>
          </p:nvSpPr>
          <p:spPr>
            <a:xfrm>
              <a:off x="3268133" y="2040467"/>
              <a:ext cx="4234" cy="1054100"/>
            </a:xfrm>
            <a:custGeom>
              <a:avLst/>
              <a:gdLst>
                <a:gd name="connsiteX0" fmla="*/ 0 w 4234"/>
                <a:gd name="connsiteY0" fmla="*/ 1054100 h 1054100"/>
                <a:gd name="connsiteX1" fmla="*/ 4234 w 4234"/>
                <a:gd name="connsiteY1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" h="1054100">
                  <a:moveTo>
                    <a:pt x="0" y="1054100"/>
                  </a:moveTo>
                  <a:cubicBezTo>
                    <a:pt x="1411" y="702733"/>
                    <a:pt x="4234" y="0"/>
                    <a:pt x="4234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7" name="Freihandform 166"/>
            <p:cNvSpPr/>
            <p:nvPr/>
          </p:nvSpPr>
          <p:spPr>
            <a:xfrm>
              <a:off x="2620433" y="2590800"/>
              <a:ext cx="656167" cy="55033"/>
            </a:xfrm>
            <a:custGeom>
              <a:avLst/>
              <a:gdLst>
                <a:gd name="connsiteX0" fmla="*/ 0 w 656167"/>
                <a:gd name="connsiteY0" fmla="*/ 55033 h 55033"/>
                <a:gd name="connsiteX1" fmla="*/ 0 w 656167"/>
                <a:gd name="connsiteY1" fmla="*/ 0 h 55033"/>
                <a:gd name="connsiteX2" fmla="*/ 656167 w 656167"/>
                <a:gd name="connsiteY2" fmla="*/ 0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67" h="55033">
                  <a:moveTo>
                    <a:pt x="0" y="55033"/>
                  </a:moveTo>
                  <a:lnTo>
                    <a:pt x="0" y="0"/>
                  </a:lnTo>
                  <a:lnTo>
                    <a:pt x="6561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8" name="Freihandform 167"/>
            <p:cNvSpPr/>
            <p:nvPr/>
          </p:nvSpPr>
          <p:spPr>
            <a:xfrm>
              <a:off x="3268133" y="2463800"/>
              <a:ext cx="673100" cy="0"/>
            </a:xfrm>
            <a:custGeom>
              <a:avLst/>
              <a:gdLst>
                <a:gd name="connsiteX0" fmla="*/ 673100 w 673100"/>
                <a:gd name="connsiteY0" fmla="*/ 0 h 0"/>
                <a:gd name="connsiteX1" fmla="*/ 558800 w 673100"/>
                <a:gd name="connsiteY1" fmla="*/ 0 h 0"/>
                <a:gd name="connsiteX2" fmla="*/ 0 w 6731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>
                  <a:moveTo>
                    <a:pt x="673100" y="0"/>
                  </a:moveTo>
                  <a:lnTo>
                    <a:pt x="5588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Freihandform 168"/>
            <p:cNvSpPr/>
            <p:nvPr/>
          </p:nvSpPr>
          <p:spPr>
            <a:xfrm>
              <a:off x="3272367" y="2846189"/>
              <a:ext cx="668866" cy="45178"/>
            </a:xfrm>
            <a:custGeom>
              <a:avLst/>
              <a:gdLst>
                <a:gd name="connsiteX0" fmla="*/ 668866 w 668866"/>
                <a:gd name="connsiteY0" fmla="*/ 45178 h 45178"/>
                <a:gd name="connsiteX1" fmla="*/ 613833 w 668866"/>
                <a:gd name="connsiteY1" fmla="*/ 15544 h 45178"/>
                <a:gd name="connsiteX2" fmla="*/ 571500 w 668866"/>
                <a:gd name="connsiteY2" fmla="*/ 15544 h 45178"/>
                <a:gd name="connsiteX3" fmla="*/ 541866 w 668866"/>
                <a:gd name="connsiteY3" fmla="*/ 32478 h 45178"/>
                <a:gd name="connsiteX4" fmla="*/ 474133 w 668866"/>
                <a:gd name="connsiteY4" fmla="*/ 2844 h 45178"/>
                <a:gd name="connsiteX5" fmla="*/ 0 w 668866"/>
                <a:gd name="connsiteY5" fmla="*/ 2844 h 4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866" h="45178">
                  <a:moveTo>
                    <a:pt x="668866" y="45178"/>
                  </a:moveTo>
                  <a:lnTo>
                    <a:pt x="613833" y="15544"/>
                  </a:lnTo>
                  <a:lnTo>
                    <a:pt x="571500" y="15544"/>
                  </a:lnTo>
                  <a:lnTo>
                    <a:pt x="541866" y="32478"/>
                  </a:lnTo>
                  <a:cubicBezTo>
                    <a:pt x="486191" y="0"/>
                    <a:pt x="510670" y="2844"/>
                    <a:pt x="474133" y="2844"/>
                  </a:cubicBezTo>
                  <a:lnTo>
                    <a:pt x="0" y="284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0" name="Oval 169"/>
            <p:cNvSpPr/>
            <p:nvPr/>
          </p:nvSpPr>
          <p:spPr>
            <a:xfrm>
              <a:off x="1482194" y="3435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1" name="Textfeld 170"/>
            <p:cNvSpPr txBox="1"/>
            <p:nvPr/>
          </p:nvSpPr>
          <p:spPr>
            <a:xfrm>
              <a:off x="380998" y="3334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Francisco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4324879" y="3760301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3" name="Textfeld 172"/>
            <p:cNvSpPr txBox="1"/>
            <p:nvPr/>
          </p:nvSpPr>
          <p:spPr>
            <a:xfrm>
              <a:off x="3223683" y="36588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Little Rock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4842404" y="40790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905904" y="3977501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Montgomery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5636683" y="3700119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7" name="Textfeld 176"/>
            <p:cNvSpPr txBox="1"/>
            <p:nvPr/>
          </p:nvSpPr>
          <p:spPr>
            <a:xfrm>
              <a:off x="5700183" y="3598618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Raleigh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4809067" y="3909620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9" name="Textfeld 178"/>
            <p:cNvSpPr txBox="1"/>
            <p:nvPr/>
          </p:nvSpPr>
          <p:spPr>
            <a:xfrm>
              <a:off x="4872567" y="3808119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Birmingham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502100" y="42852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1" name="Textfeld 180"/>
            <p:cNvSpPr txBox="1"/>
            <p:nvPr/>
          </p:nvSpPr>
          <p:spPr>
            <a:xfrm>
              <a:off x="3400904" y="41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4700298" y="2943126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3" name="Textfeld 182"/>
            <p:cNvSpPr txBox="1"/>
            <p:nvPr/>
          </p:nvSpPr>
          <p:spPr>
            <a:xfrm>
              <a:off x="3599102" y="2841625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Chicago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grpSp>
          <p:nvGrpSpPr>
            <p:cNvPr id="184" name="Gruppierung 91"/>
            <p:cNvGrpSpPr/>
            <p:nvPr/>
          </p:nvGrpSpPr>
          <p:grpSpPr>
            <a:xfrm>
              <a:off x="4527550" y="3611318"/>
              <a:ext cx="1216025" cy="276999"/>
              <a:chOff x="5726112" y="3202801"/>
              <a:chExt cx="1216025" cy="276999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86" name="Textfeld 185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Memphis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75" name="Gruppierung 9"/>
          <p:cNvGrpSpPr/>
          <p:nvPr/>
        </p:nvGrpSpPr>
        <p:grpSpPr>
          <a:xfrm>
            <a:off x="4690534" y="3843866"/>
            <a:ext cx="3597393" cy="1505340"/>
            <a:chOff x="-885898" y="-2581347"/>
            <a:chExt cx="5757190" cy="1505340"/>
          </a:xfrm>
        </p:grpSpPr>
        <p:sp>
          <p:nvSpPr>
            <p:cNvPr id="91" name="Textfeld 90"/>
            <p:cNvSpPr txBox="1"/>
            <p:nvPr/>
          </p:nvSpPr>
          <p:spPr>
            <a:xfrm>
              <a:off x="967044" y="-1599227"/>
              <a:ext cx="3904248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04. Apr. 1968: Martin Luther King wird ermordet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92" name="Gerade Verbindung mit Pfeil 91"/>
            <p:cNvCxnSpPr>
              <a:stCxn id="91" idx="0"/>
            </p:cNvCxnSpPr>
            <p:nvPr/>
          </p:nvCxnSpPr>
          <p:spPr>
            <a:xfrm rot="16200000" flipV="1">
              <a:off x="525575" y="-3992820"/>
              <a:ext cx="982120" cy="380506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ung 15"/>
          <p:cNvGrpSpPr/>
          <p:nvPr/>
        </p:nvGrpSpPr>
        <p:grpSpPr>
          <a:xfrm>
            <a:off x="266699" y="1738852"/>
            <a:ext cx="3340099" cy="1690913"/>
            <a:chOff x="967044" y="-1599227"/>
            <a:chExt cx="3904248" cy="1690913"/>
          </a:xfrm>
        </p:grpSpPr>
        <p:sp>
          <p:nvSpPr>
            <p:cNvPr id="94" name="Textfeld 93"/>
            <p:cNvSpPr txBox="1"/>
            <p:nvPr/>
          </p:nvSpPr>
          <p:spPr>
            <a:xfrm>
              <a:off x="967044" y="-1599227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Okt. 1966: Die gewalttätige &amp; sozialistische Black Panther Party wird gegründet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95" name="Gerade Verbindung mit Pfeil 94"/>
            <p:cNvCxnSpPr>
              <a:endCxn id="94" idx="2"/>
            </p:cNvCxnSpPr>
            <p:nvPr/>
          </p:nvCxnSpPr>
          <p:spPr>
            <a:xfrm rot="5400000" flipH="1" flipV="1">
              <a:off x="2158657" y="-668825"/>
              <a:ext cx="1167692" cy="35333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Pfeil nach rechts 95"/>
          <p:cNvSpPr/>
          <p:nvPr/>
        </p:nvSpPr>
        <p:spPr>
          <a:xfrm>
            <a:off x="4249327" y="900671"/>
            <a:ext cx="4038600" cy="901700"/>
          </a:xfrm>
          <a:prstGeom prst="rightArrow">
            <a:avLst>
              <a:gd name="adj1" fmla="val 100000"/>
              <a:gd name="adj2" fmla="val 27828"/>
            </a:avLst>
          </a:prstGeom>
          <a:solidFill>
            <a:schemeClr val="bg1">
              <a:alpha val="83000"/>
            </a:schemeClr>
          </a:solidFill>
          <a:ln w="3175" cap="flat" cmpd="sng" algn="ctr">
            <a:solidFill>
              <a:srgbClr val="6600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1960er: Radikalisierung von schwarzen Bürgerrechtsgruppen &amp; Führungspersonen, z.B. Malcolm X, </a:t>
            </a:r>
            <a:r>
              <a:rPr lang="de-DE" sz="1400" dirty="0" err="1" smtClean="0">
                <a:solidFill>
                  <a:srgbClr val="660032"/>
                </a:solidFill>
              </a:rPr>
              <a:t>Stokely</a:t>
            </a:r>
            <a:r>
              <a:rPr lang="de-DE" sz="1400" dirty="0" smtClean="0">
                <a:solidFill>
                  <a:srgbClr val="660032"/>
                </a:solidFill>
              </a:rPr>
              <a:t> Carmichael, Black Power</a:t>
            </a:r>
            <a:endParaRPr lang="de-DE" sz="1400" dirty="0">
              <a:solidFill>
                <a:srgbClr val="660032"/>
              </a:solidFill>
            </a:endParaRPr>
          </a:p>
        </p:txBody>
      </p:sp>
      <p:grpSp>
        <p:nvGrpSpPr>
          <p:cNvPr id="97" name="Gruppierung 96"/>
          <p:cNvGrpSpPr/>
          <p:nvPr/>
        </p:nvGrpSpPr>
        <p:grpSpPr>
          <a:xfrm>
            <a:off x="3606798" y="1802369"/>
            <a:ext cx="5194302" cy="1970978"/>
            <a:chOff x="3606798" y="3006625"/>
            <a:chExt cx="5194302" cy="1970978"/>
          </a:xfrm>
        </p:grpSpPr>
        <p:sp>
          <p:nvSpPr>
            <p:cNvPr id="100" name="Textfeld 99"/>
            <p:cNvSpPr txBox="1"/>
            <p:nvPr/>
          </p:nvSpPr>
          <p:spPr>
            <a:xfrm>
              <a:off x="6210300" y="4454383"/>
              <a:ext cx="2590800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Martin Luther King zeigt teilweise Verständnis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03" name="Gerade Verbindung mit Pfeil 14"/>
            <p:cNvCxnSpPr/>
            <p:nvPr/>
          </p:nvCxnSpPr>
          <p:spPr>
            <a:xfrm>
              <a:off x="3606798" y="3217418"/>
              <a:ext cx="2603502" cy="514138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mit Pfeil 27"/>
            <p:cNvCxnSpPr>
              <a:endCxn id="100" idx="0"/>
            </p:cNvCxnSpPr>
            <p:nvPr/>
          </p:nvCxnSpPr>
          <p:spPr>
            <a:xfrm rot="16200000" flipH="1">
              <a:off x="6134122" y="3082804"/>
              <a:ext cx="1447757" cy="1295400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1" name="Bild 1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3696900"/>
            <a:ext cx="2662767" cy="153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4965699" cy="20954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Mit dem Erfolg der Bürgerrechtsbewegung kann die Rassentrennung &amp; Diskriminierung von Schwarzen (&amp; anderen Minderheiten) in den USA überwunden werden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Beachte jedoch: Wie in fast allen Staaten besteht weiterhin Rassismus auf gesellschaftlicher / informeller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936617" y="3886200"/>
            <a:ext cx="5750181" cy="2278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Schwarze (&amp; andere Minderheiten) können aktiv am gesellschaftlichen Entscheidungsprozessen der USA mitwirken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Beispiel: Am 20. Jan. 2009 wird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Barack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Obama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erste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afro-amerikanischer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Präsident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68218"/>
            <a:ext cx="2479418" cy="3096851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899" y="1000761"/>
            <a:ext cx="3263899" cy="2393526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9" name="Gerade Verbindung 8"/>
          <p:cNvCxnSpPr/>
          <p:nvPr/>
        </p:nvCxnSpPr>
        <p:spPr>
          <a:xfrm>
            <a:off x="5305000" y="1181100"/>
            <a:ext cx="3546900" cy="2382418"/>
          </a:xfrm>
          <a:prstGeom prst="line">
            <a:avLst/>
          </a:prstGeom>
          <a:ln w="88900" cap="flat" cmpd="sng" algn="ctr">
            <a:solidFill>
              <a:srgbClr val="6600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5305000" y="1181100"/>
            <a:ext cx="3546900" cy="2382418"/>
          </a:xfrm>
          <a:prstGeom prst="line">
            <a:avLst/>
          </a:prstGeom>
          <a:ln w="88900" cap="flat" cmpd="sng" algn="ctr">
            <a:solidFill>
              <a:srgbClr val="6600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Macintosh PowerPoint</Application>
  <PresentationFormat>Bildschirmpräsentation (4:3)</PresentationFormat>
  <Paragraphs>103</Paragraphs>
  <Slides>9</Slides>
  <Notes>4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Die Bürgerrechtsbewegung in den USA (1955 – 1968)</vt:lpstr>
      <vt:lpstr>Überblick</vt:lpstr>
      <vt:lpstr>Hintergrund</vt:lpstr>
      <vt:lpstr>Verlauf</vt:lpstr>
      <vt:lpstr>Verlauf</vt:lpstr>
      <vt:lpstr>Verlauf</vt:lpstr>
      <vt:lpstr>Verlauf</vt:lpstr>
      <vt:lpstr>Folgen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252</cp:revision>
  <dcterms:created xsi:type="dcterms:W3CDTF">2015-02-24T23:48:07Z</dcterms:created>
  <dcterms:modified xsi:type="dcterms:W3CDTF">2015-02-24T23:49:54Z</dcterms:modified>
</cp:coreProperties>
</file>