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2" r:id="rId3"/>
    <p:sldId id="345" r:id="rId4"/>
    <p:sldId id="349" r:id="rId5"/>
    <p:sldId id="350" r:id="rId6"/>
    <p:sldId id="351" r:id="rId7"/>
    <p:sldId id="327" r:id="rId8"/>
    <p:sldId id="259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  <a:endParaRPr lang="de-DE" sz="1200" spc="100" noProof="0" dirty="0" smtClean="0">
              <a:solidFill>
                <a:srgbClr val="8CB4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  <a:endParaRPr lang="de-DE" sz="1200" spc="100" noProof="0" dirty="0" smtClean="0">
              <a:solidFill>
                <a:srgbClr val="8CB4F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1470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Operation Opera (Operation Babylon) &amp; </a:t>
            </a:r>
            <a:r>
              <a:rPr lang="de-DE" dirty="0" err="1" smtClean="0"/>
              <a:t>Osirak</a:t>
            </a:r>
            <a:r>
              <a:rPr lang="de-DE" dirty="0" smtClean="0"/>
              <a:t> (</a:t>
            </a:r>
            <a:r>
              <a:rPr lang="de-DE" dirty="0" err="1" smtClean="0"/>
              <a:t>Tammuz</a:t>
            </a:r>
            <a:r>
              <a:rPr lang="de-DE" dirty="0" smtClean="0"/>
              <a:t>)</a:t>
            </a:r>
            <a:endParaRPr lang="de-DE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26679"/>
            <a:ext cx="5017912" cy="2329671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17. Juni 1981</a:t>
            </a:r>
            <a:endParaRPr lang="de-DE" sz="1400" dirty="0" smtClean="0"/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Bagdad, Irak</a:t>
            </a:r>
          </a:p>
          <a:p>
            <a:r>
              <a:rPr lang="de-DE" sz="1600" dirty="0" smtClean="0"/>
              <a:t>Ereignis</a:t>
            </a:r>
          </a:p>
          <a:p>
            <a:pPr lvl="1"/>
            <a:r>
              <a:rPr lang="de-DE" sz="1400" dirty="0" smtClean="0"/>
              <a:t>Zerstörung des irakischen Reaktors </a:t>
            </a:r>
            <a:r>
              <a:rPr lang="de-DE" sz="1400" dirty="0" err="1" smtClean="0"/>
              <a:t>Osirak</a:t>
            </a:r>
            <a:r>
              <a:rPr lang="de-DE" sz="1400" dirty="0" smtClean="0"/>
              <a:t> durch die Israeli Air Force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961" y="1400751"/>
            <a:ext cx="718515" cy="522556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27" name="Textfeld 26"/>
          <p:cNvSpPr txBox="1"/>
          <p:nvPr/>
        </p:nvSpPr>
        <p:spPr>
          <a:xfrm>
            <a:off x="6317288" y="1354252"/>
            <a:ext cx="248422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Israel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317288" y="4959318"/>
            <a:ext cx="2508948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Frankreich</a:t>
            </a:r>
          </a:p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(Entwicklung &amp; Aufbau des irakischen Reaktors </a:t>
            </a:r>
            <a:r>
              <a:rPr lang="de-DE" sz="1400" dirty="0" err="1" smtClean="0">
                <a:solidFill>
                  <a:srgbClr val="143C78"/>
                </a:solidFill>
              </a:rPr>
              <a:t>Osirak</a:t>
            </a:r>
            <a:r>
              <a:rPr lang="de-DE" sz="1400" dirty="0" smtClean="0">
                <a:solidFill>
                  <a:srgbClr val="143C78"/>
                </a:solidFill>
              </a:rPr>
              <a:t>)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364853" y="4026679"/>
            <a:ext cx="250894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Irak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544960" y="4651541"/>
            <a:ext cx="250894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Indirekt beteiligt: 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317288" y="2422723"/>
            <a:ext cx="248422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Israeli Air Force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544961" y="2064146"/>
            <a:ext cx="250894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Ausgeführt durch: 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36" name="Bild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960" y="2435423"/>
            <a:ext cx="819893" cy="819893"/>
          </a:xfrm>
          <a:prstGeom prst="rect">
            <a:avLst/>
          </a:prstGeom>
        </p:spPr>
      </p:pic>
      <p:pic>
        <p:nvPicPr>
          <p:cNvPr id="37" name="Bild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773" y="4026679"/>
            <a:ext cx="718515" cy="479010"/>
          </a:xfrm>
          <a:prstGeom prst="rect">
            <a:avLst/>
          </a:prstGeom>
        </p:spPr>
      </p:pic>
      <p:pic>
        <p:nvPicPr>
          <p:cNvPr id="38" name="Bild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773" y="5086318"/>
            <a:ext cx="718515" cy="478711"/>
          </a:xfrm>
          <a:prstGeom prst="rect">
            <a:avLst/>
          </a:prstGeom>
        </p:spPr>
      </p:pic>
      <p:pic>
        <p:nvPicPr>
          <p:cNvPr id="39" name="Bild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1" y="1136651"/>
            <a:ext cx="4826000" cy="2672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Arabisches Großmachtstreben des Irak</a:t>
            </a:r>
          </a:p>
          <a:p>
            <a:endParaRPr lang="de-DE" dirty="0" smtClean="0"/>
          </a:p>
          <a:p>
            <a:r>
              <a:rPr lang="de-DE" dirty="0" smtClean="0"/>
              <a:t>Militärisches Nuklearprogramm des Irak</a:t>
            </a:r>
            <a:r>
              <a:rPr lang="de-DE" sz="1400" dirty="0" smtClean="0"/>
              <a:t> (offiziell vom Irak nicht als militärisch klassifiziert)</a:t>
            </a:r>
          </a:p>
          <a:p>
            <a:pPr lvl="1"/>
            <a:r>
              <a:rPr lang="de-DE" dirty="0" smtClean="0"/>
              <a:t>1959 – 1975: Kooperation mit der Sowjetunion</a:t>
            </a:r>
          </a:p>
          <a:p>
            <a:pPr lvl="1"/>
            <a:r>
              <a:rPr lang="de-DE" dirty="0" smtClean="0"/>
              <a:t>Ab 1975: Kooperation mit Frankreich</a:t>
            </a:r>
          </a:p>
          <a:p>
            <a:endParaRPr lang="de-DE" dirty="0" smtClean="0"/>
          </a:p>
          <a:p>
            <a:r>
              <a:rPr lang="de-DE" dirty="0" smtClean="0"/>
              <a:t>Bedrohung Israels durch den Irak</a:t>
            </a:r>
          </a:p>
          <a:p>
            <a:endParaRPr lang="de-DE" dirty="0" smtClean="0"/>
          </a:p>
          <a:p>
            <a:r>
              <a:rPr lang="de-DE" dirty="0" smtClean="0"/>
              <a:t>Seit 1977 konservative / Mitte-Rechts-Regierung Israel (Ministerpräsident Begin)</a:t>
            </a:r>
          </a:p>
          <a:p>
            <a:endParaRPr lang="de-DE" dirty="0" smtClean="0"/>
          </a:p>
          <a:p>
            <a:r>
              <a:rPr lang="de-DE" dirty="0" smtClean="0"/>
              <a:t>Anfangsphase des 1. Golfkrieg zwischen Iran &amp; Irak (22. Sep. 1980 – 20. Aug. 1988)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Das irakische Nuklearprogramm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3" name="Gruppierung 15"/>
          <p:cNvGrpSpPr/>
          <p:nvPr/>
        </p:nvGrpSpPr>
        <p:grpSpPr>
          <a:xfrm>
            <a:off x="457199" y="1027101"/>
            <a:ext cx="8229601" cy="4541520"/>
            <a:chOff x="457199" y="1027101"/>
            <a:chExt cx="8229601" cy="4541520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199" y="1027101"/>
              <a:ext cx="8229601" cy="4541520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8" name="Oval 7"/>
            <p:cNvSpPr/>
            <p:nvPr/>
          </p:nvSpPr>
          <p:spPr>
            <a:xfrm>
              <a:off x="2211966" y="2220386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266911" y="213062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053716" y="364816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108661" y="35584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Bagdad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211421" y="3776075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266366" y="3686313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Jerusalem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139066" y="286076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194011" y="27710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Rom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19" name="Gruppierung 18"/>
          <p:cNvGrpSpPr/>
          <p:nvPr/>
        </p:nvGrpSpPr>
        <p:grpSpPr>
          <a:xfrm>
            <a:off x="5287622" y="3835400"/>
            <a:ext cx="3364786" cy="1695121"/>
            <a:chOff x="3321387" y="2361076"/>
            <a:chExt cx="1920597" cy="1695121"/>
          </a:xfrm>
        </p:grpSpPr>
        <p:sp>
          <p:nvSpPr>
            <p:cNvPr id="20" name="Abgerundetes Rechteck 19"/>
            <p:cNvSpPr/>
            <p:nvPr/>
          </p:nvSpPr>
          <p:spPr>
            <a:xfrm>
              <a:off x="3321387" y="3161176"/>
              <a:ext cx="1920597" cy="89502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1979: Baubeginn des Reaktors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Osirak</a:t>
              </a:r>
              <a:r>
                <a:rPr lang="de-DE" sz="1400" dirty="0" smtClean="0">
                  <a:solidFill>
                    <a:srgbClr val="660032"/>
                  </a:solidFill>
                </a:rPr>
                <a:t> (franz. Bez.: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Osiris-Klasse</a:t>
              </a:r>
              <a:r>
                <a:rPr lang="de-DE" sz="1400" dirty="0" smtClean="0">
                  <a:solidFill>
                    <a:srgbClr val="660032"/>
                  </a:solidFill>
                </a:rPr>
                <a:t> &amp; Irak) /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Tammuz</a:t>
              </a:r>
              <a:r>
                <a:rPr lang="de-DE" sz="1400" dirty="0" smtClean="0">
                  <a:solidFill>
                    <a:srgbClr val="660032"/>
                  </a:solidFill>
                </a:rPr>
                <a:t> (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irak</a:t>
              </a:r>
              <a:r>
                <a:rPr lang="de-DE" sz="1400" dirty="0" smtClean="0">
                  <a:solidFill>
                    <a:srgbClr val="660032"/>
                  </a:solidFill>
                </a:rPr>
                <a:t>. Bez.: Babylonischer Monat, in dem die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Ba‘ath-Partei</a:t>
              </a:r>
              <a:r>
                <a:rPr lang="de-DE" sz="1400" dirty="0" smtClean="0">
                  <a:solidFill>
                    <a:srgbClr val="660032"/>
                  </a:solidFill>
                </a:rPr>
                <a:t> 1968 an die Macht kam)</a:t>
              </a:r>
            </a:p>
          </p:txBody>
        </p:sp>
        <p:cxnSp>
          <p:nvCxnSpPr>
            <p:cNvPr id="21" name="Gerade Verbindung mit Pfeil 20"/>
            <p:cNvCxnSpPr>
              <a:endCxn id="20" idx="0"/>
            </p:cNvCxnSpPr>
            <p:nvPr/>
          </p:nvCxnSpPr>
          <p:spPr>
            <a:xfrm rot="16200000" flipH="1">
              <a:off x="3668824" y="2548315"/>
              <a:ext cx="800100" cy="42562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uppierung 87"/>
          <p:cNvGrpSpPr/>
          <p:nvPr/>
        </p:nvGrpSpPr>
        <p:grpSpPr>
          <a:xfrm>
            <a:off x="2266912" y="1110903"/>
            <a:ext cx="3841749" cy="2447501"/>
            <a:chOff x="2266912" y="1110903"/>
            <a:chExt cx="3841749" cy="2447501"/>
          </a:xfrm>
        </p:grpSpPr>
        <p:grpSp>
          <p:nvGrpSpPr>
            <p:cNvPr id="16" name="Gruppierung 15"/>
            <p:cNvGrpSpPr/>
            <p:nvPr/>
          </p:nvGrpSpPr>
          <p:grpSpPr>
            <a:xfrm>
              <a:off x="2266912" y="1110903"/>
              <a:ext cx="3523615" cy="1057823"/>
              <a:chOff x="427372" y="1423042"/>
              <a:chExt cx="2011254" cy="1057823"/>
            </a:xfrm>
          </p:grpSpPr>
          <p:sp>
            <p:nvSpPr>
              <p:cNvPr id="17" name="Abgerundetes Rechteck 16"/>
              <p:cNvSpPr/>
              <p:nvPr/>
            </p:nvSpPr>
            <p:spPr>
              <a:xfrm>
                <a:off x="648831" y="1423042"/>
                <a:ext cx="1789795" cy="489297"/>
              </a:xfrm>
              <a:prstGeom prst="roundRect">
                <a:avLst/>
              </a:prstGeom>
              <a:solidFill>
                <a:schemeClr val="bg1">
                  <a:alpha val="75000"/>
                </a:schemeClr>
              </a:solidFill>
              <a:ln w="12700" cap="flat" cmpd="sng" algn="ctr">
                <a:solidFill>
                  <a:srgbClr val="6600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de-DE" sz="1400" dirty="0" smtClean="0">
                    <a:solidFill>
                      <a:srgbClr val="660032"/>
                    </a:solidFill>
                  </a:rPr>
                  <a:t>1975/76: Abkommen über nukleare Kooperation zwischen Frankreich &amp; Irak</a:t>
                </a:r>
              </a:p>
            </p:txBody>
          </p:sp>
          <p:cxnSp>
            <p:nvCxnSpPr>
              <p:cNvPr id="18" name="Gerade Verbindung mit Pfeil 17"/>
              <p:cNvCxnSpPr>
                <a:endCxn id="17" idx="1"/>
              </p:cNvCxnSpPr>
              <p:nvPr/>
            </p:nvCxnSpPr>
            <p:spPr>
              <a:xfrm rot="5400000" flipH="1" flipV="1">
                <a:off x="131515" y="1963549"/>
                <a:ext cx="813173" cy="221459"/>
              </a:xfrm>
              <a:prstGeom prst="bentConnector2">
                <a:avLst/>
              </a:prstGeom>
              <a:ln w="12700" cap="flat" cmpd="sng" algn="ctr">
                <a:solidFill>
                  <a:srgbClr val="6600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Gerade Verbindung mit Pfeil 24"/>
            <p:cNvCxnSpPr>
              <a:stCxn id="17" idx="3"/>
            </p:cNvCxnSpPr>
            <p:nvPr/>
          </p:nvCxnSpPr>
          <p:spPr>
            <a:xfrm>
              <a:off x="5790526" y="1355552"/>
              <a:ext cx="318135" cy="2202852"/>
            </a:xfrm>
            <a:prstGeom prst="bentConnector2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ung 41"/>
          <p:cNvGrpSpPr/>
          <p:nvPr/>
        </p:nvGrpSpPr>
        <p:grpSpPr>
          <a:xfrm>
            <a:off x="2890342" y="1832689"/>
            <a:ext cx="3121940" cy="1066173"/>
            <a:chOff x="-447853" y="-1695950"/>
            <a:chExt cx="1781982" cy="1066173"/>
          </a:xfrm>
        </p:grpSpPr>
        <p:sp>
          <p:nvSpPr>
            <p:cNvPr id="43" name="Abgerundetes Rechteck 42"/>
            <p:cNvSpPr/>
            <p:nvPr/>
          </p:nvSpPr>
          <p:spPr>
            <a:xfrm>
              <a:off x="-447853" y="-1695950"/>
              <a:ext cx="1781982" cy="48929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1980: Frankreich liefert 12,5 kg hoch angereichertem Uran an den Irak</a:t>
              </a:r>
            </a:p>
          </p:txBody>
        </p:sp>
        <p:cxnSp>
          <p:nvCxnSpPr>
            <p:cNvPr id="44" name="Gerade Verbindung mit Pfeil 43"/>
            <p:cNvCxnSpPr>
              <a:stCxn id="43" idx="2"/>
            </p:cNvCxnSpPr>
            <p:nvPr/>
          </p:nvCxnSpPr>
          <p:spPr>
            <a:xfrm rot="5400000">
              <a:off x="29664" y="-1043251"/>
              <a:ext cx="576877" cy="25007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Gerade Verbindung mit Pfeil 48"/>
          <p:cNvCxnSpPr/>
          <p:nvPr/>
        </p:nvCxnSpPr>
        <p:spPr>
          <a:xfrm>
            <a:off x="2378930" y="2404734"/>
            <a:ext cx="3595251" cy="1243429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uppierung 63"/>
          <p:cNvGrpSpPr/>
          <p:nvPr/>
        </p:nvGrpSpPr>
        <p:grpSpPr>
          <a:xfrm>
            <a:off x="491753" y="3858677"/>
            <a:ext cx="4584321" cy="1017290"/>
            <a:chOff x="1862721" y="3781185"/>
            <a:chExt cx="2616699" cy="1017290"/>
          </a:xfrm>
        </p:grpSpPr>
        <p:sp>
          <p:nvSpPr>
            <p:cNvPr id="65" name="Abgerundetes Rechteck 64"/>
            <p:cNvSpPr/>
            <p:nvPr/>
          </p:nvSpPr>
          <p:spPr>
            <a:xfrm>
              <a:off x="1862721" y="4036520"/>
              <a:ext cx="2180349" cy="76195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1976 – 1979: Vergebliche diplomatische Bemühungen Israels in Kooperation mit den USA, Frankreich &amp; Italien, den Reaktorbau zu stoppen</a:t>
              </a:r>
            </a:p>
          </p:txBody>
        </p:sp>
        <p:cxnSp>
          <p:nvCxnSpPr>
            <p:cNvPr id="66" name="Gerade Verbindung mit Pfeil 65"/>
            <p:cNvCxnSpPr>
              <a:stCxn id="65" idx="0"/>
            </p:cNvCxnSpPr>
            <p:nvPr/>
          </p:nvCxnSpPr>
          <p:spPr>
            <a:xfrm rot="5400000" flipH="1" flipV="1">
              <a:off x="3588490" y="3145590"/>
              <a:ext cx="255336" cy="1526525"/>
            </a:xfrm>
            <a:prstGeom prst="bentConnector2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ierung 66"/>
          <p:cNvGrpSpPr/>
          <p:nvPr/>
        </p:nvGrpSpPr>
        <p:grpSpPr>
          <a:xfrm>
            <a:off x="1616977" y="3953195"/>
            <a:ext cx="3505543" cy="1539226"/>
            <a:chOff x="-911716" y="1483461"/>
            <a:chExt cx="2000939" cy="1539226"/>
          </a:xfrm>
        </p:grpSpPr>
        <p:sp>
          <p:nvSpPr>
            <p:cNvPr id="68" name="Abgerundetes Rechteck 67"/>
            <p:cNvSpPr/>
            <p:nvPr/>
          </p:nvSpPr>
          <p:spPr>
            <a:xfrm>
              <a:off x="-911716" y="2533390"/>
              <a:ext cx="1681060" cy="48929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1979: Israelische Entscheidung zu einem vorbeugenden Angriff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Osiraks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69" name="Gerade Verbindung mit Pfeil 68"/>
            <p:cNvCxnSpPr>
              <a:stCxn id="68" idx="3"/>
            </p:cNvCxnSpPr>
            <p:nvPr/>
          </p:nvCxnSpPr>
          <p:spPr>
            <a:xfrm flipV="1">
              <a:off x="769343" y="1483461"/>
              <a:ext cx="319880" cy="1294578"/>
            </a:xfrm>
            <a:prstGeom prst="bentConnector2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Bild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261" y="3329755"/>
            <a:ext cx="1375347" cy="960505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Auftakt zur Operation Opera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3" name="Gruppierung 39"/>
          <p:cNvGrpSpPr/>
          <p:nvPr/>
        </p:nvGrpSpPr>
        <p:grpSpPr>
          <a:xfrm>
            <a:off x="457199" y="1027099"/>
            <a:ext cx="8229602" cy="4541521"/>
            <a:chOff x="457199" y="1027099"/>
            <a:chExt cx="8229602" cy="4541521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199" y="1027099"/>
              <a:ext cx="8229602" cy="4541521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8" name="Oval 7"/>
            <p:cNvSpPr/>
            <p:nvPr/>
          </p:nvSpPr>
          <p:spPr>
            <a:xfrm>
              <a:off x="2510416" y="340686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920405" y="284171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387055" y="259560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Bagdad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041055" y="2968713"/>
              <a:ext cx="108000" cy="108000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437855" y="3028952"/>
              <a:ext cx="1320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660032"/>
                  </a:solidFill>
                </a:rPr>
                <a:t>Osirak</a:t>
              </a:r>
              <a:r>
                <a:rPr lang="de-DE" sz="1200" dirty="0" smtClean="0">
                  <a:solidFill>
                    <a:srgbClr val="660032"/>
                  </a:solidFill>
                </a:rPr>
                <a:t> (</a:t>
              </a:r>
              <a:r>
                <a:rPr lang="de-DE" sz="1200" dirty="0" err="1" smtClean="0">
                  <a:solidFill>
                    <a:srgbClr val="660032"/>
                  </a:solidFill>
                </a:rPr>
                <a:t>Tammuz</a:t>
              </a:r>
              <a:r>
                <a:rPr lang="de-DE" sz="1200" dirty="0" smtClean="0">
                  <a:solidFill>
                    <a:srgbClr val="660032"/>
                  </a:solidFill>
                </a:rPr>
                <a:t>)</a:t>
              </a:r>
              <a:endParaRPr lang="de-DE" sz="1200" dirty="0">
                <a:solidFill>
                  <a:srgbClr val="660032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589716" y="306825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Israel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22916" y="45490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Ägypten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408816" y="3737749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Jordanien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752005" y="481330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Saudi-Arabien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980655" y="19709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Irak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177216" y="20217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Syrien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870700" y="203320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Iran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342016" y="11835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Türkei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2218267" y="3623733"/>
              <a:ext cx="258233" cy="677334"/>
            </a:xfrm>
            <a:custGeom>
              <a:avLst/>
              <a:gdLst>
                <a:gd name="connsiteX0" fmla="*/ 0 w 258233"/>
                <a:gd name="connsiteY0" fmla="*/ 0 h 677334"/>
                <a:gd name="connsiteX1" fmla="*/ 118533 w 258233"/>
                <a:gd name="connsiteY1" fmla="*/ 266700 h 677334"/>
                <a:gd name="connsiteX2" fmla="*/ 114300 w 258233"/>
                <a:gd name="connsiteY2" fmla="*/ 300567 h 677334"/>
                <a:gd name="connsiteX3" fmla="*/ 114300 w 258233"/>
                <a:gd name="connsiteY3" fmla="*/ 300567 h 677334"/>
                <a:gd name="connsiteX4" fmla="*/ 135466 w 258233"/>
                <a:gd name="connsiteY4" fmla="*/ 317500 h 677334"/>
                <a:gd name="connsiteX5" fmla="*/ 135466 w 258233"/>
                <a:gd name="connsiteY5" fmla="*/ 317500 h 677334"/>
                <a:gd name="connsiteX6" fmla="*/ 122766 w 258233"/>
                <a:gd name="connsiteY6" fmla="*/ 351367 h 677334"/>
                <a:gd name="connsiteX7" fmla="*/ 122766 w 258233"/>
                <a:gd name="connsiteY7" fmla="*/ 351367 h 677334"/>
                <a:gd name="connsiteX8" fmla="*/ 156633 w 258233"/>
                <a:gd name="connsiteY8" fmla="*/ 364067 h 677334"/>
                <a:gd name="connsiteX9" fmla="*/ 241300 w 258233"/>
                <a:gd name="connsiteY9" fmla="*/ 584200 h 677334"/>
                <a:gd name="connsiteX10" fmla="*/ 241300 w 258233"/>
                <a:gd name="connsiteY10" fmla="*/ 613834 h 677334"/>
                <a:gd name="connsiteX11" fmla="*/ 241300 w 258233"/>
                <a:gd name="connsiteY11" fmla="*/ 643467 h 677334"/>
                <a:gd name="connsiteX12" fmla="*/ 258233 w 258233"/>
                <a:gd name="connsiteY12" fmla="*/ 677334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233" h="677334">
                  <a:moveTo>
                    <a:pt x="0" y="0"/>
                  </a:moveTo>
                  <a:lnTo>
                    <a:pt x="118533" y="266700"/>
                  </a:lnTo>
                  <a:lnTo>
                    <a:pt x="114300" y="300567"/>
                  </a:lnTo>
                  <a:lnTo>
                    <a:pt x="114300" y="300567"/>
                  </a:lnTo>
                  <a:lnTo>
                    <a:pt x="135466" y="317500"/>
                  </a:lnTo>
                  <a:lnTo>
                    <a:pt x="135466" y="317500"/>
                  </a:lnTo>
                  <a:lnTo>
                    <a:pt x="122766" y="351367"/>
                  </a:lnTo>
                  <a:lnTo>
                    <a:pt x="122766" y="351367"/>
                  </a:lnTo>
                  <a:lnTo>
                    <a:pt x="156633" y="364067"/>
                  </a:lnTo>
                  <a:lnTo>
                    <a:pt x="241300" y="584200"/>
                  </a:lnTo>
                  <a:lnTo>
                    <a:pt x="241300" y="613834"/>
                  </a:lnTo>
                  <a:lnTo>
                    <a:pt x="241300" y="643467"/>
                  </a:lnTo>
                  <a:lnTo>
                    <a:pt x="258233" y="6773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2493433" y="2882900"/>
              <a:ext cx="1587500" cy="1532467"/>
            </a:xfrm>
            <a:custGeom>
              <a:avLst/>
              <a:gdLst>
                <a:gd name="connsiteX0" fmla="*/ 0 w 1587500"/>
                <a:gd name="connsiteY0" fmla="*/ 1468967 h 1532467"/>
                <a:gd name="connsiteX1" fmla="*/ 402167 w 1587500"/>
                <a:gd name="connsiteY1" fmla="*/ 1532467 h 1532467"/>
                <a:gd name="connsiteX2" fmla="*/ 571500 w 1587500"/>
                <a:gd name="connsiteY2" fmla="*/ 1409700 h 1532467"/>
                <a:gd name="connsiteX3" fmla="*/ 660400 w 1587500"/>
                <a:gd name="connsiteY3" fmla="*/ 1278467 h 1532467"/>
                <a:gd name="connsiteX4" fmla="*/ 931334 w 1587500"/>
                <a:gd name="connsiteY4" fmla="*/ 1236133 h 1532467"/>
                <a:gd name="connsiteX5" fmla="*/ 1113367 w 1587500"/>
                <a:gd name="connsiteY5" fmla="*/ 1054100 h 1532467"/>
                <a:gd name="connsiteX6" fmla="*/ 745067 w 1587500"/>
                <a:gd name="connsiteY6" fmla="*/ 681567 h 1532467"/>
                <a:gd name="connsiteX7" fmla="*/ 1481667 w 1587500"/>
                <a:gd name="connsiteY7" fmla="*/ 503767 h 1532467"/>
                <a:gd name="connsiteX8" fmla="*/ 1587500 w 1587500"/>
                <a:gd name="connsiteY8" fmla="*/ 414867 h 1532467"/>
                <a:gd name="connsiteX9" fmla="*/ 1570567 w 1587500"/>
                <a:gd name="connsiteY9" fmla="*/ 372533 h 1532467"/>
                <a:gd name="connsiteX10" fmla="*/ 1490134 w 1587500"/>
                <a:gd name="connsiteY10" fmla="*/ 385233 h 1532467"/>
                <a:gd name="connsiteX11" fmla="*/ 1473200 w 1587500"/>
                <a:gd name="connsiteY11" fmla="*/ 330200 h 1532467"/>
                <a:gd name="connsiteX12" fmla="*/ 1507067 w 1587500"/>
                <a:gd name="connsiteY12" fmla="*/ 317500 h 1532467"/>
                <a:gd name="connsiteX13" fmla="*/ 1405467 w 1587500"/>
                <a:gd name="connsiteY13" fmla="*/ 0 h 1532467"/>
                <a:gd name="connsiteX14" fmla="*/ 677334 w 1587500"/>
                <a:gd name="connsiteY14" fmla="*/ 393700 h 1532467"/>
                <a:gd name="connsiteX15" fmla="*/ 639234 w 1587500"/>
                <a:gd name="connsiteY15" fmla="*/ 385233 h 1532467"/>
                <a:gd name="connsiteX16" fmla="*/ 639234 w 1587500"/>
                <a:gd name="connsiteY16" fmla="*/ 385233 h 1532467"/>
                <a:gd name="connsiteX17" fmla="*/ 613834 w 1587500"/>
                <a:gd name="connsiteY17" fmla="*/ 368300 h 1532467"/>
                <a:gd name="connsiteX18" fmla="*/ 567267 w 1587500"/>
                <a:gd name="connsiteY18" fmla="*/ 368300 h 1532467"/>
                <a:gd name="connsiteX19" fmla="*/ 533400 w 1587500"/>
                <a:gd name="connsiteY19" fmla="*/ 364067 h 1532467"/>
                <a:gd name="connsiteX20" fmla="*/ 503767 w 1587500"/>
                <a:gd name="connsiteY20" fmla="*/ 351367 h 1532467"/>
                <a:gd name="connsiteX21" fmla="*/ 491067 w 1587500"/>
                <a:gd name="connsiteY21" fmla="*/ 325967 h 1532467"/>
                <a:gd name="connsiteX22" fmla="*/ 461434 w 1587500"/>
                <a:gd name="connsiteY22" fmla="*/ 313267 h 1532467"/>
                <a:gd name="connsiteX23" fmla="*/ 419100 w 1587500"/>
                <a:gd name="connsiteY23" fmla="*/ 309033 h 1532467"/>
                <a:gd name="connsiteX24" fmla="*/ 393700 w 1587500"/>
                <a:gd name="connsiteY24" fmla="*/ 279400 h 1532467"/>
                <a:gd name="connsiteX25" fmla="*/ 368300 w 1587500"/>
                <a:gd name="connsiteY25" fmla="*/ 254000 h 1532467"/>
                <a:gd name="connsiteX26" fmla="*/ 347134 w 1587500"/>
                <a:gd name="connsiteY26" fmla="*/ 228600 h 1532467"/>
                <a:gd name="connsiteX27" fmla="*/ 304800 w 1587500"/>
                <a:gd name="connsiteY27" fmla="*/ 232833 h 1532467"/>
                <a:gd name="connsiteX28" fmla="*/ 279400 w 1587500"/>
                <a:gd name="connsiteY28" fmla="*/ 245533 h 1532467"/>
                <a:gd name="connsiteX29" fmla="*/ 241300 w 1587500"/>
                <a:gd name="connsiteY29" fmla="*/ 245533 h 1532467"/>
                <a:gd name="connsiteX30" fmla="*/ 220134 w 1587500"/>
                <a:gd name="connsiteY30" fmla="*/ 321733 h 1532467"/>
                <a:gd name="connsiteX31" fmla="*/ 228600 w 1587500"/>
                <a:gd name="connsiteY31" fmla="*/ 376767 h 1532467"/>
                <a:gd name="connsiteX32" fmla="*/ 237067 w 1587500"/>
                <a:gd name="connsiteY32" fmla="*/ 436033 h 1532467"/>
                <a:gd name="connsiteX33" fmla="*/ 215900 w 1587500"/>
                <a:gd name="connsiteY33" fmla="*/ 474133 h 1532467"/>
                <a:gd name="connsiteX34" fmla="*/ 215900 w 1587500"/>
                <a:gd name="connsiteY34" fmla="*/ 516467 h 1532467"/>
                <a:gd name="connsiteX35" fmla="*/ 203200 w 1587500"/>
                <a:gd name="connsiteY35" fmla="*/ 579967 h 1532467"/>
                <a:gd name="connsiteX36" fmla="*/ 182034 w 1587500"/>
                <a:gd name="connsiteY36" fmla="*/ 618067 h 1532467"/>
                <a:gd name="connsiteX37" fmla="*/ 190500 w 1587500"/>
                <a:gd name="connsiteY37" fmla="*/ 660400 h 1532467"/>
                <a:gd name="connsiteX38" fmla="*/ 186267 w 1587500"/>
                <a:gd name="connsiteY38" fmla="*/ 719667 h 1532467"/>
                <a:gd name="connsiteX39" fmla="*/ 165100 w 1587500"/>
                <a:gd name="connsiteY39" fmla="*/ 753533 h 1532467"/>
                <a:gd name="connsiteX40" fmla="*/ 165100 w 1587500"/>
                <a:gd name="connsiteY40" fmla="*/ 778933 h 1532467"/>
                <a:gd name="connsiteX41" fmla="*/ 177800 w 1587500"/>
                <a:gd name="connsiteY41" fmla="*/ 804333 h 1532467"/>
                <a:gd name="connsiteX42" fmla="*/ 194734 w 1587500"/>
                <a:gd name="connsiteY42" fmla="*/ 833967 h 1532467"/>
                <a:gd name="connsiteX43" fmla="*/ 169334 w 1587500"/>
                <a:gd name="connsiteY43" fmla="*/ 859367 h 1532467"/>
                <a:gd name="connsiteX44" fmla="*/ 169334 w 1587500"/>
                <a:gd name="connsiteY44" fmla="*/ 859367 h 1532467"/>
                <a:gd name="connsiteX45" fmla="*/ 169334 w 1587500"/>
                <a:gd name="connsiteY45" fmla="*/ 901700 h 1532467"/>
                <a:gd name="connsiteX46" fmla="*/ 169334 w 1587500"/>
                <a:gd name="connsiteY46" fmla="*/ 901700 h 1532467"/>
                <a:gd name="connsiteX47" fmla="*/ 135467 w 1587500"/>
                <a:gd name="connsiteY47" fmla="*/ 935567 h 1532467"/>
                <a:gd name="connsiteX48" fmla="*/ 118534 w 1587500"/>
                <a:gd name="connsiteY48" fmla="*/ 982133 h 1532467"/>
                <a:gd name="connsiteX49" fmla="*/ 97367 w 1587500"/>
                <a:gd name="connsiteY49" fmla="*/ 1024467 h 1532467"/>
                <a:gd name="connsiteX50" fmla="*/ 84667 w 1587500"/>
                <a:gd name="connsiteY50" fmla="*/ 1062567 h 1532467"/>
                <a:gd name="connsiteX51" fmla="*/ 84667 w 1587500"/>
                <a:gd name="connsiteY51" fmla="*/ 1096433 h 1532467"/>
                <a:gd name="connsiteX52" fmla="*/ 71967 w 1587500"/>
                <a:gd name="connsiteY52" fmla="*/ 1134533 h 1532467"/>
                <a:gd name="connsiteX53" fmla="*/ 76200 w 1587500"/>
                <a:gd name="connsiteY53" fmla="*/ 1164167 h 1532467"/>
                <a:gd name="connsiteX54" fmla="*/ 76200 w 1587500"/>
                <a:gd name="connsiteY54" fmla="*/ 1202267 h 1532467"/>
                <a:gd name="connsiteX55" fmla="*/ 50800 w 1587500"/>
                <a:gd name="connsiteY55" fmla="*/ 1231900 h 1532467"/>
                <a:gd name="connsiteX56" fmla="*/ 50800 w 1587500"/>
                <a:gd name="connsiteY56" fmla="*/ 1282700 h 1532467"/>
                <a:gd name="connsiteX57" fmla="*/ 33867 w 1587500"/>
                <a:gd name="connsiteY57" fmla="*/ 1329267 h 1532467"/>
                <a:gd name="connsiteX58" fmla="*/ 25400 w 1587500"/>
                <a:gd name="connsiteY58" fmla="*/ 1354667 h 1532467"/>
                <a:gd name="connsiteX59" fmla="*/ 25400 w 1587500"/>
                <a:gd name="connsiteY59" fmla="*/ 1354667 h 1532467"/>
                <a:gd name="connsiteX60" fmla="*/ 12700 w 1587500"/>
                <a:gd name="connsiteY60" fmla="*/ 1397000 h 1532467"/>
                <a:gd name="connsiteX61" fmla="*/ 12700 w 1587500"/>
                <a:gd name="connsiteY61" fmla="*/ 1397000 h 153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587500" h="1532467">
                  <a:moveTo>
                    <a:pt x="0" y="1468967"/>
                  </a:moveTo>
                  <a:lnTo>
                    <a:pt x="402167" y="1532467"/>
                  </a:lnTo>
                  <a:lnTo>
                    <a:pt x="571500" y="1409700"/>
                  </a:lnTo>
                  <a:lnTo>
                    <a:pt x="660400" y="1278467"/>
                  </a:lnTo>
                  <a:lnTo>
                    <a:pt x="931334" y="1236133"/>
                  </a:lnTo>
                  <a:lnTo>
                    <a:pt x="1113367" y="1054100"/>
                  </a:lnTo>
                  <a:lnTo>
                    <a:pt x="745067" y="681567"/>
                  </a:lnTo>
                  <a:lnTo>
                    <a:pt x="1481667" y="503767"/>
                  </a:lnTo>
                  <a:lnTo>
                    <a:pt x="1587500" y="414867"/>
                  </a:lnTo>
                  <a:lnTo>
                    <a:pt x="1570567" y="372533"/>
                  </a:lnTo>
                  <a:lnTo>
                    <a:pt x="1490134" y="385233"/>
                  </a:lnTo>
                  <a:lnTo>
                    <a:pt x="1473200" y="330200"/>
                  </a:lnTo>
                  <a:lnTo>
                    <a:pt x="1507067" y="317500"/>
                  </a:lnTo>
                  <a:lnTo>
                    <a:pt x="1405467" y="0"/>
                  </a:lnTo>
                  <a:lnTo>
                    <a:pt x="677334" y="393700"/>
                  </a:lnTo>
                  <a:lnTo>
                    <a:pt x="639234" y="385233"/>
                  </a:lnTo>
                  <a:lnTo>
                    <a:pt x="639234" y="385233"/>
                  </a:lnTo>
                  <a:lnTo>
                    <a:pt x="613834" y="368300"/>
                  </a:lnTo>
                  <a:lnTo>
                    <a:pt x="567267" y="368300"/>
                  </a:lnTo>
                  <a:lnTo>
                    <a:pt x="533400" y="364067"/>
                  </a:lnTo>
                  <a:lnTo>
                    <a:pt x="503767" y="351367"/>
                  </a:lnTo>
                  <a:cubicBezTo>
                    <a:pt x="494854" y="324628"/>
                    <a:pt x="504225" y="325967"/>
                    <a:pt x="491067" y="325967"/>
                  </a:cubicBezTo>
                  <a:lnTo>
                    <a:pt x="461434" y="313267"/>
                  </a:lnTo>
                  <a:lnTo>
                    <a:pt x="419100" y="309033"/>
                  </a:lnTo>
                  <a:lnTo>
                    <a:pt x="393700" y="279400"/>
                  </a:lnTo>
                  <a:lnTo>
                    <a:pt x="368300" y="254000"/>
                  </a:lnTo>
                  <a:lnTo>
                    <a:pt x="347134" y="228600"/>
                  </a:lnTo>
                  <a:lnTo>
                    <a:pt x="304800" y="232833"/>
                  </a:lnTo>
                  <a:lnTo>
                    <a:pt x="279400" y="245533"/>
                  </a:lnTo>
                  <a:lnTo>
                    <a:pt x="241300" y="245533"/>
                  </a:lnTo>
                  <a:lnTo>
                    <a:pt x="220134" y="321733"/>
                  </a:lnTo>
                  <a:lnTo>
                    <a:pt x="228600" y="376767"/>
                  </a:lnTo>
                  <a:lnTo>
                    <a:pt x="237067" y="436033"/>
                  </a:lnTo>
                  <a:lnTo>
                    <a:pt x="215900" y="474133"/>
                  </a:lnTo>
                  <a:lnTo>
                    <a:pt x="215900" y="516467"/>
                  </a:lnTo>
                  <a:lnTo>
                    <a:pt x="203200" y="579967"/>
                  </a:lnTo>
                  <a:lnTo>
                    <a:pt x="182034" y="618067"/>
                  </a:lnTo>
                  <a:lnTo>
                    <a:pt x="190500" y="660400"/>
                  </a:lnTo>
                  <a:lnTo>
                    <a:pt x="186267" y="719667"/>
                  </a:lnTo>
                  <a:lnTo>
                    <a:pt x="165100" y="753533"/>
                  </a:lnTo>
                  <a:lnTo>
                    <a:pt x="165100" y="778933"/>
                  </a:lnTo>
                  <a:lnTo>
                    <a:pt x="177800" y="804333"/>
                  </a:lnTo>
                  <a:lnTo>
                    <a:pt x="194734" y="833967"/>
                  </a:lnTo>
                  <a:cubicBezTo>
                    <a:pt x="172664" y="860451"/>
                    <a:pt x="184588" y="859367"/>
                    <a:pt x="169334" y="859367"/>
                  </a:cubicBezTo>
                  <a:lnTo>
                    <a:pt x="169334" y="859367"/>
                  </a:lnTo>
                  <a:lnTo>
                    <a:pt x="169334" y="901700"/>
                  </a:lnTo>
                  <a:lnTo>
                    <a:pt x="169334" y="901700"/>
                  </a:lnTo>
                  <a:lnTo>
                    <a:pt x="135467" y="935567"/>
                  </a:lnTo>
                  <a:lnTo>
                    <a:pt x="118534" y="982133"/>
                  </a:lnTo>
                  <a:cubicBezTo>
                    <a:pt x="101076" y="1025777"/>
                    <a:pt x="116798" y="1024467"/>
                    <a:pt x="97367" y="1024467"/>
                  </a:cubicBezTo>
                  <a:cubicBezTo>
                    <a:pt x="88594" y="1063944"/>
                    <a:pt x="101910" y="1062567"/>
                    <a:pt x="84667" y="1062567"/>
                  </a:cubicBezTo>
                  <a:lnTo>
                    <a:pt x="84667" y="1096433"/>
                  </a:lnTo>
                  <a:lnTo>
                    <a:pt x="71967" y="1134533"/>
                  </a:lnTo>
                  <a:lnTo>
                    <a:pt x="76200" y="1164167"/>
                  </a:lnTo>
                  <a:lnTo>
                    <a:pt x="76200" y="1202267"/>
                  </a:lnTo>
                  <a:lnTo>
                    <a:pt x="50800" y="1231900"/>
                  </a:lnTo>
                  <a:lnTo>
                    <a:pt x="50800" y="1282700"/>
                  </a:lnTo>
                  <a:cubicBezTo>
                    <a:pt x="37729" y="1330628"/>
                    <a:pt x="54189" y="1329267"/>
                    <a:pt x="33867" y="1329267"/>
                  </a:cubicBezTo>
                  <a:lnTo>
                    <a:pt x="25400" y="1354667"/>
                  </a:lnTo>
                  <a:lnTo>
                    <a:pt x="25400" y="1354667"/>
                  </a:lnTo>
                  <a:lnTo>
                    <a:pt x="12700" y="1397000"/>
                  </a:lnTo>
                  <a:lnTo>
                    <a:pt x="12700" y="13970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2540000" y="2412369"/>
              <a:ext cx="572226" cy="584831"/>
            </a:xfrm>
            <a:custGeom>
              <a:avLst/>
              <a:gdLst>
                <a:gd name="connsiteX0" fmla="*/ 0 w 572226"/>
                <a:gd name="connsiteY0" fmla="*/ 576364 h 584831"/>
                <a:gd name="connsiteX1" fmla="*/ 46567 w 572226"/>
                <a:gd name="connsiteY1" fmla="*/ 576364 h 584831"/>
                <a:gd name="connsiteX2" fmla="*/ 46567 w 572226"/>
                <a:gd name="connsiteY2" fmla="*/ 576364 h 584831"/>
                <a:gd name="connsiteX3" fmla="*/ 80433 w 572226"/>
                <a:gd name="connsiteY3" fmla="*/ 572131 h 584831"/>
                <a:gd name="connsiteX4" fmla="*/ 105833 w 572226"/>
                <a:gd name="connsiteY4" fmla="*/ 584831 h 584831"/>
                <a:gd name="connsiteX5" fmla="*/ 105833 w 572226"/>
                <a:gd name="connsiteY5" fmla="*/ 584831 h 584831"/>
                <a:gd name="connsiteX6" fmla="*/ 148167 w 572226"/>
                <a:gd name="connsiteY6" fmla="*/ 559431 h 584831"/>
                <a:gd name="connsiteX7" fmla="*/ 148167 w 572226"/>
                <a:gd name="connsiteY7" fmla="*/ 559431 h 584831"/>
                <a:gd name="connsiteX8" fmla="*/ 190500 w 572226"/>
                <a:gd name="connsiteY8" fmla="*/ 500164 h 584831"/>
                <a:gd name="connsiteX9" fmla="*/ 215900 w 572226"/>
                <a:gd name="connsiteY9" fmla="*/ 517098 h 584831"/>
                <a:gd name="connsiteX10" fmla="*/ 241300 w 572226"/>
                <a:gd name="connsiteY10" fmla="*/ 491698 h 584831"/>
                <a:gd name="connsiteX11" fmla="*/ 241300 w 572226"/>
                <a:gd name="connsiteY11" fmla="*/ 491698 h 584831"/>
                <a:gd name="connsiteX12" fmla="*/ 266700 w 572226"/>
                <a:gd name="connsiteY12" fmla="*/ 470531 h 584831"/>
                <a:gd name="connsiteX13" fmla="*/ 266700 w 572226"/>
                <a:gd name="connsiteY13" fmla="*/ 470531 h 584831"/>
                <a:gd name="connsiteX14" fmla="*/ 313267 w 572226"/>
                <a:gd name="connsiteY14" fmla="*/ 445131 h 584831"/>
                <a:gd name="connsiteX15" fmla="*/ 317500 w 572226"/>
                <a:gd name="connsiteY15" fmla="*/ 419731 h 584831"/>
                <a:gd name="connsiteX16" fmla="*/ 317500 w 572226"/>
                <a:gd name="connsiteY16" fmla="*/ 419731 h 584831"/>
                <a:gd name="connsiteX17" fmla="*/ 347133 w 572226"/>
                <a:gd name="connsiteY17" fmla="*/ 394331 h 584831"/>
                <a:gd name="connsiteX18" fmla="*/ 334433 w 572226"/>
                <a:gd name="connsiteY18" fmla="*/ 364698 h 584831"/>
                <a:gd name="connsiteX19" fmla="*/ 334433 w 572226"/>
                <a:gd name="connsiteY19" fmla="*/ 364698 h 584831"/>
                <a:gd name="connsiteX20" fmla="*/ 334433 w 572226"/>
                <a:gd name="connsiteY20" fmla="*/ 364698 h 584831"/>
                <a:gd name="connsiteX21" fmla="*/ 347133 w 572226"/>
                <a:gd name="connsiteY21" fmla="*/ 318131 h 584831"/>
                <a:gd name="connsiteX22" fmla="*/ 347133 w 572226"/>
                <a:gd name="connsiteY22" fmla="*/ 318131 h 584831"/>
                <a:gd name="connsiteX23" fmla="*/ 397933 w 572226"/>
                <a:gd name="connsiteY23" fmla="*/ 296964 h 584831"/>
                <a:gd name="connsiteX24" fmla="*/ 423333 w 572226"/>
                <a:gd name="connsiteY24" fmla="*/ 301198 h 584831"/>
                <a:gd name="connsiteX25" fmla="*/ 423333 w 572226"/>
                <a:gd name="connsiteY25" fmla="*/ 301198 h 584831"/>
                <a:gd name="connsiteX26" fmla="*/ 465667 w 572226"/>
                <a:gd name="connsiteY26" fmla="*/ 301198 h 584831"/>
                <a:gd name="connsiteX27" fmla="*/ 465667 w 572226"/>
                <a:gd name="connsiteY27" fmla="*/ 301198 h 584831"/>
                <a:gd name="connsiteX28" fmla="*/ 440267 w 572226"/>
                <a:gd name="connsiteY28" fmla="*/ 271564 h 584831"/>
                <a:gd name="connsiteX29" fmla="*/ 448733 w 572226"/>
                <a:gd name="connsiteY29" fmla="*/ 241931 h 584831"/>
                <a:gd name="connsiteX30" fmla="*/ 482600 w 572226"/>
                <a:gd name="connsiteY30" fmla="*/ 229231 h 584831"/>
                <a:gd name="connsiteX31" fmla="*/ 503767 w 572226"/>
                <a:gd name="connsiteY31" fmla="*/ 216531 h 584831"/>
                <a:gd name="connsiteX32" fmla="*/ 546100 w 572226"/>
                <a:gd name="connsiteY32" fmla="*/ 199598 h 584831"/>
                <a:gd name="connsiteX33" fmla="*/ 571500 w 572226"/>
                <a:gd name="connsiteY33" fmla="*/ 161498 h 584831"/>
                <a:gd name="connsiteX34" fmla="*/ 546100 w 572226"/>
                <a:gd name="connsiteY34" fmla="*/ 140331 h 584831"/>
                <a:gd name="connsiteX35" fmla="*/ 546100 w 572226"/>
                <a:gd name="connsiteY35" fmla="*/ 140331 h 584831"/>
                <a:gd name="connsiteX36" fmla="*/ 537633 w 572226"/>
                <a:gd name="connsiteY36" fmla="*/ 110698 h 584831"/>
                <a:gd name="connsiteX37" fmla="*/ 537633 w 572226"/>
                <a:gd name="connsiteY37" fmla="*/ 85298 h 584831"/>
                <a:gd name="connsiteX38" fmla="*/ 503767 w 572226"/>
                <a:gd name="connsiteY38" fmla="*/ 72598 h 584831"/>
                <a:gd name="connsiteX39" fmla="*/ 486833 w 572226"/>
                <a:gd name="connsiteY39" fmla="*/ 55664 h 584831"/>
                <a:gd name="connsiteX40" fmla="*/ 457200 w 572226"/>
                <a:gd name="connsiteY40" fmla="*/ 55664 h 584831"/>
                <a:gd name="connsiteX41" fmla="*/ 478367 w 572226"/>
                <a:gd name="connsiteY41" fmla="*/ 34498 h 584831"/>
                <a:gd name="connsiteX42" fmla="*/ 499533 w 572226"/>
                <a:gd name="connsiteY42" fmla="*/ 17564 h 584831"/>
                <a:gd name="connsiteX43" fmla="*/ 499533 w 572226"/>
                <a:gd name="connsiteY43" fmla="*/ 17564 h 584831"/>
                <a:gd name="connsiteX44" fmla="*/ 469900 w 572226"/>
                <a:gd name="connsiteY44" fmla="*/ 631 h 584831"/>
                <a:gd name="connsiteX45" fmla="*/ 469900 w 572226"/>
                <a:gd name="connsiteY45" fmla="*/ 631 h 584831"/>
                <a:gd name="connsiteX46" fmla="*/ 448733 w 572226"/>
                <a:gd name="connsiteY46" fmla="*/ 13331 h 584831"/>
                <a:gd name="connsiteX47" fmla="*/ 419100 w 572226"/>
                <a:gd name="connsiteY47" fmla="*/ 4864 h 584831"/>
                <a:gd name="connsiteX48" fmla="*/ 419100 w 572226"/>
                <a:gd name="connsiteY48" fmla="*/ 4864 h 584831"/>
                <a:gd name="connsiteX49" fmla="*/ 389467 w 572226"/>
                <a:gd name="connsiteY49" fmla="*/ 9098 h 584831"/>
                <a:gd name="connsiteX50" fmla="*/ 389467 w 572226"/>
                <a:gd name="connsiteY50" fmla="*/ 9098 h 584831"/>
                <a:gd name="connsiteX51" fmla="*/ 364067 w 572226"/>
                <a:gd name="connsiteY51" fmla="*/ 13331 h 584831"/>
                <a:gd name="connsiteX52" fmla="*/ 330200 w 572226"/>
                <a:gd name="connsiteY52" fmla="*/ 9098 h 58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72226" h="584831">
                  <a:moveTo>
                    <a:pt x="0" y="576364"/>
                  </a:moveTo>
                  <a:lnTo>
                    <a:pt x="46567" y="576364"/>
                  </a:lnTo>
                  <a:lnTo>
                    <a:pt x="46567" y="576364"/>
                  </a:lnTo>
                  <a:lnTo>
                    <a:pt x="80433" y="572131"/>
                  </a:lnTo>
                  <a:lnTo>
                    <a:pt x="105833" y="584831"/>
                  </a:lnTo>
                  <a:lnTo>
                    <a:pt x="105833" y="584831"/>
                  </a:lnTo>
                  <a:lnTo>
                    <a:pt x="148167" y="559431"/>
                  </a:lnTo>
                  <a:lnTo>
                    <a:pt x="148167" y="559431"/>
                  </a:lnTo>
                  <a:cubicBezTo>
                    <a:pt x="191283" y="494757"/>
                    <a:pt x="190500" y="470492"/>
                    <a:pt x="190500" y="500164"/>
                  </a:cubicBezTo>
                  <a:lnTo>
                    <a:pt x="215900" y="517098"/>
                  </a:lnTo>
                  <a:lnTo>
                    <a:pt x="241300" y="491698"/>
                  </a:lnTo>
                  <a:lnTo>
                    <a:pt x="241300" y="491698"/>
                  </a:lnTo>
                  <a:lnTo>
                    <a:pt x="266700" y="470531"/>
                  </a:lnTo>
                  <a:lnTo>
                    <a:pt x="266700" y="470531"/>
                  </a:lnTo>
                  <a:lnTo>
                    <a:pt x="313267" y="445131"/>
                  </a:lnTo>
                  <a:lnTo>
                    <a:pt x="317500" y="419731"/>
                  </a:lnTo>
                  <a:lnTo>
                    <a:pt x="317500" y="419731"/>
                  </a:lnTo>
                  <a:lnTo>
                    <a:pt x="347133" y="394331"/>
                  </a:lnTo>
                  <a:cubicBezTo>
                    <a:pt x="342501" y="361904"/>
                    <a:pt x="352878" y="364698"/>
                    <a:pt x="334433" y="364698"/>
                  </a:cubicBezTo>
                  <a:lnTo>
                    <a:pt x="334433" y="364698"/>
                  </a:lnTo>
                  <a:lnTo>
                    <a:pt x="334433" y="364698"/>
                  </a:lnTo>
                  <a:lnTo>
                    <a:pt x="347133" y="318131"/>
                  </a:lnTo>
                  <a:lnTo>
                    <a:pt x="347133" y="318131"/>
                  </a:lnTo>
                  <a:lnTo>
                    <a:pt x="397933" y="296964"/>
                  </a:lnTo>
                  <a:lnTo>
                    <a:pt x="423333" y="301198"/>
                  </a:lnTo>
                  <a:lnTo>
                    <a:pt x="423333" y="301198"/>
                  </a:lnTo>
                  <a:lnTo>
                    <a:pt x="465667" y="301198"/>
                  </a:lnTo>
                  <a:lnTo>
                    <a:pt x="465667" y="301198"/>
                  </a:lnTo>
                  <a:cubicBezTo>
                    <a:pt x="439269" y="274800"/>
                    <a:pt x="440267" y="287772"/>
                    <a:pt x="440267" y="271564"/>
                  </a:cubicBezTo>
                  <a:lnTo>
                    <a:pt x="448733" y="241931"/>
                  </a:lnTo>
                  <a:cubicBezTo>
                    <a:pt x="480286" y="232916"/>
                    <a:pt x="471103" y="240728"/>
                    <a:pt x="482600" y="229231"/>
                  </a:cubicBezTo>
                  <a:lnTo>
                    <a:pt x="503767" y="216531"/>
                  </a:lnTo>
                  <a:lnTo>
                    <a:pt x="546100" y="199598"/>
                  </a:lnTo>
                  <a:cubicBezTo>
                    <a:pt x="572226" y="156054"/>
                    <a:pt x="571500" y="140808"/>
                    <a:pt x="571500" y="161498"/>
                  </a:cubicBezTo>
                  <a:cubicBezTo>
                    <a:pt x="544926" y="143781"/>
                    <a:pt x="546100" y="154740"/>
                    <a:pt x="546100" y="140331"/>
                  </a:cubicBezTo>
                  <a:lnTo>
                    <a:pt x="546100" y="140331"/>
                  </a:lnTo>
                  <a:cubicBezTo>
                    <a:pt x="537187" y="113592"/>
                    <a:pt x="537633" y="123856"/>
                    <a:pt x="537633" y="110698"/>
                  </a:cubicBezTo>
                  <a:lnTo>
                    <a:pt x="537633" y="85298"/>
                  </a:lnTo>
                  <a:lnTo>
                    <a:pt x="503767" y="72598"/>
                  </a:lnTo>
                  <a:lnTo>
                    <a:pt x="486833" y="55664"/>
                  </a:lnTo>
                  <a:lnTo>
                    <a:pt x="457200" y="55664"/>
                  </a:lnTo>
                  <a:lnTo>
                    <a:pt x="478367" y="34498"/>
                  </a:lnTo>
                  <a:lnTo>
                    <a:pt x="499533" y="17564"/>
                  </a:lnTo>
                  <a:lnTo>
                    <a:pt x="499533" y="17564"/>
                  </a:lnTo>
                  <a:cubicBezTo>
                    <a:pt x="464405" y="0"/>
                    <a:pt x="453046" y="631"/>
                    <a:pt x="469900" y="631"/>
                  </a:cubicBezTo>
                  <a:lnTo>
                    <a:pt x="469900" y="631"/>
                  </a:lnTo>
                  <a:lnTo>
                    <a:pt x="448733" y="13331"/>
                  </a:lnTo>
                  <a:lnTo>
                    <a:pt x="419100" y="4864"/>
                  </a:lnTo>
                  <a:lnTo>
                    <a:pt x="419100" y="4864"/>
                  </a:lnTo>
                  <a:lnTo>
                    <a:pt x="389467" y="9098"/>
                  </a:lnTo>
                  <a:lnTo>
                    <a:pt x="389467" y="9098"/>
                  </a:lnTo>
                  <a:lnTo>
                    <a:pt x="364067" y="13331"/>
                  </a:lnTo>
                  <a:lnTo>
                    <a:pt x="330200" y="9098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2827867" y="1433838"/>
              <a:ext cx="2379133" cy="1449062"/>
            </a:xfrm>
            <a:custGeom>
              <a:avLst/>
              <a:gdLst>
                <a:gd name="connsiteX0" fmla="*/ 1075266 w 2379133"/>
                <a:gd name="connsiteY0" fmla="*/ 1449062 h 1449062"/>
                <a:gd name="connsiteX1" fmla="*/ 1888066 w 2379133"/>
                <a:gd name="connsiteY1" fmla="*/ 1063829 h 1449062"/>
                <a:gd name="connsiteX2" fmla="*/ 1926166 w 2379133"/>
                <a:gd name="connsiteY2" fmla="*/ 970695 h 1449062"/>
                <a:gd name="connsiteX3" fmla="*/ 1960033 w 2379133"/>
                <a:gd name="connsiteY3" fmla="*/ 945295 h 1449062"/>
                <a:gd name="connsiteX4" fmla="*/ 1964266 w 2379133"/>
                <a:gd name="connsiteY4" fmla="*/ 894495 h 1449062"/>
                <a:gd name="connsiteX5" fmla="*/ 1964266 w 2379133"/>
                <a:gd name="connsiteY5" fmla="*/ 894495 h 1449062"/>
                <a:gd name="connsiteX6" fmla="*/ 1951566 w 2379133"/>
                <a:gd name="connsiteY6" fmla="*/ 814062 h 1449062"/>
                <a:gd name="connsiteX7" fmla="*/ 1951566 w 2379133"/>
                <a:gd name="connsiteY7" fmla="*/ 814062 h 1449062"/>
                <a:gd name="connsiteX8" fmla="*/ 1968500 w 2379133"/>
                <a:gd name="connsiteY8" fmla="*/ 746329 h 1449062"/>
                <a:gd name="connsiteX9" fmla="*/ 1972733 w 2379133"/>
                <a:gd name="connsiteY9" fmla="*/ 716695 h 1449062"/>
                <a:gd name="connsiteX10" fmla="*/ 1972733 w 2379133"/>
                <a:gd name="connsiteY10" fmla="*/ 674362 h 1449062"/>
                <a:gd name="connsiteX11" fmla="*/ 2023533 w 2379133"/>
                <a:gd name="connsiteY11" fmla="*/ 636262 h 1449062"/>
                <a:gd name="connsiteX12" fmla="*/ 2023533 w 2379133"/>
                <a:gd name="connsiteY12" fmla="*/ 602395 h 1449062"/>
                <a:gd name="connsiteX13" fmla="*/ 2006600 w 2379133"/>
                <a:gd name="connsiteY13" fmla="*/ 572762 h 1449062"/>
                <a:gd name="connsiteX14" fmla="*/ 2006600 w 2379133"/>
                <a:gd name="connsiteY14" fmla="*/ 543129 h 1449062"/>
                <a:gd name="connsiteX15" fmla="*/ 1968500 w 2379133"/>
                <a:gd name="connsiteY15" fmla="*/ 462695 h 1449062"/>
                <a:gd name="connsiteX16" fmla="*/ 1985433 w 2379133"/>
                <a:gd name="connsiteY16" fmla="*/ 416129 h 1449062"/>
                <a:gd name="connsiteX17" fmla="*/ 1985433 w 2379133"/>
                <a:gd name="connsiteY17" fmla="*/ 369562 h 1449062"/>
                <a:gd name="connsiteX18" fmla="*/ 1993900 w 2379133"/>
                <a:gd name="connsiteY18" fmla="*/ 335695 h 1449062"/>
                <a:gd name="connsiteX19" fmla="*/ 2019300 w 2379133"/>
                <a:gd name="connsiteY19" fmla="*/ 297595 h 1449062"/>
                <a:gd name="connsiteX20" fmla="*/ 2087033 w 2379133"/>
                <a:gd name="connsiteY20" fmla="*/ 284895 h 1449062"/>
                <a:gd name="connsiteX21" fmla="*/ 2146300 w 2379133"/>
                <a:gd name="connsiteY21" fmla="*/ 280662 h 1449062"/>
                <a:gd name="connsiteX22" fmla="*/ 2188633 w 2379133"/>
                <a:gd name="connsiteY22" fmla="*/ 276429 h 1449062"/>
                <a:gd name="connsiteX23" fmla="*/ 2379133 w 2379133"/>
                <a:gd name="connsiteY23" fmla="*/ 98629 h 1449062"/>
                <a:gd name="connsiteX24" fmla="*/ 2362200 w 2379133"/>
                <a:gd name="connsiteY24" fmla="*/ 68995 h 1449062"/>
                <a:gd name="connsiteX25" fmla="*/ 2370666 w 2379133"/>
                <a:gd name="connsiteY25" fmla="*/ 39362 h 1449062"/>
                <a:gd name="connsiteX26" fmla="*/ 2357966 w 2379133"/>
                <a:gd name="connsiteY26" fmla="*/ 18195 h 1449062"/>
                <a:gd name="connsiteX27" fmla="*/ 2328333 w 2379133"/>
                <a:gd name="connsiteY27" fmla="*/ 26662 h 1449062"/>
                <a:gd name="connsiteX28" fmla="*/ 2328333 w 2379133"/>
                <a:gd name="connsiteY28" fmla="*/ 26662 h 1449062"/>
                <a:gd name="connsiteX29" fmla="*/ 2311400 w 2379133"/>
                <a:gd name="connsiteY29" fmla="*/ 1262 h 1449062"/>
                <a:gd name="connsiteX30" fmla="*/ 2269066 w 2379133"/>
                <a:gd name="connsiteY30" fmla="*/ 47829 h 1449062"/>
                <a:gd name="connsiteX31" fmla="*/ 2222500 w 2379133"/>
                <a:gd name="connsiteY31" fmla="*/ 68995 h 1449062"/>
                <a:gd name="connsiteX32" fmla="*/ 2188633 w 2379133"/>
                <a:gd name="connsiteY32" fmla="*/ 68995 h 1449062"/>
                <a:gd name="connsiteX33" fmla="*/ 2103966 w 2379133"/>
                <a:gd name="connsiteY33" fmla="*/ 81695 h 1449062"/>
                <a:gd name="connsiteX34" fmla="*/ 2103966 w 2379133"/>
                <a:gd name="connsiteY34" fmla="*/ 81695 h 1449062"/>
                <a:gd name="connsiteX35" fmla="*/ 2048933 w 2379133"/>
                <a:gd name="connsiteY35" fmla="*/ 90162 h 1449062"/>
                <a:gd name="connsiteX36" fmla="*/ 1960033 w 2379133"/>
                <a:gd name="connsiteY36" fmla="*/ 90162 h 1449062"/>
                <a:gd name="connsiteX37" fmla="*/ 1926166 w 2379133"/>
                <a:gd name="connsiteY37" fmla="*/ 98629 h 1449062"/>
                <a:gd name="connsiteX38" fmla="*/ 1892300 w 2379133"/>
                <a:gd name="connsiteY38" fmla="*/ 85929 h 1449062"/>
                <a:gd name="connsiteX39" fmla="*/ 1854200 w 2379133"/>
                <a:gd name="connsiteY39" fmla="*/ 73229 h 1449062"/>
                <a:gd name="connsiteX40" fmla="*/ 1811866 w 2379133"/>
                <a:gd name="connsiteY40" fmla="*/ 77462 h 1449062"/>
                <a:gd name="connsiteX41" fmla="*/ 1765300 w 2379133"/>
                <a:gd name="connsiteY41" fmla="*/ 85929 h 1449062"/>
                <a:gd name="connsiteX42" fmla="*/ 1706033 w 2379133"/>
                <a:gd name="connsiteY42" fmla="*/ 107095 h 1449062"/>
                <a:gd name="connsiteX43" fmla="*/ 1595966 w 2379133"/>
                <a:gd name="connsiteY43" fmla="*/ 157895 h 1449062"/>
                <a:gd name="connsiteX44" fmla="*/ 1557866 w 2379133"/>
                <a:gd name="connsiteY44" fmla="*/ 166362 h 1449062"/>
                <a:gd name="connsiteX45" fmla="*/ 1557866 w 2379133"/>
                <a:gd name="connsiteY45" fmla="*/ 166362 h 1449062"/>
                <a:gd name="connsiteX46" fmla="*/ 1511300 w 2379133"/>
                <a:gd name="connsiteY46" fmla="*/ 191762 h 1449062"/>
                <a:gd name="connsiteX47" fmla="*/ 1452033 w 2379133"/>
                <a:gd name="connsiteY47" fmla="*/ 217162 h 1449062"/>
                <a:gd name="connsiteX48" fmla="*/ 1384300 w 2379133"/>
                <a:gd name="connsiteY48" fmla="*/ 221395 h 1449062"/>
                <a:gd name="connsiteX49" fmla="*/ 1295400 w 2379133"/>
                <a:gd name="connsiteY49" fmla="*/ 229862 h 1449062"/>
                <a:gd name="connsiteX50" fmla="*/ 1227666 w 2379133"/>
                <a:gd name="connsiteY50" fmla="*/ 246795 h 1449062"/>
                <a:gd name="connsiteX51" fmla="*/ 1164166 w 2379133"/>
                <a:gd name="connsiteY51" fmla="*/ 225629 h 1449062"/>
                <a:gd name="connsiteX52" fmla="*/ 1049866 w 2379133"/>
                <a:gd name="connsiteY52" fmla="*/ 229862 h 1449062"/>
                <a:gd name="connsiteX53" fmla="*/ 969433 w 2379133"/>
                <a:gd name="connsiteY53" fmla="*/ 179062 h 1449062"/>
                <a:gd name="connsiteX54" fmla="*/ 884766 w 2379133"/>
                <a:gd name="connsiteY54" fmla="*/ 157895 h 1449062"/>
                <a:gd name="connsiteX55" fmla="*/ 838200 w 2379133"/>
                <a:gd name="connsiteY55" fmla="*/ 149429 h 1449062"/>
                <a:gd name="connsiteX56" fmla="*/ 778933 w 2379133"/>
                <a:gd name="connsiteY56" fmla="*/ 183295 h 1449062"/>
                <a:gd name="connsiteX57" fmla="*/ 736600 w 2379133"/>
                <a:gd name="connsiteY57" fmla="*/ 195995 h 1449062"/>
                <a:gd name="connsiteX58" fmla="*/ 706966 w 2379133"/>
                <a:gd name="connsiteY58" fmla="*/ 217162 h 1449062"/>
                <a:gd name="connsiteX59" fmla="*/ 643466 w 2379133"/>
                <a:gd name="connsiteY59" fmla="*/ 217162 h 1449062"/>
                <a:gd name="connsiteX60" fmla="*/ 588433 w 2379133"/>
                <a:gd name="connsiteY60" fmla="*/ 246795 h 1449062"/>
                <a:gd name="connsiteX61" fmla="*/ 546100 w 2379133"/>
                <a:gd name="connsiteY61" fmla="*/ 251029 h 1449062"/>
                <a:gd name="connsiteX62" fmla="*/ 512233 w 2379133"/>
                <a:gd name="connsiteY62" fmla="*/ 246795 h 1449062"/>
                <a:gd name="connsiteX63" fmla="*/ 474133 w 2379133"/>
                <a:gd name="connsiteY63" fmla="*/ 246795 h 1449062"/>
                <a:gd name="connsiteX64" fmla="*/ 474133 w 2379133"/>
                <a:gd name="connsiteY64" fmla="*/ 246795 h 1449062"/>
                <a:gd name="connsiteX65" fmla="*/ 444500 w 2379133"/>
                <a:gd name="connsiteY65" fmla="*/ 255262 h 1449062"/>
                <a:gd name="connsiteX66" fmla="*/ 444500 w 2379133"/>
                <a:gd name="connsiteY66" fmla="*/ 255262 h 1449062"/>
                <a:gd name="connsiteX67" fmla="*/ 444500 w 2379133"/>
                <a:gd name="connsiteY67" fmla="*/ 255262 h 1449062"/>
                <a:gd name="connsiteX68" fmla="*/ 423333 w 2379133"/>
                <a:gd name="connsiteY68" fmla="*/ 229862 h 1449062"/>
                <a:gd name="connsiteX69" fmla="*/ 423333 w 2379133"/>
                <a:gd name="connsiteY69" fmla="*/ 229862 h 1449062"/>
                <a:gd name="connsiteX70" fmla="*/ 397933 w 2379133"/>
                <a:gd name="connsiteY70" fmla="*/ 200229 h 1449062"/>
                <a:gd name="connsiteX71" fmla="*/ 397933 w 2379133"/>
                <a:gd name="connsiteY71" fmla="*/ 200229 h 1449062"/>
                <a:gd name="connsiteX72" fmla="*/ 342900 w 2379133"/>
                <a:gd name="connsiteY72" fmla="*/ 195995 h 1449062"/>
                <a:gd name="connsiteX73" fmla="*/ 342900 w 2379133"/>
                <a:gd name="connsiteY73" fmla="*/ 195995 h 1449062"/>
                <a:gd name="connsiteX74" fmla="*/ 304800 w 2379133"/>
                <a:gd name="connsiteY74" fmla="*/ 183295 h 1449062"/>
                <a:gd name="connsiteX75" fmla="*/ 304800 w 2379133"/>
                <a:gd name="connsiteY75" fmla="*/ 183295 h 1449062"/>
                <a:gd name="connsiteX76" fmla="*/ 287866 w 2379133"/>
                <a:gd name="connsiteY76" fmla="*/ 234095 h 1449062"/>
                <a:gd name="connsiteX77" fmla="*/ 287866 w 2379133"/>
                <a:gd name="connsiteY77" fmla="*/ 234095 h 1449062"/>
                <a:gd name="connsiteX78" fmla="*/ 262466 w 2379133"/>
                <a:gd name="connsiteY78" fmla="*/ 267962 h 1449062"/>
                <a:gd name="connsiteX79" fmla="*/ 254000 w 2379133"/>
                <a:gd name="connsiteY79" fmla="*/ 293362 h 1449062"/>
                <a:gd name="connsiteX80" fmla="*/ 254000 w 2379133"/>
                <a:gd name="connsiteY80" fmla="*/ 293362 h 1449062"/>
                <a:gd name="connsiteX81" fmla="*/ 249766 w 2379133"/>
                <a:gd name="connsiteY81" fmla="*/ 318762 h 1449062"/>
                <a:gd name="connsiteX82" fmla="*/ 275166 w 2379133"/>
                <a:gd name="connsiteY82" fmla="*/ 356862 h 1449062"/>
                <a:gd name="connsiteX83" fmla="*/ 309033 w 2379133"/>
                <a:gd name="connsiteY83" fmla="*/ 382262 h 1449062"/>
                <a:gd name="connsiteX84" fmla="*/ 304800 w 2379133"/>
                <a:gd name="connsiteY84" fmla="*/ 407662 h 1449062"/>
                <a:gd name="connsiteX85" fmla="*/ 249766 w 2379133"/>
                <a:gd name="connsiteY85" fmla="*/ 411895 h 1449062"/>
                <a:gd name="connsiteX86" fmla="*/ 198966 w 2379133"/>
                <a:gd name="connsiteY86" fmla="*/ 407662 h 1449062"/>
                <a:gd name="connsiteX87" fmla="*/ 182033 w 2379133"/>
                <a:gd name="connsiteY87" fmla="*/ 428829 h 1449062"/>
                <a:gd name="connsiteX88" fmla="*/ 198966 w 2379133"/>
                <a:gd name="connsiteY88" fmla="*/ 466929 h 1449062"/>
                <a:gd name="connsiteX89" fmla="*/ 182033 w 2379133"/>
                <a:gd name="connsiteY89" fmla="*/ 488095 h 1449062"/>
                <a:gd name="connsiteX90" fmla="*/ 182033 w 2379133"/>
                <a:gd name="connsiteY90" fmla="*/ 488095 h 1449062"/>
                <a:gd name="connsiteX91" fmla="*/ 143933 w 2379133"/>
                <a:gd name="connsiteY91" fmla="*/ 496562 h 1449062"/>
                <a:gd name="connsiteX92" fmla="*/ 143933 w 2379133"/>
                <a:gd name="connsiteY92" fmla="*/ 496562 h 1449062"/>
                <a:gd name="connsiteX93" fmla="*/ 118533 w 2379133"/>
                <a:gd name="connsiteY93" fmla="*/ 513495 h 1449062"/>
                <a:gd name="connsiteX94" fmla="*/ 114300 w 2379133"/>
                <a:gd name="connsiteY94" fmla="*/ 551595 h 1449062"/>
                <a:gd name="connsiteX95" fmla="*/ 114300 w 2379133"/>
                <a:gd name="connsiteY95" fmla="*/ 551595 h 1449062"/>
                <a:gd name="connsiteX96" fmla="*/ 71966 w 2379133"/>
                <a:gd name="connsiteY96" fmla="*/ 530429 h 1449062"/>
                <a:gd name="connsiteX97" fmla="*/ 71966 w 2379133"/>
                <a:gd name="connsiteY97" fmla="*/ 530429 h 1449062"/>
                <a:gd name="connsiteX98" fmla="*/ 42333 w 2379133"/>
                <a:gd name="connsiteY98" fmla="*/ 509262 h 1449062"/>
                <a:gd name="connsiteX99" fmla="*/ 0 w 2379133"/>
                <a:gd name="connsiteY99" fmla="*/ 517729 h 144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379133" h="1449062">
                  <a:moveTo>
                    <a:pt x="1075266" y="1449062"/>
                  </a:moveTo>
                  <a:lnTo>
                    <a:pt x="1888066" y="1063829"/>
                  </a:lnTo>
                  <a:lnTo>
                    <a:pt x="1926166" y="970695"/>
                  </a:lnTo>
                  <a:lnTo>
                    <a:pt x="1960033" y="945295"/>
                  </a:lnTo>
                  <a:lnTo>
                    <a:pt x="1964266" y="894495"/>
                  </a:lnTo>
                  <a:lnTo>
                    <a:pt x="1964266" y="894495"/>
                  </a:lnTo>
                  <a:lnTo>
                    <a:pt x="1951566" y="814062"/>
                  </a:lnTo>
                  <a:lnTo>
                    <a:pt x="1951566" y="814062"/>
                  </a:lnTo>
                  <a:lnTo>
                    <a:pt x="1968500" y="746329"/>
                  </a:lnTo>
                  <a:lnTo>
                    <a:pt x="1972733" y="716695"/>
                  </a:lnTo>
                  <a:lnTo>
                    <a:pt x="1972733" y="674362"/>
                  </a:lnTo>
                  <a:lnTo>
                    <a:pt x="2023533" y="636262"/>
                  </a:lnTo>
                  <a:lnTo>
                    <a:pt x="2023533" y="602395"/>
                  </a:lnTo>
                  <a:cubicBezTo>
                    <a:pt x="2010277" y="571465"/>
                    <a:pt x="2021580" y="572762"/>
                    <a:pt x="2006600" y="572762"/>
                  </a:cubicBezTo>
                  <a:lnTo>
                    <a:pt x="2006600" y="543129"/>
                  </a:lnTo>
                  <a:lnTo>
                    <a:pt x="1968500" y="462695"/>
                  </a:lnTo>
                  <a:lnTo>
                    <a:pt x="1985433" y="416129"/>
                  </a:lnTo>
                  <a:lnTo>
                    <a:pt x="1985433" y="369562"/>
                  </a:lnTo>
                  <a:lnTo>
                    <a:pt x="1993900" y="335695"/>
                  </a:lnTo>
                  <a:cubicBezTo>
                    <a:pt x="2020147" y="300700"/>
                    <a:pt x="2019300" y="315940"/>
                    <a:pt x="2019300" y="297595"/>
                  </a:cubicBezTo>
                  <a:lnTo>
                    <a:pt x="2087033" y="284895"/>
                  </a:lnTo>
                  <a:lnTo>
                    <a:pt x="2146300" y="280662"/>
                  </a:lnTo>
                  <a:lnTo>
                    <a:pt x="2188633" y="276429"/>
                  </a:lnTo>
                  <a:lnTo>
                    <a:pt x="2379133" y="98629"/>
                  </a:lnTo>
                  <a:lnTo>
                    <a:pt x="2362200" y="68995"/>
                  </a:lnTo>
                  <a:lnTo>
                    <a:pt x="2370666" y="39362"/>
                  </a:lnTo>
                  <a:lnTo>
                    <a:pt x="2357966" y="18195"/>
                  </a:lnTo>
                  <a:lnTo>
                    <a:pt x="2328333" y="26662"/>
                  </a:lnTo>
                  <a:lnTo>
                    <a:pt x="2328333" y="26662"/>
                  </a:lnTo>
                  <a:cubicBezTo>
                    <a:pt x="2315002" y="0"/>
                    <a:pt x="2325099" y="1262"/>
                    <a:pt x="2311400" y="1262"/>
                  </a:cubicBezTo>
                  <a:lnTo>
                    <a:pt x="2269066" y="47829"/>
                  </a:lnTo>
                  <a:lnTo>
                    <a:pt x="2222500" y="68995"/>
                  </a:lnTo>
                  <a:lnTo>
                    <a:pt x="2188633" y="68995"/>
                  </a:lnTo>
                  <a:lnTo>
                    <a:pt x="2103966" y="81695"/>
                  </a:lnTo>
                  <a:lnTo>
                    <a:pt x="2103966" y="81695"/>
                  </a:lnTo>
                  <a:cubicBezTo>
                    <a:pt x="2051774" y="90394"/>
                    <a:pt x="2070333" y="90162"/>
                    <a:pt x="2048933" y="90162"/>
                  </a:cubicBezTo>
                  <a:lnTo>
                    <a:pt x="1960033" y="90162"/>
                  </a:lnTo>
                  <a:lnTo>
                    <a:pt x="1926166" y="98629"/>
                  </a:lnTo>
                  <a:cubicBezTo>
                    <a:pt x="1895236" y="85373"/>
                    <a:pt x="1907280" y="85929"/>
                    <a:pt x="1892300" y="85929"/>
                  </a:cubicBezTo>
                  <a:cubicBezTo>
                    <a:pt x="1857112" y="72734"/>
                    <a:pt x="1870490" y="73229"/>
                    <a:pt x="1854200" y="73229"/>
                  </a:cubicBezTo>
                  <a:lnTo>
                    <a:pt x="1811866" y="77462"/>
                  </a:lnTo>
                  <a:cubicBezTo>
                    <a:pt x="1767547" y="81894"/>
                    <a:pt x="1779560" y="71666"/>
                    <a:pt x="1765300" y="85929"/>
                  </a:cubicBezTo>
                  <a:lnTo>
                    <a:pt x="1706033" y="107095"/>
                  </a:lnTo>
                  <a:lnTo>
                    <a:pt x="1595966" y="157895"/>
                  </a:lnTo>
                  <a:cubicBezTo>
                    <a:pt x="1556464" y="162285"/>
                    <a:pt x="1557866" y="149351"/>
                    <a:pt x="1557866" y="166362"/>
                  </a:cubicBezTo>
                  <a:lnTo>
                    <a:pt x="1557866" y="166362"/>
                  </a:lnTo>
                  <a:lnTo>
                    <a:pt x="1511300" y="191762"/>
                  </a:lnTo>
                  <a:lnTo>
                    <a:pt x="1452033" y="217162"/>
                  </a:lnTo>
                  <a:lnTo>
                    <a:pt x="1384300" y="221395"/>
                  </a:lnTo>
                  <a:lnTo>
                    <a:pt x="1295400" y="229862"/>
                  </a:lnTo>
                  <a:cubicBezTo>
                    <a:pt x="1226319" y="251450"/>
                    <a:pt x="1227666" y="274684"/>
                    <a:pt x="1227666" y="246795"/>
                  </a:cubicBezTo>
                  <a:cubicBezTo>
                    <a:pt x="1162803" y="229498"/>
                    <a:pt x="1164166" y="251768"/>
                    <a:pt x="1164166" y="225629"/>
                  </a:cubicBezTo>
                  <a:lnTo>
                    <a:pt x="1049866" y="229862"/>
                  </a:lnTo>
                  <a:lnTo>
                    <a:pt x="969433" y="179062"/>
                  </a:lnTo>
                  <a:lnTo>
                    <a:pt x="884766" y="157895"/>
                  </a:lnTo>
                  <a:lnTo>
                    <a:pt x="838200" y="149429"/>
                  </a:lnTo>
                  <a:lnTo>
                    <a:pt x="778933" y="183295"/>
                  </a:lnTo>
                  <a:lnTo>
                    <a:pt x="736600" y="195995"/>
                  </a:lnTo>
                  <a:lnTo>
                    <a:pt x="706966" y="217162"/>
                  </a:lnTo>
                  <a:lnTo>
                    <a:pt x="643466" y="217162"/>
                  </a:lnTo>
                  <a:lnTo>
                    <a:pt x="588433" y="246795"/>
                  </a:lnTo>
                  <a:lnTo>
                    <a:pt x="546100" y="251029"/>
                  </a:lnTo>
                  <a:lnTo>
                    <a:pt x="512233" y="246795"/>
                  </a:lnTo>
                  <a:lnTo>
                    <a:pt x="474133" y="246795"/>
                  </a:lnTo>
                  <a:lnTo>
                    <a:pt x="474133" y="246795"/>
                  </a:lnTo>
                  <a:lnTo>
                    <a:pt x="444500" y="255262"/>
                  </a:lnTo>
                  <a:lnTo>
                    <a:pt x="444500" y="255262"/>
                  </a:lnTo>
                  <a:lnTo>
                    <a:pt x="444500" y="255262"/>
                  </a:lnTo>
                  <a:cubicBezTo>
                    <a:pt x="422335" y="233097"/>
                    <a:pt x="423333" y="244073"/>
                    <a:pt x="423333" y="229862"/>
                  </a:cubicBezTo>
                  <a:lnTo>
                    <a:pt x="423333" y="229862"/>
                  </a:lnTo>
                  <a:lnTo>
                    <a:pt x="397933" y="200229"/>
                  </a:lnTo>
                  <a:lnTo>
                    <a:pt x="397933" y="200229"/>
                  </a:lnTo>
                  <a:lnTo>
                    <a:pt x="342900" y="195995"/>
                  </a:lnTo>
                  <a:lnTo>
                    <a:pt x="342900" y="195995"/>
                  </a:lnTo>
                  <a:lnTo>
                    <a:pt x="304800" y="183295"/>
                  </a:lnTo>
                  <a:lnTo>
                    <a:pt x="304800" y="183295"/>
                  </a:lnTo>
                  <a:lnTo>
                    <a:pt x="287866" y="234095"/>
                  </a:lnTo>
                  <a:lnTo>
                    <a:pt x="287866" y="234095"/>
                  </a:lnTo>
                  <a:lnTo>
                    <a:pt x="262466" y="267962"/>
                  </a:lnTo>
                  <a:lnTo>
                    <a:pt x="254000" y="293362"/>
                  </a:lnTo>
                  <a:lnTo>
                    <a:pt x="254000" y="293362"/>
                  </a:lnTo>
                  <a:lnTo>
                    <a:pt x="249766" y="318762"/>
                  </a:lnTo>
                  <a:lnTo>
                    <a:pt x="275166" y="356862"/>
                  </a:lnTo>
                  <a:lnTo>
                    <a:pt x="309033" y="382262"/>
                  </a:lnTo>
                  <a:lnTo>
                    <a:pt x="304800" y="407662"/>
                  </a:lnTo>
                  <a:lnTo>
                    <a:pt x="249766" y="411895"/>
                  </a:lnTo>
                  <a:lnTo>
                    <a:pt x="198966" y="407662"/>
                  </a:lnTo>
                  <a:lnTo>
                    <a:pt x="182033" y="428829"/>
                  </a:lnTo>
                  <a:cubicBezTo>
                    <a:pt x="199597" y="463957"/>
                    <a:pt x="198966" y="450074"/>
                    <a:pt x="198966" y="466929"/>
                  </a:cubicBezTo>
                  <a:lnTo>
                    <a:pt x="182033" y="488095"/>
                  </a:lnTo>
                  <a:lnTo>
                    <a:pt x="182033" y="488095"/>
                  </a:lnTo>
                  <a:cubicBezTo>
                    <a:pt x="146797" y="496904"/>
                    <a:pt x="159802" y="496562"/>
                    <a:pt x="143933" y="496562"/>
                  </a:cubicBezTo>
                  <a:lnTo>
                    <a:pt x="143933" y="496562"/>
                  </a:lnTo>
                  <a:lnTo>
                    <a:pt x="118533" y="513495"/>
                  </a:lnTo>
                  <a:lnTo>
                    <a:pt x="114300" y="551595"/>
                  </a:lnTo>
                  <a:lnTo>
                    <a:pt x="114300" y="551595"/>
                  </a:lnTo>
                  <a:lnTo>
                    <a:pt x="71966" y="530429"/>
                  </a:lnTo>
                  <a:lnTo>
                    <a:pt x="71966" y="530429"/>
                  </a:lnTo>
                  <a:cubicBezTo>
                    <a:pt x="45482" y="508359"/>
                    <a:pt x="57587" y="509262"/>
                    <a:pt x="42333" y="509262"/>
                  </a:cubicBezTo>
                  <a:lnTo>
                    <a:pt x="0" y="517729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5202767" y="1028700"/>
              <a:ext cx="893233" cy="541867"/>
            </a:xfrm>
            <a:custGeom>
              <a:avLst/>
              <a:gdLst>
                <a:gd name="connsiteX0" fmla="*/ 0 w 893233"/>
                <a:gd name="connsiteY0" fmla="*/ 499533 h 541867"/>
                <a:gd name="connsiteX1" fmla="*/ 33866 w 893233"/>
                <a:gd name="connsiteY1" fmla="*/ 469900 h 541867"/>
                <a:gd name="connsiteX2" fmla="*/ 76200 w 893233"/>
                <a:gd name="connsiteY2" fmla="*/ 469900 h 541867"/>
                <a:gd name="connsiteX3" fmla="*/ 101600 w 893233"/>
                <a:gd name="connsiteY3" fmla="*/ 448733 h 541867"/>
                <a:gd name="connsiteX4" fmla="*/ 131233 w 893233"/>
                <a:gd name="connsiteY4" fmla="*/ 410633 h 541867"/>
                <a:gd name="connsiteX5" fmla="*/ 131233 w 893233"/>
                <a:gd name="connsiteY5" fmla="*/ 410633 h 541867"/>
                <a:gd name="connsiteX6" fmla="*/ 169333 w 893233"/>
                <a:gd name="connsiteY6" fmla="*/ 389467 h 541867"/>
                <a:gd name="connsiteX7" fmla="*/ 228600 w 893233"/>
                <a:gd name="connsiteY7" fmla="*/ 419100 h 541867"/>
                <a:gd name="connsiteX8" fmla="*/ 249766 w 893233"/>
                <a:gd name="connsiteY8" fmla="*/ 389467 h 541867"/>
                <a:gd name="connsiteX9" fmla="*/ 292100 w 893233"/>
                <a:gd name="connsiteY9" fmla="*/ 397933 h 541867"/>
                <a:gd name="connsiteX10" fmla="*/ 317500 w 893233"/>
                <a:gd name="connsiteY10" fmla="*/ 397933 h 541867"/>
                <a:gd name="connsiteX11" fmla="*/ 351366 w 893233"/>
                <a:gd name="connsiteY11" fmla="*/ 414867 h 541867"/>
                <a:gd name="connsiteX12" fmla="*/ 351366 w 893233"/>
                <a:gd name="connsiteY12" fmla="*/ 414867 h 541867"/>
                <a:gd name="connsiteX13" fmla="*/ 440266 w 893233"/>
                <a:gd name="connsiteY13" fmla="*/ 440267 h 541867"/>
                <a:gd name="connsiteX14" fmla="*/ 474133 w 893233"/>
                <a:gd name="connsiteY14" fmla="*/ 444500 h 541867"/>
                <a:gd name="connsiteX15" fmla="*/ 474133 w 893233"/>
                <a:gd name="connsiteY15" fmla="*/ 444500 h 541867"/>
                <a:gd name="connsiteX16" fmla="*/ 584200 w 893233"/>
                <a:gd name="connsiteY16" fmla="*/ 440267 h 541867"/>
                <a:gd name="connsiteX17" fmla="*/ 605366 w 893233"/>
                <a:gd name="connsiteY17" fmla="*/ 402167 h 541867"/>
                <a:gd name="connsiteX18" fmla="*/ 630766 w 893233"/>
                <a:gd name="connsiteY18" fmla="*/ 410633 h 541867"/>
                <a:gd name="connsiteX19" fmla="*/ 668866 w 893233"/>
                <a:gd name="connsiteY19" fmla="*/ 419100 h 541867"/>
                <a:gd name="connsiteX20" fmla="*/ 685800 w 893233"/>
                <a:gd name="connsiteY20" fmla="*/ 436033 h 541867"/>
                <a:gd name="connsiteX21" fmla="*/ 698500 w 893233"/>
                <a:gd name="connsiteY21" fmla="*/ 457200 h 541867"/>
                <a:gd name="connsiteX22" fmla="*/ 681566 w 893233"/>
                <a:gd name="connsiteY22" fmla="*/ 478367 h 541867"/>
                <a:gd name="connsiteX23" fmla="*/ 681566 w 893233"/>
                <a:gd name="connsiteY23" fmla="*/ 478367 h 541867"/>
                <a:gd name="connsiteX24" fmla="*/ 673100 w 893233"/>
                <a:gd name="connsiteY24" fmla="*/ 516467 h 541867"/>
                <a:gd name="connsiteX25" fmla="*/ 673100 w 893233"/>
                <a:gd name="connsiteY25" fmla="*/ 516467 h 541867"/>
                <a:gd name="connsiteX26" fmla="*/ 711200 w 893233"/>
                <a:gd name="connsiteY26" fmla="*/ 541867 h 541867"/>
                <a:gd name="connsiteX27" fmla="*/ 719666 w 893233"/>
                <a:gd name="connsiteY27" fmla="*/ 512233 h 541867"/>
                <a:gd name="connsiteX28" fmla="*/ 753533 w 893233"/>
                <a:gd name="connsiteY28" fmla="*/ 508000 h 541867"/>
                <a:gd name="connsiteX29" fmla="*/ 753533 w 893233"/>
                <a:gd name="connsiteY29" fmla="*/ 508000 h 541867"/>
                <a:gd name="connsiteX30" fmla="*/ 787400 w 893233"/>
                <a:gd name="connsiteY30" fmla="*/ 469900 h 541867"/>
                <a:gd name="connsiteX31" fmla="*/ 787400 w 893233"/>
                <a:gd name="connsiteY31" fmla="*/ 469900 h 541867"/>
                <a:gd name="connsiteX32" fmla="*/ 842433 w 893233"/>
                <a:gd name="connsiteY32" fmla="*/ 457200 h 541867"/>
                <a:gd name="connsiteX33" fmla="*/ 859366 w 893233"/>
                <a:gd name="connsiteY33" fmla="*/ 486833 h 541867"/>
                <a:gd name="connsiteX34" fmla="*/ 884766 w 893233"/>
                <a:gd name="connsiteY34" fmla="*/ 499533 h 541867"/>
                <a:gd name="connsiteX35" fmla="*/ 872066 w 893233"/>
                <a:gd name="connsiteY35" fmla="*/ 457200 h 541867"/>
                <a:gd name="connsiteX36" fmla="*/ 893233 w 893233"/>
                <a:gd name="connsiteY36" fmla="*/ 431800 h 541867"/>
                <a:gd name="connsiteX37" fmla="*/ 893233 w 893233"/>
                <a:gd name="connsiteY37" fmla="*/ 431800 h 541867"/>
                <a:gd name="connsiteX38" fmla="*/ 872066 w 893233"/>
                <a:gd name="connsiteY38" fmla="*/ 393700 h 541867"/>
                <a:gd name="connsiteX39" fmla="*/ 838200 w 893233"/>
                <a:gd name="connsiteY39" fmla="*/ 372533 h 541867"/>
                <a:gd name="connsiteX40" fmla="*/ 838200 w 893233"/>
                <a:gd name="connsiteY40" fmla="*/ 372533 h 541867"/>
                <a:gd name="connsiteX41" fmla="*/ 804333 w 893233"/>
                <a:gd name="connsiteY41" fmla="*/ 359833 h 541867"/>
                <a:gd name="connsiteX42" fmla="*/ 808566 w 893233"/>
                <a:gd name="connsiteY42" fmla="*/ 317500 h 541867"/>
                <a:gd name="connsiteX43" fmla="*/ 795866 w 893233"/>
                <a:gd name="connsiteY43" fmla="*/ 292100 h 541867"/>
                <a:gd name="connsiteX44" fmla="*/ 817033 w 893233"/>
                <a:gd name="connsiteY44" fmla="*/ 266700 h 541867"/>
                <a:gd name="connsiteX45" fmla="*/ 795866 w 893233"/>
                <a:gd name="connsiteY45" fmla="*/ 241300 h 541867"/>
                <a:gd name="connsiteX46" fmla="*/ 745066 w 893233"/>
                <a:gd name="connsiteY46" fmla="*/ 245533 h 541867"/>
                <a:gd name="connsiteX47" fmla="*/ 736600 w 893233"/>
                <a:gd name="connsiteY47" fmla="*/ 220133 h 541867"/>
                <a:gd name="connsiteX48" fmla="*/ 736600 w 893233"/>
                <a:gd name="connsiteY48" fmla="*/ 220133 h 541867"/>
                <a:gd name="connsiteX49" fmla="*/ 690033 w 893233"/>
                <a:gd name="connsiteY49" fmla="*/ 207433 h 541867"/>
                <a:gd name="connsiteX50" fmla="*/ 681566 w 893233"/>
                <a:gd name="connsiteY50" fmla="*/ 173567 h 541867"/>
                <a:gd name="connsiteX51" fmla="*/ 702733 w 893233"/>
                <a:gd name="connsiteY51" fmla="*/ 148167 h 541867"/>
                <a:gd name="connsiteX52" fmla="*/ 732366 w 893233"/>
                <a:gd name="connsiteY52" fmla="*/ 110067 h 541867"/>
                <a:gd name="connsiteX53" fmla="*/ 753533 w 893233"/>
                <a:gd name="connsiteY53" fmla="*/ 59267 h 541867"/>
                <a:gd name="connsiteX54" fmla="*/ 774700 w 893233"/>
                <a:gd name="connsiteY54" fmla="*/ 42333 h 541867"/>
                <a:gd name="connsiteX55" fmla="*/ 753533 w 893233"/>
                <a:gd name="connsiteY55" fmla="*/ 21167 h 541867"/>
                <a:gd name="connsiteX56" fmla="*/ 719666 w 893233"/>
                <a:gd name="connsiteY56" fmla="*/ 25400 h 541867"/>
                <a:gd name="connsiteX57" fmla="*/ 706966 w 893233"/>
                <a:gd name="connsiteY57" fmla="*/ 0 h 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893233" h="541867">
                  <a:moveTo>
                    <a:pt x="0" y="499533"/>
                  </a:moveTo>
                  <a:lnTo>
                    <a:pt x="33866" y="469900"/>
                  </a:lnTo>
                  <a:cubicBezTo>
                    <a:pt x="77604" y="474273"/>
                    <a:pt x="76200" y="488315"/>
                    <a:pt x="76200" y="469900"/>
                  </a:cubicBezTo>
                  <a:lnTo>
                    <a:pt x="101600" y="448733"/>
                  </a:lnTo>
                  <a:lnTo>
                    <a:pt x="131233" y="410633"/>
                  </a:lnTo>
                  <a:lnTo>
                    <a:pt x="131233" y="410633"/>
                  </a:lnTo>
                  <a:lnTo>
                    <a:pt x="169333" y="389467"/>
                  </a:lnTo>
                  <a:lnTo>
                    <a:pt x="228600" y="419100"/>
                  </a:lnTo>
                  <a:lnTo>
                    <a:pt x="249766" y="389467"/>
                  </a:lnTo>
                  <a:lnTo>
                    <a:pt x="292100" y="397933"/>
                  </a:lnTo>
                  <a:lnTo>
                    <a:pt x="317500" y="397933"/>
                  </a:lnTo>
                  <a:lnTo>
                    <a:pt x="351366" y="414867"/>
                  </a:lnTo>
                  <a:lnTo>
                    <a:pt x="351366" y="414867"/>
                  </a:lnTo>
                  <a:lnTo>
                    <a:pt x="440266" y="440267"/>
                  </a:lnTo>
                  <a:lnTo>
                    <a:pt x="474133" y="444500"/>
                  </a:lnTo>
                  <a:lnTo>
                    <a:pt x="474133" y="444500"/>
                  </a:lnTo>
                  <a:lnTo>
                    <a:pt x="584200" y="440267"/>
                  </a:lnTo>
                  <a:lnTo>
                    <a:pt x="605366" y="402167"/>
                  </a:lnTo>
                  <a:lnTo>
                    <a:pt x="630766" y="410633"/>
                  </a:lnTo>
                  <a:lnTo>
                    <a:pt x="668866" y="419100"/>
                  </a:lnTo>
                  <a:cubicBezTo>
                    <a:pt x="686929" y="432647"/>
                    <a:pt x="685800" y="424744"/>
                    <a:pt x="685800" y="436033"/>
                  </a:cubicBezTo>
                  <a:lnTo>
                    <a:pt x="698500" y="457200"/>
                  </a:lnTo>
                  <a:lnTo>
                    <a:pt x="681566" y="478367"/>
                  </a:lnTo>
                  <a:lnTo>
                    <a:pt x="681566" y="478367"/>
                  </a:lnTo>
                  <a:cubicBezTo>
                    <a:pt x="672758" y="513602"/>
                    <a:pt x="673100" y="500597"/>
                    <a:pt x="673100" y="516467"/>
                  </a:cubicBezTo>
                  <a:lnTo>
                    <a:pt x="673100" y="516467"/>
                  </a:lnTo>
                  <a:lnTo>
                    <a:pt x="711200" y="541867"/>
                  </a:lnTo>
                  <a:lnTo>
                    <a:pt x="719666" y="512233"/>
                  </a:lnTo>
                  <a:lnTo>
                    <a:pt x="753533" y="508000"/>
                  </a:lnTo>
                  <a:lnTo>
                    <a:pt x="753533" y="508000"/>
                  </a:lnTo>
                  <a:cubicBezTo>
                    <a:pt x="784480" y="472631"/>
                    <a:pt x="772558" y="484739"/>
                    <a:pt x="787400" y="469900"/>
                  </a:cubicBezTo>
                  <a:lnTo>
                    <a:pt x="787400" y="469900"/>
                  </a:lnTo>
                  <a:lnTo>
                    <a:pt x="842433" y="457200"/>
                  </a:lnTo>
                  <a:lnTo>
                    <a:pt x="859366" y="486833"/>
                  </a:lnTo>
                  <a:lnTo>
                    <a:pt x="884766" y="499533"/>
                  </a:lnTo>
                  <a:lnTo>
                    <a:pt x="872066" y="457200"/>
                  </a:lnTo>
                  <a:cubicBezTo>
                    <a:pt x="889783" y="430626"/>
                    <a:pt x="878824" y="431800"/>
                    <a:pt x="893233" y="431800"/>
                  </a:cubicBezTo>
                  <a:lnTo>
                    <a:pt x="893233" y="431800"/>
                  </a:lnTo>
                  <a:lnTo>
                    <a:pt x="872066" y="393700"/>
                  </a:lnTo>
                  <a:cubicBezTo>
                    <a:pt x="841285" y="371713"/>
                    <a:pt x="854572" y="372533"/>
                    <a:pt x="838200" y="372533"/>
                  </a:cubicBezTo>
                  <a:lnTo>
                    <a:pt x="838200" y="372533"/>
                  </a:lnTo>
                  <a:cubicBezTo>
                    <a:pt x="802964" y="363725"/>
                    <a:pt x="804333" y="375703"/>
                    <a:pt x="804333" y="359833"/>
                  </a:cubicBezTo>
                  <a:lnTo>
                    <a:pt x="808566" y="317500"/>
                  </a:lnTo>
                  <a:cubicBezTo>
                    <a:pt x="794173" y="298309"/>
                    <a:pt x="795866" y="307622"/>
                    <a:pt x="795866" y="292100"/>
                  </a:cubicBezTo>
                  <a:lnTo>
                    <a:pt x="817033" y="266700"/>
                  </a:lnTo>
                  <a:cubicBezTo>
                    <a:pt x="803071" y="238776"/>
                    <a:pt x="813799" y="241300"/>
                    <a:pt x="795866" y="241300"/>
                  </a:cubicBezTo>
                  <a:lnTo>
                    <a:pt x="745066" y="245533"/>
                  </a:lnTo>
                  <a:lnTo>
                    <a:pt x="736600" y="220133"/>
                  </a:lnTo>
                  <a:lnTo>
                    <a:pt x="736600" y="220133"/>
                  </a:lnTo>
                  <a:lnTo>
                    <a:pt x="690033" y="207433"/>
                  </a:lnTo>
                  <a:lnTo>
                    <a:pt x="681566" y="173567"/>
                  </a:lnTo>
                  <a:lnTo>
                    <a:pt x="702733" y="148167"/>
                  </a:lnTo>
                  <a:lnTo>
                    <a:pt x="732366" y="110067"/>
                  </a:lnTo>
                  <a:lnTo>
                    <a:pt x="753533" y="59267"/>
                  </a:lnTo>
                  <a:lnTo>
                    <a:pt x="774700" y="42333"/>
                  </a:lnTo>
                  <a:lnTo>
                    <a:pt x="753533" y="21167"/>
                  </a:lnTo>
                  <a:cubicBezTo>
                    <a:pt x="722503" y="25600"/>
                    <a:pt x="733878" y="25400"/>
                    <a:pt x="719666" y="25400"/>
                  </a:cubicBezTo>
                  <a:lnTo>
                    <a:pt x="706966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6091767" y="1536700"/>
              <a:ext cx="1176866" cy="2214033"/>
            </a:xfrm>
            <a:custGeom>
              <a:avLst/>
              <a:gdLst>
                <a:gd name="connsiteX0" fmla="*/ 0 w 1176866"/>
                <a:gd name="connsiteY0" fmla="*/ 0 h 2214033"/>
                <a:gd name="connsiteX1" fmla="*/ 50800 w 1176866"/>
                <a:gd name="connsiteY1" fmla="*/ 21167 h 2214033"/>
                <a:gd name="connsiteX2" fmla="*/ 50800 w 1176866"/>
                <a:gd name="connsiteY2" fmla="*/ 21167 h 2214033"/>
                <a:gd name="connsiteX3" fmla="*/ 42333 w 1176866"/>
                <a:gd name="connsiteY3" fmla="*/ 67733 h 2214033"/>
                <a:gd name="connsiteX4" fmla="*/ 42333 w 1176866"/>
                <a:gd name="connsiteY4" fmla="*/ 67733 h 2214033"/>
                <a:gd name="connsiteX5" fmla="*/ 21166 w 1176866"/>
                <a:gd name="connsiteY5" fmla="*/ 93133 h 2214033"/>
                <a:gd name="connsiteX6" fmla="*/ 29633 w 1176866"/>
                <a:gd name="connsiteY6" fmla="*/ 127000 h 2214033"/>
                <a:gd name="connsiteX7" fmla="*/ 50800 w 1176866"/>
                <a:gd name="connsiteY7" fmla="*/ 105833 h 2214033"/>
                <a:gd name="connsiteX8" fmla="*/ 71966 w 1176866"/>
                <a:gd name="connsiteY8" fmla="*/ 127000 h 2214033"/>
                <a:gd name="connsiteX9" fmla="*/ 71966 w 1176866"/>
                <a:gd name="connsiteY9" fmla="*/ 127000 h 2214033"/>
                <a:gd name="connsiteX10" fmla="*/ 97366 w 1176866"/>
                <a:gd name="connsiteY10" fmla="*/ 143933 h 2214033"/>
                <a:gd name="connsiteX11" fmla="*/ 101600 w 1176866"/>
                <a:gd name="connsiteY11" fmla="*/ 173567 h 2214033"/>
                <a:gd name="connsiteX12" fmla="*/ 88900 w 1176866"/>
                <a:gd name="connsiteY12" fmla="*/ 207433 h 2214033"/>
                <a:gd name="connsiteX13" fmla="*/ 105833 w 1176866"/>
                <a:gd name="connsiteY13" fmla="*/ 245533 h 2214033"/>
                <a:gd name="connsiteX14" fmla="*/ 135466 w 1176866"/>
                <a:gd name="connsiteY14" fmla="*/ 245533 h 2214033"/>
                <a:gd name="connsiteX15" fmla="*/ 152400 w 1176866"/>
                <a:gd name="connsiteY15" fmla="*/ 228600 h 2214033"/>
                <a:gd name="connsiteX16" fmla="*/ 177800 w 1176866"/>
                <a:gd name="connsiteY16" fmla="*/ 249767 h 2214033"/>
                <a:gd name="connsiteX17" fmla="*/ 186266 w 1176866"/>
                <a:gd name="connsiteY17" fmla="*/ 287867 h 2214033"/>
                <a:gd name="connsiteX18" fmla="*/ 186266 w 1176866"/>
                <a:gd name="connsiteY18" fmla="*/ 287867 h 2214033"/>
                <a:gd name="connsiteX19" fmla="*/ 207433 w 1176866"/>
                <a:gd name="connsiteY19" fmla="*/ 347133 h 2214033"/>
                <a:gd name="connsiteX20" fmla="*/ 207433 w 1176866"/>
                <a:gd name="connsiteY20" fmla="*/ 347133 h 2214033"/>
                <a:gd name="connsiteX21" fmla="*/ 203200 w 1176866"/>
                <a:gd name="connsiteY21" fmla="*/ 385233 h 2214033"/>
                <a:gd name="connsiteX22" fmla="*/ 203200 w 1176866"/>
                <a:gd name="connsiteY22" fmla="*/ 385233 h 2214033"/>
                <a:gd name="connsiteX23" fmla="*/ 262466 w 1176866"/>
                <a:gd name="connsiteY23" fmla="*/ 393700 h 2214033"/>
                <a:gd name="connsiteX24" fmla="*/ 300566 w 1176866"/>
                <a:gd name="connsiteY24" fmla="*/ 389467 h 2214033"/>
                <a:gd name="connsiteX25" fmla="*/ 338666 w 1176866"/>
                <a:gd name="connsiteY25" fmla="*/ 436033 h 2214033"/>
                <a:gd name="connsiteX26" fmla="*/ 364066 w 1176866"/>
                <a:gd name="connsiteY26" fmla="*/ 465667 h 2214033"/>
                <a:gd name="connsiteX27" fmla="*/ 423333 w 1176866"/>
                <a:gd name="connsiteY27" fmla="*/ 444500 h 2214033"/>
                <a:gd name="connsiteX28" fmla="*/ 474133 w 1176866"/>
                <a:gd name="connsiteY28" fmla="*/ 440267 h 2214033"/>
                <a:gd name="connsiteX29" fmla="*/ 508000 w 1176866"/>
                <a:gd name="connsiteY29" fmla="*/ 461433 h 2214033"/>
                <a:gd name="connsiteX30" fmla="*/ 550333 w 1176866"/>
                <a:gd name="connsiteY30" fmla="*/ 448733 h 2214033"/>
                <a:gd name="connsiteX31" fmla="*/ 571500 w 1176866"/>
                <a:gd name="connsiteY31" fmla="*/ 469900 h 2214033"/>
                <a:gd name="connsiteX32" fmla="*/ 550333 w 1176866"/>
                <a:gd name="connsiteY32" fmla="*/ 486833 h 2214033"/>
                <a:gd name="connsiteX33" fmla="*/ 508000 w 1176866"/>
                <a:gd name="connsiteY33" fmla="*/ 491067 h 2214033"/>
                <a:gd name="connsiteX34" fmla="*/ 508000 w 1176866"/>
                <a:gd name="connsiteY34" fmla="*/ 491067 h 2214033"/>
                <a:gd name="connsiteX35" fmla="*/ 444500 w 1176866"/>
                <a:gd name="connsiteY35" fmla="*/ 503767 h 2214033"/>
                <a:gd name="connsiteX36" fmla="*/ 444500 w 1176866"/>
                <a:gd name="connsiteY36" fmla="*/ 503767 h 2214033"/>
                <a:gd name="connsiteX37" fmla="*/ 448733 w 1176866"/>
                <a:gd name="connsiteY37" fmla="*/ 537633 h 2214033"/>
                <a:gd name="connsiteX38" fmla="*/ 448733 w 1176866"/>
                <a:gd name="connsiteY38" fmla="*/ 537633 h 2214033"/>
                <a:gd name="connsiteX39" fmla="*/ 440266 w 1176866"/>
                <a:gd name="connsiteY39" fmla="*/ 563033 h 2214033"/>
                <a:gd name="connsiteX40" fmla="*/ 448733 w 1176866"/>
                <a:gd name="connsiteY40" fmla="*/ 592667 h 2214033"/>
                <a:gd name="connsiteX41" fmla="*/ 478366 w 1176866"/>
                <a:gd name="connsiteY41" fmla="*/ 639233 h 2214033"/>
                <a:gd name="connsiteX42" fmla="*/ 495300 w 1176866"/>
                <a:gd name="connsiteY42" fmla="*/ 668867 h 2214033"/>
                <a:gd name="connsiteX43" fmla="*/ 508000 w 1176866"/>
                <a:gd name="connsiteY43" fmla="*/ 702733 h 2214033"/>
                <a:gd name="connsiteX44" fmla="*/ 482600 w 1176866"/>
                <a:gd name="connsiteY44" fmla="*/ 728133 h 2214033"/>
                <a:gd name="connsiteX45" fmla="*/ 448733 w 1176866"/>
                <a:gd name="connsiteY45" fmla="*/ 732367 h 2214033"/>
                <a:gd name="connsiteX46" fmla="*/ 414866 w 1176866"/>
                <a:gd name="connsiteY46" fmla="*/ 723900 h 2214033"/>
                <a:gd name="connsiteX47" fmla="*/ 414866 w 1176866"/>
                <a:gd name="connsiteY47" fmla="*/ 723900 h 2214033"/>
                <a:gd name="connsiteX48" fmla="*/ 389466 w 1176866"/>
                <a:gd name="connsiteY48" fmla="*/ 736600 h 2214033"/>
                <a:gd name="connsiteX49" fmla="*/ 402166 w 1176866"/>
                <a:gd name="connsiteY49" fmla="*/ 770467 h 2214033"/>
                <a:gd name="connsiteX50" fmla="*/ 402166 w 1176866"/>
                <a:gd name="connsiteY50" fmla="*/ 770467 h 2214033"/>
                <a:gd name="connsiteX51" fmla="*/ 359833 w 1176866"/>
                <a:gd name="connsiteY51" fmla="*/ 795867 h 2214033"/>
                <a:gd name="connsiteX52" fmla="*/ 351366 w 1176866"/>
                <a:gd name="connsiteY52" fmla="*/ 821267 h 2214033"/>
                <a:gd name="connsiteX53" fmla="*/ 330200 w 1176866"/>
                <a:gd name="connsiteY53" fmla="*/ 833967 h 2214033"/>
                <a:gd name="connsiteX54" fmla="*/ 330200 w 1176866"/>
                <a:gd name="connsiteY54" fmla="*/ 833967 h 2214033"/>
                <a:gd name="connsiteX55" fmla="*/ 334433 w 1176866"/>
                <a:gd name="connsiteY55" fmla="*/ 880533 h 2214033"/>
                <a:gd name="connsiteX56" fmla="*/ 347133 w 1176866"/>
                <a:gd name="connsiteY56" fmla="*/ 914400 h 2214033"/>
                <a:gd name="connsiteX57" fmla="*/ 309033 w 1176866"/>
                <a:gd name="connsiteY57" fmla="*/ 922867 h 2214033"/>
                <a:gd name="connsiteX58" fmla="*/ 309033 w 1176866"/>
                <a:gd name="connsiteY58" fmla="*/ 922867 h 2214033"/>
                <a:gd name="connsiteX59" fmla="*/ 266700 w 1176866"/>
                <a:gd name="connsiteY59" fmla="*/ 901700 h 2214033"/>
                <a:gd name="connsiteX60" fmla="*/ 262466 w 1176866"/>
                <a:gd name="connsiteY60" fmla="*/ 927100 h 2214033"/>
                <a:gd name="connsiteX61" fmla="*/ 262466 w 1176866"/>
                <a:gd name="connsiteY61" fmla="*/ 927100 h 2214033"/>
                <a:gd name="connsiteX62" fmla="*/ 262466 w 1176866"/>
                <a:gd name="connsiteY62" fmla="*/ 952500 h 2214033"/>
                <a:gd name="connsiteX63" fmla="*/ 262466 w 1176866"/>
                <a:gd name="connsiteY63" fmla="*/ 952500 h 2214033"/>
                <a:gd name="connsiteX64" fmla="*/ 237066 w 1176866"/>
                <a:gd name="connsiteY64" fmla="*/ 965200 h 2214033"/>
                <a:gd name="connsiteX65" fmla="*/ 249766 w 1176866"/>
                <a:gd name="connsiteY65" fmla="*/ 990600 h 2214033"/>
                <a:gd name="connsiteX66" fmla="*/ 249766 w 1176866"/>
                <a:gd name="connsiteY66" fmla="*/ 990600 h 2214033"/>
                <a:gd name="connsiteX67" fmla="*/ 279400 w 1176866"/>
                <a:gd name="connsiteY67" fmla="*/ 994833 h 2214033"/>
                <a:gd name="connsiteX68" fmla="*/ 292100 w 1176866"/>
                <a:gd name="connsiteY68" fmla="*/ 1020233 h 2214033"/>
                <a:gd name="connsiteX69" fmla="*/ 292100 w 1176866"/>
                <a:gd name="connsiteY69" fmla="*/ 1054100 h 2214033"/>
                <a:gd name="connsiteX70" fmla="*/ 292100 w 1176866"/>
                <a:gd name="connsiteY70" fmla="*/ 1054100 h 2214033"/>
                <a:gd name="connsiteX71" fmla="*/ 254000 w 1176866"/>
                <a:gd name="connsiteY71" fmla="*/ 1087967 h 2214033"/>
                <a:gd name="connsiteX72" fmla="*/ 249766 w 1176866"/>
                <a:gd name="connsiteY72" fmla="*/ 1113367 h 2214033"/>
                <a:gd name="connsiteX73" fmla="*/ 249766 w 1176866"/>
                <a:gd name="connsiteY73" fmla="*/ 1113367 h 2214033"/>
                <a:gd name="connsiteX74" fmla="*/ 228600 w 1176866"/>
                <a:gd name="connsiteY74" fmla="*/ 1134533 h 2214033"/>
                <a:gd name="connsiteX75" fmla="*/ 266700 w 1176866"/>
                <a:gd name="connsiteY75" fmla="*/ 1147233 h 2214033"/>
                <a:gd name="connsiteX76" fmla="*/ 296333 w 1176866"/>
                <a:gd name="connsiteY76" fmla="*/ 1189567 h 2214033"/>
                <a:gd name="connsiteX77" fmla="*/ 321733 w 1176866"/>
                <a:gd name="connsiteY77" fmla="*/ 1223433 h 2214033"/>
                <a:gd name="connsiteX78" fmla="*/ 355600 w 1176866"/>
                <a:gd name="connsiteY78" fmla="*/ 1244600 h 2214033"/>
                <a:gd name="connsiteX79" fmla="*/ 355600 w 1176866"/>
                <a:gd name="connsiteY79" fmla="*/ 1244600 h 2214033"/>
                <a:gd name="connsiteX80" fmla="*/ 355600 w 1176866"/>
                <a:gd name="connsiteY80" fmla="*/ 1244600 h 2214033"/>
                <a:gd name="connsiteX81" fmla="*/ 355600 w 1176866"/>
                <a:gd name="connsiteY81" fmla="*/ 1244600 h 2214033"/>
                <a:gd name="connsiteX82" fmla="*/ 402166 w 1176866"/>
                <a:gd name="connsiteY82" fmla="*/ 1261533 h 2214033"/>
                <a:gd name="connsiteX83" fmla="*/ 419100 w 1176866"/>
                <a:gd name="connsiteY83" fmla="*/ 1282700 h 2214033"/>
                <a:gd name="connsiteX84" fmla="*/ 419100 w 1176866"/>
                <a:gd name="connsiteY84" fmla="*/ 1282700 h 2214033"/>
                <a:gd name="connsiteX85" fmla="*/ 444500 w 1176866"/>
                <a:gd name="connsiteY85" fmla="*/ 1312333 h 2214033"/>
                <a:gd name="connsiteX86" fmla="*/ 457200 w 1176866"/>
                <a:gd name="connsiteY86" fmla="*/ 1341967 h 2214033"/>
                <a:gd name="connsiteX87" fmla="*/ 486833 w 1176866"/>
                <a:gd name="connsiteY87" fmla="*/ 1367367 h 2214033"/>
                <a:gd name="connsiteX88" fmla="*/ 512233 w 1176866"/>
                <a:gd name="connsiteY88" fmla="*/ 1392767 h 2214033"/>
                <a:gd name="connsiteX89" fmla="*/ 516466 w 1176866"/>
                <a:gd name="connsiteY89" fmla="*/ 1426633 h 2214033"/>
                <a:gd name="connsiteX90" fmla="*/ 486833 w 1176866"/>
                <a:gd name="connsiteY90" fmla="*/ 1443567 h 2214033"/>
                <a:gd name="connsiteX91" fmla="*/ 486833 w 1176866"/>
                <a:gd name="connsiteY91" fmla="*/ 1468967 h 2214033"/>
                <a:gd name="connsiteX92" fmla="*/ 486833 w 1176866"/>
                <a:gd name="connsiteY92" fmla="*/ 1468967 h 2214033"/>
                <a:gd name="connsiteX93" fmla="*/ 499533 w 1176866"/>
                <a:gd name="connsiteY93" fmla="*/ 1502833 h 2214033"/>
                <a:gd name="connsiteX94" fmla="*/ 605366 w 1176866"/>
                <a:gd name="connsiteY94" fmla="*/ 1494367 h 2214033"/>
                <a:gd name="connsiteX95" fmla="*/ 859366 w 1176866"/>
                <a:gd name="connsiteY95" fmla="*/ 1684867 h 2214033"/>
                <a:gd name="connsiteX96" fmla="*/ 914400 w 1176866"/>
                <a:gd name="connsiteY96" fmla="*/ 1663700 h 2214033"/>
                <a:gd name="connsiteX97" fmla="*/ 969433 w 1176866"/>
                <a:gd name="connsiteY97" fmla="*/ 1689100 h 2214033"/>
                <a:gd name="connsiteX98" fmla="*/ 973666 w 1176866"/>
                <a:gd name="connsiteY98" fmla="*/ 1727200 h 2214033"/>
                <a:gd name="connsiteX99" fmla="*/ 999066 w 1176866"/>
                <a:gd name="connsiteY99" fmla="*/ 1752600 h 2214033"/>
                <a:gd name="connsiteX100" fmla="*/ 1024466 w 1176866"/>
                <a:gd name="connsiteY100" fmla="*/ 1765300 h 2214033"/>
                <a:gd name="connsiteX101" fmla="*/ 1003300 w 1176866"/>
                <a:gd name="connsiteY101" fmla="*/ 1782233 h 2214033"/>
                <a:gd name="connsiteX102" fmla="*/ 1037166 w 1176866"/>
                <a:gd name="connsiteY102" fmla="*/ 1816100 h 2214033"/>
                <a:gd name="connsiteX103" fmla="*/ 1054100 w 1176866"/>
                <a:gd name="connsiteY103" fmla="*/ 1849967 h 2214033"/>
                <a:gd name="connsiteX104" fmla="*/ 1079500 w 1176866"/>
                <a:gd name="connsiteY104" fmla="*/ 1879600 h 2214033"/>
                <a:gd name="connsiteX105" fmla="*/ 1104900 w 1176866"/>
                <a:gd name="connsiteY105" fmla="*/ 1913467 h 2214033"/>
                <a:gd name="connsiteX106" fmla="*/ 1126066 w 1176866"/>
                <a:gd name="connsiteY106" fmla="*/ 1926167 h 2214033"/>
                <a:gd name="connsiteX107" fmla="*/ 1079500 w 1176866"/>
                <a:gd name="connsiteY107" fmla="*/ 2053167 h 2214033"/>
                <a:gd name="connsiteX108" fmla="*/ 1062566 w 1176866"/>
                <a:gd name="connsiteY108" fmla="*/ 2137833 h 2214033"/>
                <a:gd name="connsiteX109" fmla="*/ 1062566 w 1176866"/>
                <a:gd name="connsiteY109" fmla="*/ 2209800 h 2214033"/>
                <a:gd name="connsiteX110" fmla="*/ 1176866 w 1176866"/>
                <a:gd name="connsiteY110" fmla="*/ 2214033 h 221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176866" h="2214033">
                  <a:moveTo>
                    <a:pt x="0" y="0"/>
                  </a:moveTo>
                  <a:lnTo>
                    <a:pt x="50800" y="21167"/>
                  </a:lnTo>
                  <a:lnTo>
                    <a:pt x="50800" y="21167"/>
                  </a:lnTo>
                  <a:lnTo>
                    <a:pt x="42333" y="67733"/>
                  </a:lnTo>
                  <a:lnTo>
                    <a:pt x="42333" y="67733"/>
                  </a:lnTo>
                  <a:lnTo>
                    <a:pt x="21166" y="93133"/>
                  </a:lnTo>
                  <a:lnTo>
                    <a:pt x="29633" y="127000"/>
                  </a:lnTo>
                  <a:cubicBezTo>
                    <a:pt x="51703" y="100516"/>
                    <a:pt x="50800" y="90579"/>
                    <a:pt x="50800" y="105833"/>
                  </a:cubicBezTo>
                  <a:cubicBezTo>
                    <a:pt x="68614" y="128102"/>
                    <a:pt x="58697" y="127000"/>
                    <a:pt x="71966" y="127000"/>
                  </a:cubicBezTo>
                  <a:lnTo>
                    <a:pt x="71966" y="127000"/>
                  </a:lnTo>
                  <a:lnTo>
                    <a:pt x="97366" y="143933"/>
                  </a:lnTo>
                  <a:cubicBezTo>
                    <a:pt x="101832" y="170725"/>
                    <a:pt x="101600" y="160750"/>
                    <a:pt x="101600" y="173567"/>
                  </a:cubicBezTo>
                  <a:lnTo>
                    <a:pt x="88900" y="207433"/>
                  </a:lnTo>
                  <a:lnTo>
                    <a:pt x="105833" y="245533"/>
                  </a:lnTo>
                  <a:cubicBezTo>
                    <a:pt x="136863" y="249967"/>
                    <a:pt x="135466" y="259745"/>
                    <a:pt x="135466" y="245533"/>
                  </a:cubicBezTo>
                  <a:lnTo>
                    <a:pt x="152400" y="228600"/>
                  </a:lnTo>
                  <a:lnTo>
                    <a:pt x="177800" y="249767"/>
                  </a:lnTo>
                  <a:lnTo>
                    <a:pt x="186266" y="287867"/>
                  </a:lnTo>
                  <a:lnTo>
                    <a:pt x="186266" y="287867"/>
                  </a:lnTo>
                  <a:lnTo>
                    <a:pt x="207433" y="347133"/>
                  </a:lnTo>
                  <a:lnTo>
                    <a:pt x="207433" y="347133"/>
                  </a:lnTo>
                  <a:lnTo>
                    <a:pt x="203200" y="385233"/>
                  </a:lnTo>
                  <a:lnTo>
                    <a:pt x="203200" y="385233"/>
                  </a:lnTo>
                  <a:cubicBezTo>
                    <a:pt x="256784" y="394164"/>
                    <a:pt x="236833" y="393700"/>
                    <a:pt x="262466" y="393700"/>
                  </a:cubicBezTo>
                  <a:cubicBezTo>
                    <a:pt x="297733" y="389292"/>
                    <a:pt x="284956" y="389467"/>
                    <a:pt x="300566" y="389467"/>
                  </a:cubicBezTo>
                  <a:lnTo>
                    <a:pt x="338666" y="436033"/>
                  </a:lnTo>
                  <a:lnTo>
                    <a:pt x="364066" y="465667"/>
                  </a:lnTo>
                  <a:lnTo>
                    <a:pt x="423333" y="444500"/>
                  </a:lnTo>
                  <a:lnTo>
                    <a:pt x="474133" y="440267"/>
                  </a:lnTo>
                  <a:lnTo>
                    <a:pt x="508000" y="461433"/>
                  </a:lnTo>
                  <a:cubicBezTo>
                    <a:pt x="548048" y="452534"/>
                    <a:pt x="536902" y="462167"/>
                    <a:pt x="550333" y="448733"/>
                  </a:cubicBezTo>
                  <a:cubicBezTo>
                    <a:pt x="572602" y="466548"/>
                    <a:pt x="571500" y="456631"/>
                    <a:pt x="571500" y="469900"/>
                  </a:cubicBezTo>
                  <a:lnTo>
                    <a:pt x="550333" y="486833"/>
                  </a:lnTo>
                  <a:lnTo>
                    <a:pt x="508000" y="491067"/>
                  </a:lnTo>
                  <a:lnTo>
                    <a:pt x="508000" y="491067"/>
                  </a:lnTo>
                  <a:cubicBezTo>
                    <a:pt x="443101" y="499720"/>
                    <a:pt x="444500" y="478179"/>
                    <a:pt x="444500" y="503767"/>
                  </a:cubicBezTo>
                  <a:lnTo>
                    <a:pt x="444500" y="503767"/>
                  </a:lnTo>
                  <a:lnTo>
                    <a:pt x="448733" y="537633"/>
                  </a:lnTo>
                  <a:lnTo>
                    <a:pt x="448733" y="537633"/>
                  </a:lnTo>
                  <a:lnTo>
                    <a:pt x="440266" y="563033"/>
                  </a:lnTo>
                  <a:lnTo>
                    <a:pt x="448733" y="592667"/>
                  </a:lnTo>
                  <a:lnTo>
                    <a:pt x="478366" y="639233"/>
                  </a:lnTo>
                  <a:lnTo>
                    <a:pt x="495300" y="668867"/>
                  </a:lnTo>
                  <a:cubicBezTo>
                    <a:pt x="508556" y="699797"/>
                    <a:pt x="508000" y="687753"/>
                    <a:pt x="508000" y="702733"/>
                  </a:cubicBezTo>
                  <a:lnTo>
                    <a:pt x="482600" y="728133"/>
                  </a:lnTo>
                  <a:lnTo>
                    <a:pt x="448733" y="732367"/>
                  </a:lnTo>
                  <a:lnTo>
                    <a:pt x="414866" y="723900"/>
                  </a:lnTo>
                  <a:lnTo>
                    <a:pt x="414866" y="723900"/>
                  </a:lnTo>
                  <a:lnTo>
                    <a:pt x="389466" y="736600"/>
                  </a:lnTo>
                  <a:lnTo>
                    <a:pt x="402166" y="770467"/>
                  </a:lnTo>
                  <a:lnTo>
                    <a:pt x="402166" y="770467"/>
                  </a:lnTo>
                  <a:lnTo>
                    <a:pt x="359833" y="795867"/>
                  </a:lnTo>
                  <a:lnTo>
                    <a:pt x="351366" y="821267"/>
                  </a:lnTo>
                  <a:cubicBezTo>
                    <a:pt x="328890" y="830257"/>
                    <a:pt x="330200" y="822134"/>
                    <a:pt x="330200" y="833967"/>
                  </a:cubicBezTo>
                  <a:lnTo>
                    <a:pt x="330200" y="833967"/>
                  </a:lnTo>
                  <a:lnTo>
                    <a:pt x="334433" y="880533"/>
                  </a:lnTo>
                  <a:lnTo>
                    <a:pt x="347133" y="914400"/>
                  </a:lnTo>
                  <a:cubicBezTo>
                    <a:pt x="311286" y="918881"/>
                    <a:pt x="321310" y="910587"/>
                    <a:pt x="309033" y="922867"/>
                  </a:cubicBezTo>
                  <a:lnTo>
                    <a:pt x="309033" y="922867"/>
                  </a:lnTo>
                  <a:cubicBezTo>
                    <a:pt x="265490" y="896741"/>
                    <a:pt x="266700" y="881011"/>
                    <a:pt x="266700" y="901700"/>
                  </a:cubicBezTo>
                  <a:lnTo>
                    <a:pt x="262466" y="927100"/>
                  </a:lnTo>
                  <a:lnTo>
                    <a:pt x="262466" y="927100"/>
                  </a:lnTo>
                  <a:lnTo>
                    <a:pt x="262466" y="952500"/>
                  </a:lnTo>
                  <a:lnTo>
                    <a:pt x="262466" y="952500"/>
                  </a:lnTo>
                  <a:lnTo>
                    <a:pt x="237066" y="965200"/>
                  </a:lnTo>
                  <a:lnTo>
                    <a:pt x="249766" y="990600"/>
                  </a:lnTo>
                  <a:lnTo>
                    <a:pt x="249766" y="990600"/>
                  </a:lnTo>
                  <a:cubicBezTo>
                    <a:pt x="280757" y="999455"/>
                    <a:pt x="279400" y="1009340"/>
                    <a:pt x="279400" y="994833"/>
                  </a:cubicBezTo>
                  <a:lnTo>
                    <a:pt x="292100" y="1020233"/>
                  </a:lnTo>
                  <a:lnTo>
                    <a:pt x="292100" y="1054100"/>
                  </a:lnTo>
                  <a:lnTo>
                    <a:pt x="292100" y="1054100"/>
                  </a:lnTo>
                  <a:lnTo>
                    <a:pt x="254000" y="1087967"/>
                  </a:lnTo>
                  <a:cubicBezTo>
                    <a:pt x="249489" y="1110517"/>
                    <a:pt x="249766" y="1101938"/>
                    <a:pt x="249766" y="1113367"/>
                  </a:cubicBezTo>
                  <a:lnTo>
                    <a:pt x="249766" y="1113367"/>
                  </a:lnTo>
                  <a:lnTo>
                    <a:pt x="228600" y="1134533"/>
                  </a:lnTo>
                  <a:lnTo>
                    <a:pt x="266700" y="1147233"/>
                  </a:lnTo>
                  <a:lnTo>
                    <a:pt x="296333" y="1189567"/>
                  </a:lnTo>
                  <a:lnTo>
                    <a:pt x="321733" y="1223433"/>
                  </a:lnTo>
                  <a:lnTo>
                    <a:pt x="355600" y="1244600"/>
                  </a:lnTo>
                  <a:lnTo>
                    <a:pt x="355600" y="1244600"/>
                  </a:lnTo>
                  <a:lnTo>
                    <a:pt x="355600" y="1244600"/>
                  </a:lnTo>
                  <a:lnTo>
                    <a:pt x="355600" y="1244600"/>
                  </a:lnTo>
                  <a:lnTo>
                    <a:pt x="402166" y="1261533"/>
                  </a:lnTo>
                  <a:cubicBezTo>
                    <a:pt x="422886" y="1271893"/>
                    <a:pt x="419100" y="1263689"/>
                    <a:pt x="419100" y="1282700"/>
                  </a:cubicBezTo>
                  <a:lnTo>
                    <a:pt x="419100" y="1282700"/>
                  </a:lnTo>
                  <a:cubicBezTo>
                    <a:pt x="445498" y="1309098"/>
                    <a:pt x="444500" y="1296126"/>
                    <a:pt x="444500" y="1312333"/>
                  </a:cubicBezTo>
                  <a:lnTo>
                    <a:pt x="457200" y="1341967"/>
                  </a:lnTo>
                  <a:lnTo>
                    <a:pt x="486833" y="1367367"/>
                  </a:lnTo>
                  <a:cubicBezTo>
                    <a:pt x="508903" y="1393851"/>
                    <a:pt x="496979" y="1392767"/>
                    <a:pt x="512233" y="1392767"/>
                  </a:cubicBezTo>
                  <a:lnTo>
                    <a:pt x="516466" y="1426633"/>
                  </a:lnTo>
                  <a:lnTo>
                    <a:pt x="486833" y="1443567"/>
                  </a:lnTo>
                  <a:lnTo>
                    <a:pt x="486833" y="1468967"/>
                  </a:lnTo>
                  <a:lnTo>
                    <a:pt x="486833" y="1468967"/>
                  </a:lnTo>
                  <a:lnTo>
                    <a:pt x="499533" y="1502833"/>
                  </a:lnTo>
                  <a:lnTo>
                    <a:pt x="605366" y="1494367"/>
                  </a:lnTo>
                  <a:lnTo>
                    <a:pt x="859366" y="1684867"/>
                  </a:lnTo>
                  <a:lnTo>
                    <a:pt x="914400" y="1663700"/>
                  </a:lnTo>
                  <a:cubicBezTo>
                    <a:pt x="970675" y="1694002"/>
                    <a:pt x="969433" y="1714168"/>
                    <a:pt x="969433" y="1689100"/>
                  </a:cubicBezTo>
                  <a:lnTo>
                    <a:pt x="973666" y="1727200"/>
                  </a:lnTo>
                  <a:lnTo>
                    <a:pt x="999066" y="1752600"/>
                  </a:lnTo>
                  <a:cubicBezTo>
                    <a:pt x="1025805" y="1761513"/>
                    <a:pt x="1024466" y="1752142"/>
                    <a:pt x="1024466" y="1765300"/>
                  </a:cubicBezTo>
                  <a:lnTo>
                    <a:pt x="1003300" y="1782233"/>
                  </a:lnTo>
                  <a:cubicBezTo>
                    <a:pt x="1033862" y="1817162"/>
                    <a:pt x="1017933" y="1816100"/>
                    <a:pt x="1037166" y="1816100"/>
                  </a:cubicBezTo>
                  <a:cubicBezTo>
                    <a:pt x="1054673" y="1855489"/>
                    <a:pt x="1054100" y="1868098"/>
                    <a:pt x="1054100" y="1849967"/>
                  </a:cubicBezTo>
                  <a:lnTo>
                    <a:pt x="1079500" y="1879600"/>
                  </a:lnTo>
                  <a:cubicBezTo>
                    <a:pt x="1101826" y="1910857"/>
                    <a:pt x="1092083" y="1900650"/>
                    <a:pt x="1104900" y="1913467"/>
                  </a:cubicBezTo>
                  <a:lnTo>
                    <a:pt x="1126066" y="1926167"/>
                  </a:lnTo>
                  <a:lnTo>
                    <a:pt x="1079500" y="2053167"/>
                  </a:lnTo>
                  <a:cubicBezTo>
                    <a:pt x="1066591" y="2139229"/>
                    <a:pt x="1095338" y="2137833"/>
                    <a:pt x="1062566" y="2137833"/>
                  </a:cubicBezTo>
                  <a:lnTo>
                    <a:pt x="1062566" y="2209800"/>
                  </a:lnTo>
                  <a:lnTo>
                    <a:pt x="1176866" y="22140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7272867" y="3750733"/>
              <a:ext cx="204302" cy="393700"/>
            </a:xfrm>
            <a:custGeom>
              <a:avLst/>
              <a:gdLst>
                <a:gd name="connsiteX0" fmla="*/ 0 w 204302"/>
                <a:gd name="connsiteY0" fmla="*/ 0 h 393700"/>
                <a:gd name="connsiteX1" fmla="*/ 0 w 204302"/>
                <a:gd name="connsiteY1" fmla="*/ 101600 h 393700"/>
                <a:gd name="connsiteX2" fmla="*/ 0 w 204302"/>
                <a:gd name="connsiteY2" fmla="*/ 101600 h 393700"/>
                <a:gd name="connsiteX3" fmla="*/ 4233 w 204302"/>
                <a:gd name="connsiteY3" fmla="*/ 194734 h 393700"/>
                <a:gd name="connsiteX4" fmla="*/ 46566 w 204302"/>
                <a:gd name="connsiteY4" fmla="*/ 211667 h 393700"/>
                <a:gd name="connsiteX5" fmla="*/ 67733 w 204302"/>
                <a:gd name="connsiteY5" fmla="*/ 241300 h 393700"/>
                <a:gd name="connsiteX6" fmla="*/ 97366 w 204302"/>
                <a:gd name="connsiteY6" fmla="*/ 254000 h 393700"/>
                <a:gd name="connsiteX7" fmla="*/ 148166 w 204302"/>
                <a:gd name="connsiteY7" fmla="*/ 296334 h 393700"/>
                <a:gd name="connsiteX8" fmla="*/ 143933 w 204302"/>
                <a:gd name="connsiteY8" fmla="*/ 325967 h 393700"/>
                <a:gd name="connsiteX9" fmla="*/ 160866 w 204302"/>
                <a:gd name="connsiteY9" fmla="*/ 355600 h 393700"/>
                <a:gd name="connsiteX10" fmla="*/ 203200 w 204302"/>
                <a:gd name="connsiteY10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302" h="393700">
                  <a:moveTo>
                    <a:pt x="0" y="0"/>
                  </a:moveTo>
                  <a:lnTo>
                    <a:pt x="0" y="101600"/>
                  </a:lnTo>
                  <a:lnTo>
                    <a:pt x="0" y="101600"/>
                  </a:lnTo>
                  <a:lnTo>
                    <a:pt x="4233" y="194734"/>
                  </a:lnTo>
                  <a:cubicBezTo>
                    <a:pt x="47828" y="216531"/>
                    <a:pt x="46566" y="231677"/>
                    <a:pt x="46566" y="211667"/>
                  </a:cubicBezTo>
                  <a:lnTo>
                    <a:pt x="67733" y="241300"/>
                  </a:lnTo>
                  <a:lnTo>
                    <a:pt x="97366" y="254000"/>
                  </a:lnTo>
                  <a:lnTo>
                    <a:pt x="148166" y="296334"/>
                  </a:lnTo>
                  <a:cubicBezTo>
                    <a:pt x="143758" y="331600"/>
                    <a:pt x="143933" y="341577"/>
                    <a:pt x="143933" y="325967"/>
                  </a:cubicBezTo>
                  <a:lnTo>
                    <a:pt x="160866" y="355600"/>
                  </a:lnTo>
                  <a:cubicBezTo>
                    <a:pt x="204302" y="390348"/>
                    <a:pt x="203200" y="371396"/>
                    <a:pt x="203200" y="39370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6731000" y="4072467"/>
              <a:ext cx="690033" cy="579966"/>
            </a:xfrm>
            <a:custGeom>
              <a:avLst/>
              <a:gdLst>
                <a:gd name="connsiteX0" fmla="*/ 601133 w 690033"/>
                <a:gd name="connsiteY0" fmla="*/ 198966 h 579966"/>
                <a:gd name="connsiteX1" fmla="*/ 516467 w 690033"/>
                <a:gd name="connsiteY1" fmla="*/ 29633 h 579966"/>
                <a:gd name="connsiteX2" fmla="*/ 423333 w 690033"/>
                <a:gd name="connsiteY2" fmla="*/ 4233 h 579966"/>
                <a:gd name="connsiteX3" fmla="*/ 309033 w 690033"/>
                <a:gd name="connsiteY3" fmla="*/ 0 h 579966"/>
                <a:gd name="connsiteX4" fmla="*/ 275167 w 690033"/>
                <a:gd name="connsiteY4" fmla="*/ 21166 h 579966"/>
                <a:gd name="connsiteX5" fmla="*/ 224367 w 690033"/>
                <a:gd name="connsiteY5" fmla="*/ 33866 h 579966"/>
                <a:gd name="connsiteX6" fmla="*/ 177800 w 690033"/>
                <a:gd name="connsiteY6" fmla="*/ 143933 h 579966"/>
                <a:gd name="connsiteX7" fmla="*/ 156633 w 690033"/>
                <a:gd name="connsiteY7" fmla="*/ 182033 h 579966"/>
                <a:gd name="connsiteX8" fmla="*/ 118533 w 690033"/>
                <a:gd name="connsiteY8" fmla="*/ 245533 h 579966"/>
                <a:gd name="connsiteX9" fmla="*/ 118533 w 690033"/>
                <a:gd name="connsiteY9" fmla="*/ 245533 h 579966"/>
                <a:gd name="connsiteX10" fmla="*/ 67733 w 690033"/>
                <a:gd name="connsiteY10" fmla="*/ 309033 h 579966"/>
                <a:gd name="connsiteX11" fmla="*/ 0 w 690033"/>
                <a:gd name="connsiteY11" fmla="*/ 381000 h 579966"/>
                <a:gd name="connsiteX12" fmla="*/ 355600 w 690033"/>
                <a:gd name="connsiteY12" fmla="*/ 414866 h 579966"/>
                <a:gd name="connsiteX13" fmla="*/ 364067 w 690033"/>
                <a:gd name="connsiteY13" fmla="*/ 440266 h 579966"/>
                <a:gd name="connsiteX14" fmla="*/ 389467 w 690033"/>
                <a:gd name="connsiteY14" fmla="*/ 482600 h 579966"/>
                <a:gd name="connsiteX15" fmla="*/ 381000 w 690033"/>
                <a:gd name="connsiteY15" fmla="*/ 520700 h 579966"/>
                <a:gd name="connsiteX16" fmla="*/ 419100 w 690033"/>
                <a:gd name="connsiteY16" fmla="*/ 579966 h 579966"/>
                <a:gd name="connsiteX17" fmla="*/ 690033 w 690033"/>
                <a:gd name="connsiteY17" fmla="*/ 579966 h 5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033" h="579966">
                  <a:moveTo>
                    <a:pt x="601133" y="198966"/>
                  </a:moveTo>
                  <a:lnTo>
                    <a:pt x="516467" y="29633"/>
                  </a:lnTo>
                  <a:cubicBezTo>
                    <a:pt x="426210" y="3845"/>
                    <a:pt x="458386" y="4233"/>
                    <a:pt x="423333" y="4233"/>
                  </a:cubicBezTo>
                  <a:lnTo>
                    <a:pt x="309033" y="0"/>
                  </a:lnTo>
                  <a:lnTo>
                    <a:pt x="275167" y="21166"/>
                  </a:lnTo>
                  <a:lnTo>
                    <a:pt x="224367" y="33866"/>
                  </a:lnTo>
                  <a:lnTo>
                    <a:pt x="177800" y="143933"/>
                  </a:lnTo>
                  <a:cubicBezTo>
                    <a:pt x="156002" y="187528"/>
                    <a:pt x="156633" y="202043"/>
                    <a:pt x="156633" y="182033"/>
                  </a:cubicBezTo>
                  <a:lnTo>
                    <a:pt x="118533" y="245533"/>
                  </a:lnTo>
                  <a:lnTo>
                    <a:pt x="118533" y="245533"/>
                  </a:lnTo>
                  <a:lnTo>
                    <a:pt x="67733" y="309033"/>
                  </a:lnTo>
                  <a:lnTo>
                    <a:pt x="0" y="381000"/>
                  </a:lnTo>
                  <a:lnTo>
                    <a:pt x="355600" y="414866"/>
                  </a:lnTo>
                  <a:lnTo>
                    <a:pt x="364067" y="440266"/>
                  </a:lnTo>
                  <a:lnTo>
                    <a:pt x="389467" y="482600"/>
                  </a:lnTo>
                  <a:lnTo>
                    <a:pt x="381000" y="520700"/>
                  </a:lnTo>
                  <a:lnTo>
                    <a:pt x="419100" y="579966"/>
                  </a:lnTo>
                  <a:lnTo>
                    <a:pt x="690033" y="57996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4038600" y="3327400"/>
              <a:ext cx="2683933" cy="1126067"/>
            </a:xfrm>
            <a:custGeom>
              <a:avLst/>
              <a:gdLst>
                <a:gd name="connsiteX0" fmla="*/ 2683933 w 2683933"/>
                <a:gd name="connsiteY0" fmla="*/ 1126067 h 1126067"/>
                <a:gd name="connsiteX1" fmla="*/ 2019300 w 2683933"/>
                <a:gd name="connsiteY1" fmla="*/ 1079500 h 1126067"/>
                <a:gd name="connsiteX2" fmla="*/ 1083733 w 2683933"/>
                <a:gd name="connsiteY2" fmla="*/ 393700 h 1126067"/>
                <a:gd name="connsiteX3" fmla="*/ 440267 w 2683933"/>
                <a:gd name="connsiteY3" fmla="*/ 71967 h 1126067"/>
                <a:gd name="connsiteX4" fmla="*/ 0 w 2683933"/>
                <a:gd name="connsiteY4" fmla="*/ 0 h 112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3933" h="1126067">
                  <a:moveTo>
                    <a:pt x="2683933" y="1126067"/>
                  </a:moveTo>
                  <a:lnTo>
                    <a:pt x="2019300" y="1079500"/>
                  </a:lnTo>
                  <a:lnTo>
                    <a:pt x="1083733" y="393700"/>
                  </a:lnTo>
                  <a:lnTo>
                    <a:pt x="440267" y="71967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6511969" y="419580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Kuwait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2738973" y="2872601"/>
              <a:ext cx="143927" cy="257951"/>
            </a:xfrm>
            <a:custGeom>
              <a:avLst/>
              <a:gdLst>
                <a:gd name="connsiteX0" fmla="*/ 330200 w 508000"/>
                <a:gd name="connsiteY0" fmla="*/ 0 h 1430867"/>
                <a:gd name="connsiteX1" fmla="*/ 440267 w 508000"/>
                <a:gd name="connsiteY1" fmla="*/ 59267 h 1430867"/>
                <a:gd name="connsiteX2" fmla="*/ 321734 w 508000"/>
                <a:gd name="connsiteY2" fmla="*/ 177800 h 1430867"/>
                <a:gd name="connsiteX3" fmla="*/ 414867 w 508000"/>
                <a:gd name="connsiteY3" fmla="*/ 228600 h 1430867"/>
                <a:gd name="connsiteX4" fmla="*/ 431800 w 508000"/>
                <a:gd name="connsiteY4" fmla="*/ 296334 h 1430867"/>
                <a:gd name="connsiteX5" fmla="*/ 431800 w 508000"/>
                <a:gd name="connsiteY5" fmla="*/ 364067 h 1430867"/>
                <a:gd name="connsiteX6" fmla="*/ 397934 w 508000"/>
                <a:gd name="connsiteY6" fmla="*/ 423334 h 1430867"/>
                <a:gd name="connsiteX7" fmla="*/ 321734 w 508000"/>
                <a:gd name="connsiteY7" fmla="*/ 482600 h 1430867"/>
                <a:gd name="connsiteX8" fmla="*/ 414867 w 508000"/>
                <a:gd name="connsiteY8" fmla="*/ 541867 h 1430867"/>
                <a:gd name="connsiteX9" fmla="*/ 482600 w 508000"/>
                <a:gd name="connsiteY9" fmla="*/ 618067 h 1430867"/>
                <a:gd name="connsiteX10" fmla="*/ 491067 w 508000"/>
                <a:gd name="connsiteY10" fmla="*/ 677334 h 1430867"/>
                <a:gd name="connsiteX11" fmla="*/ 508000 w 508000"/>
                <a:gd name="connsiteY11" fmla="*/ 846667 h 1430867"/>
                <a:gd name="connsiteX12" fmla="*/ 491067 w 508000"/>
                <a:gd name="connsiteY12" fmla="*/ 956734 h 1430867"/>
                <a:gd name="connsiteX13" fmla="*/ 465667 w 508000"/>
                <a:gd name="connsiteY13" fmla="*/ 1066800 h 1430867"/>
                <a:gd name="connsiteX14" fmla="*/ 389467 w 508000"/>
                <a:gd name="connsiteY14" fmla="*/ 1168400 h 1430867"/>
                <a:gd name="connsiteX15" fmla="*/ 321734 w 508000"/>
                <a:gd name="connsiteY15" fmla="*/ 1286934 h 1430867"/>
                <a:gd name="connsiteX16" fmla="*/ 237067 w 508000"/>
                <a:gd name="connsiteY16" fmla="*/ 1346200 h 1430867"/>
                <a:gd name="connsiteX17" fmla="*/ 93134 w 508000"/>
                <a:gd name="connsiteY17" fmla="*/ 1397000 h 1430867"/>
                <a:gd name="connsiteX18" fmla="*/ 0 w 508000"/>
                <a:gd name="connsiteY18" fmla="*/ 1430867 h 143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8000" h="1430867">
                  <a:moveTo>
                    <a:pt x="330200" y="0"/>
                  </a:moveTo>
                  <a:lnTo>
                    <a:pt x="440267" y="59267"/>
                  </a:lnTo>
                  <a:lnTo>
                    <a:pt x="321734" y="177800"/>
                  </a:lnTo>
                  <a:lnTo>
                    <a:pt x="414867" y="228600"/>
                  </a:lnTo>
                  <a:lnTo>
                    <a:pt x="431800" y="296334"/>
                  </a:lnTo>
                  <a:lnTo>
                    <a:pt x="431800" y="364067"/>
                  </a:lnTo>
                  <a:lnTo>
                    <a:pt x="397934" y="423334"/>
                  </a:lnTo>
                  <a:lnTo>
                    <a:pt x="321734" y="482600"/>
                  </a:lnTo>
                  <a:cubicBezTo>
                    <a:pt x="417150" y="551994"/>
                    <a:pt x="414867" y="588720"/>
                    <a:pt x="414867" y="541867"/>
                  </a:cubicBezTo>
                  <a:lnTo>
                    <a:pt x="482600" y="618067"/>
                  </a:lnTo>
                  <a:cubicBezTo>
                    <a:pt x="491417" y="688600"/>
                    <a:pt x="491067" y="708553"/>
                    <a:pt x="491067" y="677334"/>
                  </a:cubicBezTo>
                  <a:lnTo>
                    <a:pt x="508000" y="846667"/>
                  </a:lnTo>
                  <a:lnTo>
                    <a:pt x="491067" y="956734"/>
                  </a:lnTo>
                  <a:lnTo>
                    <a:pt x="465667" y="1066800"/>
                  </a:lnTo>
                  <a:lnTo>
                    <a:pt x="389467" y="1168400"/>
                  </a:lnTo>
                  <a:lnTo>
                    <a:pt x="321734" y="1286934"/>
                  </a:lnTo>
                  <a:lnTo>
                    <a:pt x="237067" y="1346200"/>
                  </a:lnTo>
                  <a:lnTo>
                    <a:pt x="93134" y="1397000"/>
                  </a:lnTo>
                  <a:lnTo>
                    <a:pt x="0" y="14308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2730500" y="2921000"/>
              <a:ext cx="25634" cy="203200"/>
            </a:xfrm>
            <a:custGeom>
              <a:avLst/>
              <a:gdLst>
                <a:gd name="connsiteX0" fmla="*/ 0 w 25634"/>
                <a:gd name="connsiteY0" fmla="*/ 203200 h 203200"/>
                <a:gd name="connsiteX1" fmla="*/ 8467 w 25634"/>
                <a:gd name="connsiteY1" fmla="*/ 173567 h 203200"/>
                <a:gd name="connsiteX2" fmla="*/ 16933 w 25634"/>
                <a:gd name="connsiteY2" fmla="*/ 143933 h 203200"/>
                <a:gd name="connsiteX3" fmla="*/ 16933 w 25634"/>
                <a:gd name="connsiteY3" fmla="*/ 143933 h 203200"/>
                <a:gd name="connsiteX4" fmla="*/ 4233 w 25634"/>
                <a:gd name="connsiteY4" fmla="*/ 93133 h 203200"/>
                <a:gd name="connsiteX5" fmla="*/ 4233 w 25634"/>
                <a:gd name="connsiteY5" fmla="*/ 93133 h 203200"/>
                <a:gd name="connsiteX6" fmla="*/ 25400 w 25634"/>
                <a:gd name="connsiteY6" fmla="*/ 55033 h 203200"/>
                <a:gd name="connsiteX7" fmla="*/ 25400 w 25634"/>
                <a:gd name="connsiteY7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34" h="203200">
                  <a:moveTo>
                    <a:pt x="0" y="203200"/>
                  </a:moveTo>
                  <a:cubicBezTo>
                    <a:pt x="13592" y="176015"/>
                    <a:pt x="19393" y="184493"/>
                    <a:pt x="8467" y="173567"/>
                  </a:cubicBezTo>
                  <a:lnTo>
                    <a:pt x="16933" y="143933"/>
                  </a:lnTo>
                  <a:lnTo>
                    <a:pt x="16933" y="143933"/>
                  </a:lnTo>
                  <a:cubicBezTo>
                    <a:pt x="8235" y="91741"/>
                    <a:pt x="25634" y="93133"/>
                    <a:pt x="4233" y="93133"/>
                  </a:cubicBezTo>
                  <a:lnTo>
                    <a:pt x="4233" y="93133"/>
                  </a:lnTo>
                  <a:lnTo>
                    <a:pt x="25400" y="55033"/>
                  </a:lnTo>
                  <a:lnTo>
                    <a:pt x="254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2463800" y="3191933"/>
              <a:ext cx="254000" cy="441778"/>
            </a:xfrm>
            <a:custGeom>
              <a:avLst/>
              <a:gdLst>
                <a:gd name="connsiteX0" fmla="*/ 254000 w 254000"/>
                <a:gd name="connsiteY0" fmla="*/ 46567 h 441778"/>
                <a:gd name="connsiteX1" fmla="*/ 215900 w 254000"/>
                <a:gd name="connsiteY1" fmla="*/ 50800 h 441778"/>
                <a:gd name="connsiteX2" fmla="*/ 215900 w 254000"/>
                <a:gd name="connsiteY2" fmla="*/ 50800 h 441778"/>
                <a:gd name="connsiteX3" fmla="*/ 190500 w 254000"/>
                <a:gd name="connsiteY3" fmla="*/ 8467 h 441778"/>
                <a:gd name="connsiteX4" fmla="*/ 165100 w 254000"/>
                <a:gd name="connsiteY4" fmla="*/ 4234 h 441778"/>
                <a:gd name="connsiteX5" fmla="*/ 131233 w 254000"/>
                <a:gd name="connsiteY5" fmla="*/ 0 h 441778"/>
                <a:gd name="connsiteX6" fmla="*/ 101600 w 254000"/>
                <a:gd name="connsiteY6" fmla="*/ 4234 h 441778"/>
                <a:gd name="connsiteX7" fmla="*/ 80433 w 254000"/>
                <a:gd name="connsiteY7" fmla="*/ 16934 h 441778"/>
                <a:gd name="connsiteX8" fmla="*/ 76200 w 254000"/>
                <a:gd name="connsiteY8" fmla="*/ 50800 h 441778"/>
                <a:gd name="connsiteX9" fmla="*/ 50800 w 254000"/>
                <a:gd name="connsiteY9" fmla="*/ 88900 h 441778"/>
                <a:gd name="connsiteX10" fmla="*/ 46567 w 254000"/>
                <a:gd name="connsiteY10" fmla="*/ 131234 h 441778"/>
                <a:gd name="connsiteX11" fmla="*/ 38100 w 254000"/>
                <a:gd name="connsiteY11" fmla="*/ 160867 h 441778"/>
                <a:gd name="connsiteX12" fmla="*/ 50800 w 254000"/>
                <a:gd name="connsiteY12" fmla="*/ 182034 h 441778"/>
                <a:gd name="connsiteX13" fmla="*/ 38100 w 254000"/>
                <a:gd name="connsiteY13" fmla="*/ 211667 h 441778"/>
                <a:gd name="connsiteX14" fmla="*/ 63500 w 254000"/>
                <a:gd name="connsiteY14" fmla="*/ 232834 h 441778"/>
                <a:gd name="connsiteX15" fmla="*/ 105833 w 254000"/>
                <a:gd name="connsiteY15" fmla="*/ 262467 h 441778"/>
                <a:gd name="connsiteX16" fmla="*/ 93133 w 254000"/>
                <a:gd name="connsiteY16" fmla="*/ 292100 h 441778"/>
                <a:gd name="connsiteX17" fmla="*/ 63500 w 254000"/>
                <a:gd name="connsiteY17" fmla="*/ 325967 h 441778"/>
                <a:gd name="connsiteX18" fmla="*/ 42333 w 254000"/>
                <a:gd name="connsiteY18" fmla="*/ 338667 h 441778"/>
                <a:gd name="connsiteX19" fmla="*/ 25400 w 254000"/>
                <a:gd name="connsiteY19" fmla="*/ 372534 h 441778"/>
                <a:gd name="connsiteX20" fmla="*/ 12700 w 254000"/>
                <a:gd name="connsiteY20" fmla="*/ 393700 h 441778"/>
                <a:gd name="connsiteX21" fmla="*/ 12700 w 254000"/>
                <a:gd name="connsiteY21" fmla="*/ 393700 h 441778"/>
                <a:gd name="connsiteX22" fmla="*/ 0 w 254000"/>
                <a:gd name="connsiteY22" fmla="*/ 423334 h 441778"/>
                <a:gd name="connsiteX23" fmla="*/ 46567 w 254000"/>
                <a:gd name="connsiteY23" fmla="*/ 436034 h 441778"/>
                <a:gd name="connsiteX24" fmla="*/ 76200 w 254000"/>
                <a:gd name="connsiteY24" fmla="*/ 427567 h 441778"/>
                <a:gd name="connsiteX25" fmla="*/ 76200 w 254000"/>
                <a:gd name="connsiteY25" fmla="*/ 427567 h 441778"/>
                <a:gd name="connsiteX26" fmla="*/ 76200 w 254000"/>
                <a:gd name="connsiteY26" fmla="*/ 427567 h 441778"/>
                <a:gd name="connsiteX27" fmla="*/ 160867 w 254000"/>
                <a:gd name="connsiteY27" fmla="*/ 393700 h 441778"/>
                <a:gd name="connsiteX28" fmla="*/ 215900 w 254000"/>
                <a:gd name="connsiteY28" fmla="*/ 372534 h 44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000" h="441778">
                  <a:moveTo>
                    <a:pt x="254000" y="46567"/>
                  </a:moveTo>
                  <a:lnTo>
                    <a:pt x="215900" y="50800"/>
                  </a:lnTo>
                  <a:lnTo>
                    <a:pt x="215900" y="50800"/>
                  </a:lnTo>
                  <a:cubicBezTo>
                    <a:pt x="193764" y="10956"/>
                    <a:pt x="205006" y="22973"/>
                    <a:pt x="190500" y="8467"/>
                  </a:cubicBezTo>
                  <a:lnTo>
                    <a:pt x="165100" y="4234"/>
                  </a:lnTo>
                  <a:lnTo>
                    <a:pt x="131233" y="0"/>
                  </a:lnTo>
                  <a:lnTo>
                    <a:pt x="101600" y="4234"/>
                  </a:lnTo>
                  <a:lnTo>
                    <a:pt x="80433" y="16934"/>
                  </a:lnTo>
                  <a:lnTo>
                    <a:pt x="76200" y="50800"/>
                  </a:lnTo>
                  <a:lnTo>
                    <a:pt x="50800" y="88900"/>
                  </a:lnTo>
                  <a:lnTo>
                    <a:pt x="46567" y="131234"/>
                  </a:lnTo>
                  <a:lnTo>
                    <a:pt x="38100" y="160867"/>
                  </a:lnTo>
                  <a:lnTo>
                    <a:pt x="50800" y="182034"/>
                  </a:lnTo>
                  <a:lnTo>
                    <a:pt x="38100" y="211667"/>
                  </a:lnTo>
                  <a:lnTo>
                    <a:pt x="63500" y="232834"/>
                  </a:lnTo>
                  <a:lnTo>
                    <a:pt x="105833" y="262467"/>
                  </a:lnTo>
                  <a:lnTo>
                    <a:pt x="93133" y="292100"/>
                  </a:lnTo>
                  <a:lnTo>
                    <a:pt x="63500" y="325967"/>
                  </a:lnTo>
                  <a:lnTo>
                    <a:pt x="42333" y="338667"/>
                  </a:lnTo>
                  <a:lnTo>
                    <a:pt x="25400" y="372534"/>
                  </a:lnTo>
                  <a:cubicBezTo>
                    <a:pt x="11853" y="390596"/>
                    <a:pt x="12700" y="382412"/>
                    <a:pt x="12700" y="393700"/>
                  </a:cubicBezTo>
                  <a:lnTo>
                    <a:pt x="12700" y="393700"/>
                  </a:lnTo>
                  <a:lnTo>
                    <a:pt x="0" y="423334"/>
                  </a:lnTo>
                  <a:lnTo>
                    <a:pt x="46567" y="436034"/>
                  </a:lnTo>
                  <a:cubicBezTo>
                    <a:pt x="77597" y="431600"/>
                    <a:pt x="76200" y="441778"/>
                    <a:pt x="76200" y="427567"/>
                  </a:cubicBezTo>
                  <a:lnTo>
                    <a:pt x="76200" y="427567"/>
                  </a:lnTo>
                  <a:lnTo>
                    <a:pt x="76200" y="427567"/>
                  </a:lnTo>
                  <a:lnTo>
                    <a:pt x="160867" y="393700"/>
                  </a:lnTo>
                  <a:lnTo>
                    <a:pt x="215900" y="3725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2239433" y="3526367"/>
              <a:ext cx="114300" cy="131233"/>
            </a:xfrm>
            <a:custGeom>
              <a:avLst/>
              <a:gdLst>
                <a:gd name="connsiteX0" fmla="*/ 0 w 114300"/>
                <a:gd name="connsiteY0" fmla="*/ 131233 h 131233"/>
                <a:gd name="connsiteX1" fmla="*/ 46567 w 114300"/>
                <a:gd name="connsiteY1" fmla="*/ 88900 h 131233"/>
                <a:gd name="connsiteX2" fmla="*/ 114300 w 114300"/>
                <a:gd name="connsiteY2" fmla="*/ 33866 h 131233"/>
                <a:gd name="connsiteX3" fmla="*/ 88900 w 114300"/>
                <a:gd name="connsiteY3" fmla="*/ 0 h 13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31233">
                  <a:moveTo>
                    <a:pt x="0" y="131233"/>
                  </a:moveTo>
                  <a:lnTo>
                    <a:pt x="46567" y="88900"/>
                  </a:lnTo>
                  <a:lnTo>
                    <a:pt x="114300" y="33866"/>
                  </a:lnTo>
                  <a:cubicBezTo>
                    <a:pt x="87982" y="3162"/>
                    <a:pt x="88900" y="17243"/>
                    <a:pt x="88900" y="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554916" y="330835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Jerusalem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854200" y="244440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Libanon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1206500" y="214750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Zypern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40" name="Gruppierung 4"/>
          <p:cNvGrpSpPr/>
          <p:nvPr/>
        </p:nvGrpSpPr>
        <p:grpSpPr>
          <a:xfrm>
            <a:off x="939800" y="1069201"/>
            <a:ext cx="4980606" cy="1959750"/>
            <a:chOff x="1540129" y="1394040"/>
            <a:chExt cx="2842896" cy="1959750"/>
          </a:xfrm>
        </p:grpSpPr>
        <p:sp>
          <p:nvSpPr>
            <p:cNvPr id="41" name="Abgerundetes Rechteck 40"/>
            <p:cNvSpPr/>
            <p:nvPr/>
          </p:nvSpPr>
          <p:spPr>
            <a:xfrm>
              <a:off x="1540129" y="1394040"/>
              <a:ext cx="2190508" cy="708674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30. Sep. 1980: Nicht erfolgreicher Luftangriff des Irans auf den Reaktor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Osirak</a:t>
              </a:r>
              <a:r>
                <a:rPr lang="de-DE" sz="1400" dirty="0" smtClean="0">
                  <a:solidFill>
                    <a:srgbClr val="660032"/>
                  </a:solidFill>
                </a:rPr>
                <a:t> im Rahmen des 1. Golfkrieges (22. Sep. 1980 – 20. Aug. 1988)</a:t>
              </a:r>
            </a:p>
          </p:txBody>
        </p:sp>
        <p:cxnSp>
          <p:nvCxnSpPr>
            <p:cNvPr id="42" name="Gerade Verbindung mit Pfeil 41"/>
            <p:cNvCxnSpPr>
              <a:stCxn id="41" idx="2"/>
            </p:cNvCxnSpPr>
            <p:nvPr/>
          </p:nvCxnSpPr>
          <p:spPr>
            <a:xfrm rot="16200000" flipH="1">
              <a:off x="2883665" y="1854431"/>
              <a:ext cx="1251077" cy="174764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ung 4"/>
          <p:cNvGrpSpPr/>
          <p:nvPr/>
        </p:nvGrpSpPr>
        <p:grpSpPr>
          <a:xfrm>
            <a:off x="5209216" y="1349802"/>
            <a:ext cx="3426746" cy="1491911"/>
            <a:chOff x="1050243" y="3226194"/>
            <a:chExt cx="1482817" cy="1491911"/>
          </a:xfrm>
        </p:grpSpPr>
        <p:sp>
          <p:nvSpPr>
            <p:cNvPr id="44" name="Abgerundetes Rechteck 43"/>
            <p:cNvSpPr/>
            <p:nvPr/>
          </p:nvSpPr>
          <p:spPr>
            <a:xfrm>
              <a:off x="1050243" y="3226194"/>
              <a:ext cx="1482817" cy="69477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30. Nov. 1980: Iranische Aufklärungsmission mit Luftbildern des Reaktors, die angeblich an Israel geliefert werden </a:t>
              </a:r>
            </a:p>
          </p:txBody>
        </p:sp>
        <p:cxnSp>
          <p:nvCxnSpPr>
            <p:cNvPr id="45" name="Gerade Verbindung mit Pfeil 44"/>
            <p:cNvCxnSpPr>
              <a:stCxn id="44" idx="2"/>
            </p:cNvCxnSpPr>
            <p:nvPr/>
          </p:nvCxnSpPr>
          <p:spPr>
            <a:xfrm rot="5400000">
              <a:off x="1313649" y="4240102"/>
              <a:ext cx="797140" cy="15886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ierung 4"/>
          <p:cNvGrpSpPr/>
          <p:nvPr/>
        </p:nvGrpSpPr>
        <p:grpSpPr>
          <a:xfrm>
            <a:off x="1961356" y="3386752"/>
            <a:ext cx="3406512" cy="1873746"/>
            <a:chOff x="1264599" y="621878"/>
            <a:chExt cx="1944414" cy="1873746"/>
          </a:xfrm>
        </p:grpSpPr>
        <p:sp>
          <p:nvSpPr>
            <p:cNvPr id="47" name="Abgerundetes Rechteck 46"/>
            <p:cNvSpPr/>
            <p:nvPr/>
          </p:nvSpPr>
          <p:spPr>
            <a:xfrm>
              <a:off x="1264599" y="1762127"/>
              <a:ext cx="1944414" cy="73349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1980/81: Israelische Aufklärungsflüge über Süd- &amp; West-Irak entdecken Schwächen in der irakische Radaraufklärung</a:t>
              </a:r>
            </a:p>
          </p:txBody>
        </p:sp>
        <p:cxnSp>
          <p:nvCxnSpPr>
            <p:cNvPr id="48" name="Gerade Verbindung mit Pfeil 47"/>
            <p:cNvCxnSpPr>
              <a:stCxn id="47" idx="0"/>
            </p:cNvCxnSpPr>
            <p:nvPr/>
          </p:nvCxnSpPr>
          <p:spPr>
            <a:xfrm rot="5400000" flipH="1" flipV="1">
              <a:off x="1943788" y="914897"/>
              <a:ext cx="1140249" cy="55421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ung 4"/>
          <p:cNvGrpSpPr/>
          <p:nvPr/>
        </p:nvGrpSpPr>
        <p:grpSpPr>
          <a:xfrm>
            <a:off x="5703532" y="3623734"/>
            <a:ext cx="2945130" cy="1881344"/>
            <a:chOff x="1014988" y="-3007418"/>
            <a:chExt cx="1681060" cy="1881344"/>
          </a:xfrm>
        </p:grpSpPr>
        <p:sp>
          <p:nvSpPr>
            <p:cNvPr id="50" name="Abgerundetes Rechteck 49"/>
            <p:cNvSpPr/>
            <p:nvPr/>
          </p:nvSpPr>
          <p:spPr>
            <a:xfrm>
              <a:off x="1014988" y="-1813619"/>
              <a:ext cx="1681060" cy="6875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04. Apr. 1981: Iranischer Luftschlag führt zu einer signifikanten Schwächung der irakischen Luftwaffe</a:t>
              </a:r>
            </a:p>
          </p:txBody>
        </p:sp>
        <p:cxnSp>
          <p:nvCxnSpPr>
            <p:cNvPr id="51" name="Gerade Verbindung mit Pfeil 50"/>
            <p:cNvCxnSpPr>
              <a:endCxn id="50" idx="0"/>
            </p:cNvCxnSpPr>
            <p:nvPr/>
          </p:nvCxnSpPr>
          <p:spPr>
            <a:xfrm rot="16200000" flipH="1">
              <a:off x="1005374" y="-2663763"/>
              <a:ext cx="1193800" cy="50648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ierung 51"/>
          <p:cNvGrpSpPr/>
          <p:nvPr/>
        </p:nvGrpSpPr>
        <p:grpSpPr>
          <a:xfrm>
            <a:off x="448562" y="3425178"/>
            <a:ext cx="2945129" cy="2715681"/>
            <a:chOff x="-979178" y="1321519"/>
            <a:chExt cx="1681059" cy="2715681"/>
          </a:xfrm>
        </p:grpSpPr>
        <p:sp>
          <p:nvSpPr>
            <p:cNvPr id="53" name="Abgerundetes Rechteck 52"/>
            <p:cNvSpPr/>
            <p:nvPr/>
          </p:nvSpPr>
          <p:spPr>
            <a:xfrm>
              <a:off x="-979178" y="3547903"/>
              <a:ext cx="1681059" cy="48929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1979: Israelische Entscheidung zu einem vorbeugenden Angriff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Osiraks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54" name="Gerade Verbindung mit Pfeil 68"/>
            <p:cNvCxnSpPr/>
            <p:nvPr/>
          </p:nvCxnSpPr>
          <p:spPr>
            <a:xfrm rot="5400000" flipH="1" flipV="1">
              <a:off x="-1439999" y="2062736"/>
              <a:ext cx="2212173" cy="729740"/>
            </a:xfrm>
            <a:prstGeom prst="bentConnector3">
              <a:avLst>
                <a:gd name="adj1" fmla="val 99372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ung 57"/>
          <p:cNvGrpSpPr/>
          <p:nvPr/>
        </p:nvGrpSpPr>
        <p:grpSpPr>
          <a:xfrm>
            <a:off x="3393690" y="5637351"/>
            <a:ext cx="5302981" cy="655500"/>
            <a:chOff x="423443" y="3651511"/>
            <a:chExt cx="2125450" cy="655500"/>
          </a:xfrm>
        </p:grpSpPr>
        <p:sp>
          <p:nvSpPr>
            <p:cNvPr id="59" name="Abgerundetes Rechteck 58"/>
            <p:cNvSpPr/>
            <p:nvPr/>
          </p:nvSpPr>
          <p:spPr>
            <a:xfrm>
              <a:off x="612846" y="3651511"/>
              <a:ext cx="1936047" cy="6555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1979/80: Angebliche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Mossad-Operationen</a:t>
              </a:r>
              <a:r>
                <a:rPr lang="de-DE" sz="1400" dirty="0" smtClean="0">
                  <a:solidFill>
                    <a:srgbClr val="660032"/>
                  </a:solidFill>
                </a:rPr>
                <a:t>:</a:t>
              </a:r>
            </a:p>
            <a:p>
              <a:pPr algn="ctr"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Zerstörung von Bauteilen durch eine Explosion in Frankreich</a:t>
              </a:r>
            </a:p>
            <a:p>
              <a:pPr algn="ctr"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Liquidierung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Yehia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El-Mashad</a:t>
              </a:r>
              <a:r>
                <a:rPr lang="de-DE" sz="1400" dirty="0" smtClean="0">
                  <a:solidFill>
                    <a:srgbClr val="660032"/>
                  </a:solidFill>
                </a:rPr>
                <a:t> (Nuklearwissenschaftler)</a:t>
              </a:r>
            </a:p>
          </p:txBody>
        </p:sp>
        <p:cxnSp>
          <p:nvCxnSpPr>
            <p:cNvPr id="60" name="Gerade Verbindung mit Pfeil 59"/>
            <p:cNvCxnSpPr>
              <a:stCxn id="53" idx="3"/>
              <a:endCxn id="59" idx="1"/>
            </p:cNvCxnSpPr>
            <p:nvPr/>
          </p:nvCxnSpPr>
          <p:spPr>
            <a:xfrm>
              <a:off x="423443" y="3910371"/>
              <a:ext cx="189403" cy="68890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Gerade Verbindung mit Pfeil 88"/>
          <p:cNvCxnSpPr/>
          <p:nvPr/>
        </p:nvCxnSpPr>
        <p:spPr>
          <a:xfrm flipV="1">
            <a:off x="2472316" y="3128433"/>
            <a:ext cx="2470239" cy="822816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 flipV="1">
            <a:off x="2510416" y="3217333"/>
            <a:ext cx="2470239" cy="822816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6237955" y="2984500"/>
            <a:ext cx="1239214" cy="1588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>
            <a:off x="6288755" y="3089413"/>
            <a:ext cx="1239214" cy="1588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>
            <a:off x="6225255" y="3035300"/>
            <a:ext cx="1239214" cy="1588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/>
          <p:cNvCxnSpPr/>
          <p:nvPr/>
        </p:nvCxnSpPr>
        <p:spPr>
          <a:xfrm>
            <a:off x="5316241" y="3357033"/>
            <a:ext cx="2722859" cy="482316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Durchführung der Operation Opera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3" name="Gruppierung 39"/>
          <p:cNvGrpSpPr/>
          <p:nvPr/>
        </p:nvGrpSpPr>
        <p:grpSpPr>
          <a:xfrm>
            <a:off x="457199" y="1027099"/>
            <a:ext cx="8229602" cy="4541521"/>
            <a:chOff x="457199" y="1027099"/>
            <a:chExt cx="8229602" cy="4541521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199" y="1027099"/>
              <a:ext cx="8229602" cy="4541521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8" name="Oval 7"/>
            <p:cNvSpPr/>
            <p:nvPr/>
          </p:nvSpPr>
          <p:spPr>
            <a:xfrm>
              <a:off x="2510416" y="340686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920405" y="284171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387055" y="259560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Bagdad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041055" y="2968713"/>
              <a:ext cx="108000" cy="108000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096000" y="2878951"/>
              <a:ext cx="1320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660032"/>
                  </a:solidFill>
                </a:rPr>
                <a:t>Osirak</a:t>
              </a:r>
              <a:r>
                <a:rPr lang="de-DE" sz="1200" dirty="0" smtClean="0">
                  <a:solidFill>
                    <a:srgbClr val="660032"/>
                  </a:solidFill>
                </a:rPr>
                <a:t> (</a:t>
              </a:r>
              <a:r>
                <a:rPr lang="de-DE" sz="1200" dirty="0" err="1" smtClean="0">
                  <a:solidFill>
                    <a:srgbClr val="660032"/>
                  </a:solidFill>
                </a:rPr>
                <a:t>Tammuz</a:t>
              </a:r>
              <a:r>
                <a:rPr lang="de-DE" sz="1200" dirty="0" smtClean="0">
                  <a:solidFill>
                    <a:srgbClr val="660032"/>
                  </a:solidFill>
                </a:rPr>
                <a:t>)</a:t>
              </a:r>
              <a:endParaRPr lang="de-DE" sz="1200" dirty="0">
                <a:solidFill>
                  <a:srgbClr val="660032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589716" y="306825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Israel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22916" y="45490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Ägypten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408816" y="3737749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Jordanien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752005" y="481330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Saudi-Arabien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980655" y="19709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Irak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177216" y="20217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Syrien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870700" y="203320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Iran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342016" y="11835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Türkei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2218267" y="3623733"/>
              <a:ext cx="258233" cy="677334"/>
            </a:xfrm>
            <a:custGeom>
              <a:avLst/>
              <a:gdLst>
                <a:gd name="connsiteX0" fmla="*/ 0 w 258233"/>
                <a:gd name="connsiteY0" fmla="*/ 0 h 677334"/>
                <a:gd name="connsiteX1" fmla="*/ 118533 w 258233"/>
                <a:gd name="connsiteY1" fmla="*/ 266700 h 677334"/>
                <a:gd name="connsiteX2" fmla="*/ 114300 w 258233"/>
                <a:gd name="connsiteY2" fmla="*/ 300567 h 677334"/>
                <a:gd name="connsiteX3" fmla="*/ 114300 w 258233"/>
                <a:gd name="connsiteY3" fmla="*/ 300567 h 677334"/>
                <a:gd name="connsiteX4" fmla="*/ 135466 w 258233"/>
                <a:gd name="connsiteY4" fmla="*/ 317500 h 677334"/>
                <a:gd name="connsiteX5" fmla="*/ 135466 w 258233"/>
                <a:gd name="connsiteY5" fmla="*/ 317500 h 677334"/>
                <a:gd name="connsiteX6" fmla="*/ 122766 w 258233"/>
                <a:gd name="connsiteY6" fmla="*/ 351367 h 677334"/>
                <a:gd name="connsiteX7" fmla="*/ 122766 w 258233"/>
                <a:gd name="connsiteY7" fmla="*/ 351367 h 677334"/>
                <a:gd name="connsiteX8" fmla="*/ 156633 w 258233"/>
                <a:gd name="connsiteY8" fmla="*/ 364067 h 677334"/>
                <a:gd name="connsiteX9" fmla="*/ 241300 w 258233"/>
                <a:gd name="connsiteY9" fmla="*/ 584200 h 677334"/>
                <a:gd name="connsiteX10" fmla="*/ 241300 w 258233"/>
                <a:gd name="connsiteY10" fmla="*/ 613834 h 677334"/>
                <a:gd name="connsiteX11" fmla="*/ 241300 w 258233"/>
                <a:gd name="connsiteY11" fmla="*/ 643467 h 677334"/>
                <a:gd name="connsiteX12" fmla="*/ 258233 w 258233"/>
                <a:gd name="connsiteY12" fmla="*/ 677334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233" h="677334">
                  <a:moveTo>
                    <a:pt x="0" y="0"/>
                  </a:moveTo>
                  <a:lnTo>
                    <a:pt x="118533" y="266700"/>
                  </a:lnTo>
                  <a:lnTo>
                    <a:pt x="114300" y="300567"/>
                  </a:lnTo>
                  <a:lnTo>
                    <a:pt x="114300" y="300567"/>
                  </a:lnTo>
                  <a:lnTo>
                    <a:pt x="135466" y="317500"/>
                  </a:lnTo>
                  <a:lnTo>
                    <a:pt x="135466" y="317500"/>
                  </a:lnTo>
                  <a:lnTo>
                    <a:pt x="122766" y="351367"/>
                  </a:lnTo>
                  <a:lnTo>
                    <a:pt x="122766" y="351367"/>
                  </a:lnTo>
                  <a:lnTo>
                    <a:pt x="156633" y="364067"/>
                  </a:lnTo>
                  <a:lnTo>
                    <a:pt x="241300" y="584200"/>
                  </a:lnTo>
                  <a:lnTo>
                    <a:pt x="241300" y="613834"/>
                  </a:lnTo>
                  <a:lnTo>
                    <a:pt x="241300" y="643467"/>
                  </a:lnTo>
                  <a:lnTo>
                    <a:pt x="258233" y="6773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2493433" y="2882900"/>
              <a:ext cx="1587500" cy="1532467"/>
            </a:xfrm>
            <a:custGeom>
              <a:avLst/>
              <a:gdLst>
                <a:gd name="connsiteX0" fmla="*/ 0 w 1587500"/>
                <a:gd name="connsiteY0" fmla="*/ 1468967 h 1532467"/>
                <a:gd name="connsiteX1" fmla="*/ 402167 w 1587500"/>
                <a:gd name="connsiteY1" fmla="*/ 1532467 h 1532467"/>
                <a:gd name="connsiteX2" fmla="*/ 571500 w 1587500"/>
                <a:gd name="connsiteY2" fmla="*/ 1409700 h 1532467"/>
                <a:gd name="connsiteX3" fmla="*/ 660400 w 1587500"/>
                <a:gd name="connsiteY3" fmla="*/ 1278467 h 1532467"/>
                <a:gd name="connsiteX4" fmla="*/ 931334 w 1587500"/>
                <a:gd name="connsiteY4" fmla="*/ 1236133 h 1532467"/>
                <a:gd name="connsiteX5" fmla="*/ 1113367 w 1587500"/>
                <a:gd name="connsiteY5" fmla="*/ 1054100 h 1532467"/>
                <a:gd name="connsiteX6" fmla="*/ 745067 w 1587500"/>
                <a:gd name="connsiteY6" fmla="*/ 681567 h 1532467"/>
                <a:gd name="connsiteX7" fmla="*/ 1481667 w 1587500"/>
                <a:gd name="connsiteY7" fmla="*/ 503767 h 1532467"/>
                <a:gd name="connsiteX8" fmla="*/ 1587500 w 1587500"/>
                <a:gd name="connsiteY8" fmla="*/ 414867 h 1532467"/>
                <a:gd name="connsiteX9" fmla="*/ 1570567 w 1587500"/>
                <a:gd name="connsiteY9" fmla="*/ 372533 h 1532467"/>
                <a:gd name="connsiteX10" fmla="*/ 1490134 w 1587500"/>
                <a:gd name="connsiteY10" fmla="*/ 385233 h 1532467"/>
                <a:gd name="connsiteX11" fmla="*/ 1473200 w 1587500"/>
                <a:gd name="connsiteY11" fmla="*/ 330200 h 1532467"/>
                <a:gd name="connsiteX12" fmla="*/ 1507067 w 1587500"/>
                <a:gd name="connsiteY12" fmla="*/ 317500 h 1532467"/>
                <a:gd name="connsiteX13" fmla="*/ 1405467 w 1587500"/>
                <a:gd name="connsiteY13" fmla="*/ 0 h 1532467"/>
                <a:gd name="connsiteX14" fmla="*/ 677334 w 1587500"/>
                <a:gd name="connsiteY14" fmla="*/ 393700 h 1532467"/>
                <a:gd name="connsiteX15" fmla="*/ 639234 w 1587500"/>
                <a:gd name="connsiteY15" fmla="*/ 385233 h 1532467"/>
                <a:gd name="connsiteX16" fmla="*/ 639234 w 1587500"/>
                <a:gd name="connsiteY16" fmla="*/ 385233 h 1532467"/>
                <a:gd name="connsiteX17" fmla="*/ 613834 w 1587500"/>
                <a:gd name="connsiteY17" fmla="*/ 368300 h 1532467"/>
                <a:gd name="connsiteX18" fmla="*/ 567267 w 1587500"/>
                <a:gd name="connsiteY18" fmla="*/ 368300 h 1532467"/>
                <a:gd name="connsiteX19" fmla="*/ 533400 w 1587500"/>
                <a:gd name="connsiteY19" fmla="*/ 364067 h 1532467"/>
                <a:gd name="connsiteX20" fmla="*/ 503767 w 1587500"/>
                <a:gd name="connsiteY20" fmla="*/ 351367 h 1532467"/>
                <a:gd name="connsiteX21" fmla="*/ 491067 w 1587500"/>
                <a:gd name="connsiteY21" fmla="*/ 325967 h 1532467"/>
                <a:gd name="connsiteX22" fmla="*/ 461434 w 1587500"/>
                <a:gd name="connsiteY22" fmla="*/ 313267 h 1532467"/>
                <a:gd name="connsiteX23" fmla="*/ 419100 w 1587500"/>
                <a:gd name="connsiteY23" fmla="*/ 309033 h 1532467"/>
                <a:gd name="connsiteX24" fmla="*/ 393700 w 1587500"/>
                <a:gd name="connsiteY24" fmla="*/ 279400 h 1532467"/>
                <a:gd name="connsiteX25" fmla="*/ 368300 w 1587500"/>
                <a:gd name="connsiteY25" fmla="*/ 254000 h 1532467"/>
                <a:gd name="connsiteX26" fmla="*/ 347134 w 1587500"/>
                <a:gd name="connsiteY26" fmla="*/ 228600 h 1532467"/>
                <a:gd name="connsiteX27" fmla="*/ 304800 w 1587500"/>
                <a:gd name="connsiteY27" fmla="*/ 232833 h 1532467"/>
                <a:gd name="connsiteX28" fmla="*/ 279400 w 1587500"/>
                <a:gd name="connsiteY28" fmla="*/ 245533 h 1532467"/>
                <a:gd name="connsiteX29" fmla="*/ 241300 w 1587500"/>
                <a:gd name="connsiteY29" fmla="*/ 245533 h 1532467"/>
                <a:gd name="connsiteX30" fmla="*/ 220134 w 1587500"/>
                <a:gd name="connsiteY30" fmla="*/ 321733 h 1532467"/>
                <a:gd name="connsiteX31" fmla="*/ 228600 w 1587500"/>
                <a:gd name="connsiteY31" fmla="*/ 376767 h 1532467"/>
                <a:gd name="connsiteX32" fmla="*/ 237067 w 1587500"/>
                <a:gd name="connsiteY32" fmla="*/ 436033 h 1532467"/>
                <a:gd name="connsiteX33" fmla="*/ 215900 w 1587500"/>
                <a:gd name="connsiteY33" fmla="*/ 474133 h 1532467"/>
                <a:gd name="connsiteX34" fmla="*/ 215900 w 1587500"/>
                <a:gd name="connsiteY34" fmla="*/ 516467 h 1532467"/>
                <a:gd name="connsiteX35" fmla="*/ 203200 w 1587500"/>
                <a:gd name="connsiteY35" fmla="*/ 579967 h 1532467"/>
                <a:gd name="connsiteX36" fmla="*/ 182034 w 1587500"/>
                <a:gd name="connsiteY36" fmla="*/ 618067 h 1532467"/>
                <a:gd name="connsiteX37" fmla="*/ 190500 w 1587500"/>
                <a:gd name="connsiteY37" fmla="*/ 660400 h 1532467"/>
                <a:gd name="connsiteX38" fmla="*/ 186267 w 1587500"/>
                <a:gd name="connsiteY38" fmla="*/ 719667 h 1532467"/>
                <a:gd name="connsiteX39" fmla="*/ 165100 w 1587500"/>
                <a:gd name="connsiteY39" fmla="*/ 753533 h 1532467"/>
                <a:gd name="connsiteX40" fmla="*/ 165100 w 1587500"/>
                <a:gd name="connsiteY40" fmla="*/ 778933 h 1532467"/>
                <a:gd name="connsiteX41" fmla="*/ 177800 w 1587500"/>
                <a:gd name="connsiteY41" fmla="*/ 804333 h 1532467"/>
                <a:gd name="connsiteX42" fmla="*/ 194734 w 1587500"/>
                <a:gd name="connsiteY42" fmla="*/ 833967 h 1532467"/>
                <a:gd name="connsiteX43" fmla="*/ 169334 w 1587500"/>
                <a:gd name="connsiteY43" fmla="*/ 859367 h 1532467"/>
                <a:gd name="connsiteX44" fmla="*/ 169334 w 1587500"/>
                <a:gd name="connsiteY44" fmla="*/ 859367 h 1532467"/>
                <a:gd name="connsiteX45" fmla="*/ 169334 w 1587500"/>
                <a:gd name="connsiteY45" fmla="*/ 901700 h 1532467"/>
                <a:gd name="connsiteX46" fmla="*/ 169334 w 1587500"/>
                <a:gd name="connsiteY46" fmla="*/ 901700 h 1532467"/>
                <a:gd name="connsiteX47" fmla="*/ 135467 w 1587500"/>
                <a:gd name="connsiteY47" fmla="*/ 935567 h 1532467"/>
                <a:gd name="connsiteX48" fmla="*/ 118534 w 1587500"/>
                <a:gd name="connsiteY48" fmla="*/ 982133 h 1532467"/>
                <a:gd name="connsiteX49" fmla="*/ 97367 w 1587500"/>
                <a:gd name="connsiteY49" fmla="*/ 1024467 h 1532467"/>
                <a:gd name="connsiteX50" fmla="*/ 84667 w 1587500"/>
                <a:gd name="connsiteY50" fmla="*/ 1062567 h 1532467"/>
                <a:gd name="connsiteX51" fmla="*/ 84667 w 1587500"/>
                <a:gd name="connsiteY51" fmla="*/ 1096433 h 1532467"/>
                <a:gd name="connsiteX52" fmla="*/ 71967 w 1587500"/>
                <a:gd name="connsiteY52" fmla="*/ 1134533 h 1532467"/>
                <a:gd name="connsiteX53" fmla="*/ 76200 w 1587500"/>
                <a:gd name="connsiteY53" fmla="*/ 1164167 h 1532467"/>
                <a:gd name="connsiteX54" fmla="*/ 76200 w 1587500"/>
                <a:gd name="connsiteY54" fmla="*/ 1202267 h 1532467"/>
                <a:gd name="connsiteX55" fmla="*/ 50800 w 1587500"/>
                <a:gd name="connsiteY55" fmla="*/ 1231900 h 1532467"/>
                <a:gd name="connsiteX56" fmla="*/ 50800 w 1587500"/>
                <a:gd name="connsiteY56" fmla="*/ 1282700 h 1532467"/>
                <a:gd name="connsiteX57" fmla="*/ 33867 w 1587500"/>
                <a:gd name="connsiteY57" fmla="*/ 1329267 h 1532467"/>
                <a:gd name="connsiteX58" fmla="*/ 25400 w 1587500"/>
                <a:gd name="connsiteY58" fmla="*/ 1354667 h 1532467"/>
                <a:gd name="connsiteX59" fmla="*/ 25400 w 1587500"/>
                <a:gd name="connsiteY59" fmla="*/ 1354667 h 1532467"/>
                <a:gd name="connsiteX60" fmla="*/ 12700 w 1587500"/>
                <a:gd name="connsiteY60" fmla="*/ 1397000 h 1532467"/>
                <a:gd name="connsiteX61" fmla="*/ 12700 w 1587500"/>
                <a:gd name="connsiteY61" fmla="*/ 1397000 h 153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587500" h="1532467">
                  <a:moveTo>
                    <a:pt x="0" y="1468967"/>
                  </a:moveTo>
                  <a:lnTo>
                    <a:pt x="402167" y="1532467"/>
                  </a:lnTo>
                  <a:lnTo>
                    <a:pt x="571500" y="1409700"/>
                  </a:lnTo>
                  <a:lnTo>
                    <a:pt x="660400" y="1278467"/>
                  </a:lnTo>
                  <a:lnTo>
                    <a:pt x="931334" y="1236133"/>
                  </a:lnTo>
                  <a:lnTo>
                    <a:pt x="1113367" y="1054100"/>
                  </a:lnTo>
                  <a:lnTo>
                    <a:pt x="745067" y="681567"/>
                  </a:lnTo>
                  <a:lnTo>
                    <a:pt x="1481667" y="503767"/>
                  </a:lnTo>
                  <a:lnTo>
                    <a:pt x="1587500" y="414867"/>
                  </a:lnTo>
                  <a:lnTo>
                    <a:pt x="1570567" y="372533"/>
                  </a:lnTo>
                  <a:lnTo>
                    <a:pt x="1490134" y="385233"/>
                  </a:lnTo>
                  <a:lnTo>
                    <a:pt x="1473200" y="330200"/>
                  </a:lnTo>
                  <a:lnTo>
                    <a:pt x="1507067" y="317500"/>
                  </a:lnTo>
                  <a:lnTo>
                    <a:pt x="1405467" y="0"/>
                  </a:lnTo>
                  <a:lnTo>
                    <a:pt x="677334" y="393700"/>
                  </a:lnTo>
                  <a:lnTo>
                    <a:pt x="639234" y="385233"/>
                  </a:lnTo>
                  <a:lnTo>
                    <a:pt x="639234" y="385233"/>
                  </a:lnTo>
                  <a:lnTo>
                    <a:pt x="613834" y="368300"/>
                  </a:lnTo>
                  <a:lnTo>
                    <a:pt x="567267" y="368300"/>
                  </a:lnTo>
                  <a:lnTo>
                    <a:pt x="533400" y="364067"/>
                  </a:lnTo>
                  <a:lnTo>
                    <a:pt x="503767" y="351367"/>
                  </a:lnTo>
                  <a:cubicBezTo>
                    <a:pt x="494854" y="324628"/>
                    <a:pt x="504225" y="325967"/>
                    <a:pt x="491067" y="325967"/>
                  </a:cubicBezTo>
                  <a:lnTo>
                    <a:pt x="461434" y="313267"/>
                  </a:lnTo>
                  <a:lnTo>
                    <a:pt x="419100" y="309033"/>
                  </a:lnTo>
                  <a:lnTo>
                    <a:pt x="393700" y="279400"/>
                  </a:lnTo>
                  <a:lnTo>
                    <a:pt x="368300" y="254000"/>
                  </a:lnTo>
                  <a:lnTo>
                    <a:pt x="347134" y="228600"/>
                  </a:lnTo>
                  <a:lnTo>
                    <a:pt x="304800" y="232833"/>
                  </a:lnTo>
                  <a:lnTo>
                    <a:pt x="279400" y="245533"/>
                  </a:lnTo>
                  <a:lnTo>
                    <a:pt x="241300" y="245533"/>
                  </a:lnTo>
                  <a:lnTo>
                    <a:pt x="220134" y="321733"/>
                  </a:lnTo>
                  <a:lnTo>
                    <a:pt x="228600" y="376767"/>
                  </a:lnTo>
                  <a:lnTo>
                    <a:pt x="237067" y="436033"/>
                  </a:lnTo>
                  <a:lnTo>
                    <a:pt x="215900" y="474133"/>
                  </a:lnTo>
                  <a:lnTo>
                    <a:pt x="215900" y="516467"/>
                  </a:lnTo>
                  <a:lnTo>
                    <a:pt x="203200" y="579967"/>
                  </a:lnTo>
                  <a:lnTo>
                    <a:pt x="182034" y="618067"/>
                  </a:lnTo>
                  <a:lnTo>
                    <a:pt x="190500" y="660400"/>
                  </a:lnTo>
                  <a:lnTo>
                    <a:pt x="186267" y="719667"/>
                  </a:lnTo>
                  <a:lnTo>
                    <a:pt x="165100" y="753533"/>
                  </a:lnTo>
                  <a:lnTo>
                    <a:pt x="165100" y="778933"/>
                  </a:lnTo>
                  <a:lnTo>
                    <a:pt x="177800" y="804333"/>
                  </a:lnTo>
                  <a:lnTo>
                    <a:pt x="194734" y="833967"/>
                  </a:lnTo>
                  <a:cubicBezTo>
                    <a:pt x="172664" y="860451"/>
                    <a:pt x="184588" y="859367"/>
                    <a:pt x="169334" y="859367"/>
                  </a:cubicBezTo>
                  <a:lnTo>
                    <a:pt x="169334" y="859367"/>
                  </a:lnTo>
                  <a:lnTo>
                    <a:pt x="169334" y="901700"/>
                  </a:lnTo>
                  <a:lnTo>
                    <a:pt x="169334" y="901700"/>
                  </a:lnTo>
                  <a:lnTo>
                    <a:pt x="135467" y="935567"/>
                  </a:lnTo>
                  <a:lnTo>
                    <a:pt x="118534" y="982133"/>
                  </a:lnTo>
                  <a:cubicBezTo>
                    <a:pt x="101076" y="1025777"/>
                    <a:pt x="116798" y="1024467"/>
                    <a:pt x="97367" y="1024467"/>
                  </a:cubicBezTo>
                  <a:cubicBezTo>
                    <a:pt x="88594" y="1063944"/>
                    <a:pt x="101910" y="1062567"/>
                    <a:pt x="84667" y="1062567"/>
                  </a:cubicBezTo>
                  <a:lnTo>
                    <a:pt x="84667" y="1096433"/>
                  </a:lnTo>
                  <a:lnTo>
                    <a:pt x="71967" y="1134533"/>
                  </a:lnTo>
                  <a:lnTo>
                    <a:pt x="76200" y="1164167"/>
                  </a:lnTo>
                  <a:lnTo>
                    <a:pt x="76200" y="1202267"/>
                  </a:lnTo>
                  <a:lnTo>
                    <a:pt x="50800" y="1231900"/>
                  </a:lnTo>
                  <a:lnTo>
                    <a:pt x="50800" y="1282700"/>
                  </a:lnTo>
                  <a:cubicBezTo>
                    <a:pt x="37729" y="1330628"/>
                    <a:pt x="54189" y="1329267"/>
                    <a:pt x="33867" y="1329267"/>
                  </a:cubicBezTo>
                  <a:lnTo>
                    <a:pt x="25400" y="1354667"/>
                  </a:lnTo>
                  <a:lnTo>
                    <a:pt x="25400" y="1354667"/>
                  </a:lnTo>
                  <a:lnTo>
                    <a:pt x="12700" y="1397000"/>
                  </a:lnTo>
                  <a:lnTo>
                    <a:pt x="12700" y="13970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2540000" y="2412369"/>
              <a:ext cx="572226" cy="584831"/>
            </a:xfrm>
            <a:custGeom>
              <a:avLst/>
              <a:gdLst>
                <a:gd name="connsiteX0" fmla="*/ 0 w 572226"/>
                <a:gd name="connsiteY0" fmla="*/ 576364 h 584831"/>
                <a:gd name="connsiteX1" fmla="*/ 46567 w 572226"/>
                <a:gd name="connsiteY1" fmla="*/ 576364 h 584831"/>
                <a:gd name="connsiteX2" fmla="*/ 46567 w 572226"/>
                <a:gd name="connsiteY2" fmla="*/ 576364 h 584831"/>
                <a:gd name="connsiteX3" fmla="*/ 80433 w 572226"/>
                <a:gd name="connsiteY3" fmla="*/ 572131 h 584831"/>
                <a:gd name="connsiteX4" fmla="*/ 105833 w 572226"/>
                <a:gd name="connsiteY4" fmla="*/ 584831 h 584831"/>
                <a:gd name="connsiteX5" fmla="*/ 105833 w 572226"/>
                <a:gd name="connsiteY5" fmla="*/ 584831 h 584831"/>
                <a:gd name="connsiteX6" fmla="*/ 148167 w 572226"/>
                <a:gd name="connsiteY6" fmla="*/ 559431 h 584831"/>
                <a:gd name="connsiteX7" fmla="*/ 148167 w 572226"/>
                <a:gd name="connsiteY7" fmla="*/ 559431 h 584831"/>
                <a:gd name="connsiteX8" fmla="*/ 190500 w 572226"/>
                <a:gd name="connsiteY8" fmla="*/ 500164 h 584831"/>
                <a:gd name="connsiteX9" fmla="*/ 215900 w 572226"/>
                <a:gd name="connsiteY9" fmla="*/ 517098 h 584831"/>
                <a:gd name="connsiteX10" fmla="*/ 241300 w 572226"/>
                <a:gd name="connsiteY10" fmla="*/ 491698 h 584831"/>
                <a:gd name="connsiteX11" fmla="*/ 241300 w 572226"/>
                <a:gd name="connsiteY11" fmla="*/ 491698 h 584831"/>
                <a:gd name="connsiteX12" fmla="*/ 266700 w 572226"/>
                <a:gd name="connsiteY12" fmla="*/ 470531 h 584831"/>
                <a:gd name="connsiteX13" fmla="*/ 266700 w 572226"/>
                <a:gd name="connsiteY13" fmla="*/ 470531 h 584831"/>
                <a:gd name="connsiteX14" fmla="*/ 313267 w 572226"/>
                <a:gd name="connsiteY14" fmla="*/ 445131 h 584831"/>
                <a:gd name="connsiteX15" fmla="*/ 317500 w 572226"/>
                <a:gd name="connsiteY15" fmla="*/ 419731 h 584831"/>
                <a:gd name="connsiteX16" fmla="*/ 317500 w 572226"/>
                <a:gd name="connsiteY16" fmla="*/ 419731 h 584831"/>
                <a:gd name="connsiteX17" fmla="*/ 347133 w 572226"/>
                <a:gd name="connsiteY17" fmla="*/ 394331 h 584831"/>
                <a:gd name="connsiteX18" fmla="*/ 334433 w 572226"/>
                <a:gd name="connsiteY18" fmla="*/ 364698 h 584831"/>
                <a:gd name="connsiteX19" fmla="*/ 334433 w 572226"/>
                <a:gd name="connsiteY19" fmla="*/ 364698 h 584831"/>
                <a:gd name="connsiteX20" fmla="*/ 334433 w 572226"/>
                <a:gd name="connsiteY20" fmla="*/ 364698 h 584831"/>
                <a:gd name="connsiteX21" fmla="*/ 347133 w 572226"/>
                <a:gd name="connsiteY21" fmla="*/ 318131 h 584831"/>
                <a:gd name="connsiteX22" fmla="*/ 347133 w 572226"/>
                <a:gd name="connsiteY22" fmla="*/ 318131 h 584831"/>
                <a:gd name="connsiteX23" fmla="*/ 397933 w 572226"/>
                <a:gd name="connsiteY23" fmla="*/ 296964 h 584831"/>
                <a:gd name="connsiteX24" fmla="*/ 423333 w 572226"/>
                <a:gd name="connsiteY24" fmla="*/ 301198 h 584831"/>
                <a:gd name="connsiteX25" fmla="*/ 423333 w 572226"/>
                <a:gd name="connsiteY25" fmla="*/ 301198 h 584831"/>
                <a:gd name="connsiteX26" fmla="*/ 465667 w 572226"/>
                <a:gd name="connsiteY26" fmla="*/ 301198 h 584831"/>
                <a:gd name="connsiteX27" fmla="*/ 465667 w 572226"/>
                <a:gd name="connsiteY27" fmla="*/ 301198 h 584831"/>
                <a:gd name="connsiteX28" fmla="*/ 440267 w 572226"/>
                <a:gd name="connsiteY28" fmla="*/ 271564 h 584831"/>
                <a:gd name="connsiteX29" fmla="*/ 448733 w 572226"/>
                <a:gd name="connsiteY29" fmla="*/ 241931 h 584831"/>
                <a:gd name="connsiteX30" fmla="*/ 482600 w 572226"/>
                <a:gd name="connsiteY30" fmla="*/ 229231 h 584831"/>
                <a:gd name="connsiteX31" fmla="*/ 503767 w 572226"/>
                <a:gd name="connsiteY31" fmla="*/ 216531 h 584831"/>
                <a:gd name="connsiteX32" fmla="*/ 546100 w 572226"/>
                <a:gd name="connsiteY32" fmla="*/ 199598 h 584831"/>
                <a:gd name="connsiteX33" fmla="*/ 571500 w 572226"/>
                <a:gd name="connsiteY33" fmla="*/ 161498 h 584831"/>
                <a:gd name="connsiteX34" fmla="*/ 546100 w 572226"/>
                <a:gd name="connsiteY34" fmla="*/ 140331 h 584831"/>
                <a:gd name="connsiteX35" fmla="*/ 546100 w 572226"/>
                <a:gd name="connsiteY35" fmla="*/ 140331 h 584831"/>
                <a:gd name="connsiteX36" fmla="*/ 537633 w 572226"/>
                <a:gd name="connsiteY36" fmla="*/ 110698 h 584831"/>
                <a:gd name="connsiteX37" fmla="*/ 537633 w 572226"/>
                <a:gd name="connsiteY37" fmla="*/ 85298 h 584831"/>
                <a:gd name="connsiteX38" fmla="*/ 503767 w 572226"/>
                <a:gd name="connsiteY38" fmla="*/ 72598 h 584831"/>
                <a:gd name="connsiteX39" fmla="*/ 486833 w 572226"/>
                <a:gd name="connsiteY39" fmla="*/ 55664 h 584831"/>
                <a:gd name="connsiteX40" fmla="*/ 457200 w 572226"/>
                <a:gd name="connsiteY40" fmla="*/ 55664 h 584831"/>
                <a:gd name="connsiteX41" fmla="*/ 478367 w 572226"/>
                <a:gd name="connsiteY41" fmla="*/ 34498 h 584831"/>
                <a:gd name="connsiteX42" fmla="*/ 499533 w 572226"/>
                <a:gd name="connsiteY42" fmla="*/ 17564 h 584831"/>
                <a:gd name="connsiteX43" fmla="*/ 499533 w 572226"/>
                <a:gd name="connsiteY43" fmla="*/ 17564 h 584831"/>
                <a:gd name="connsiteX44" fmla="*/ 469900 w 572226"/>
                <a:gd name="connsiteY44" fmla="*/ 631 h 584831"/>
                <a:gd name="connsiteX45" fmla="*/ 469900 w 572226"/>
                <a:gd name="connsiteY45" fmla="*/ 631 h 584831"/>
                <a:gd name="connsiteX46" fmla="*/ 448733 w 572226"/>
                <a:gd name="connsiteY46" fmla="*/ 13331 h 584831"/>
                <a:gd name="connsiteX47" fmla="*/ 419100 w 572226"/>
                <a:gd name="connsiteY47" fmla="*/ 4864 h 584831"/>
                <a:gd name="connsiteX48" fmla="*/ 419100 w 572226"/>
                <a:gd name="connsiteY48" fmla="*/ 4864 h 584831"/>
                <a:gd name="connsiteX49" fmla="*/ 389467 w 572226"/>
                <a:gd name="connsiteY49" fmla="*/ 9098 h 584831"/>
                <a:gd name="connsiteX50" fmla="*/ 389467 w 572226"/>
                <a:gd name="connsiteY50" fmla="*/ 9098 h 584831"/>
                <a:gd name="connsiteX51" fmla="*/ 364067 w 572226"/>
                <a:gd name="connsiteY51" fmla="*/ 13331 h 584831"/>
                <a:gd name="connsiteX52" fmla="*/ 330200 w 572226"/>
                <a:gd name="connsiteY52" fmla="*/ 9098 h 58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72226" h="584831">
                  <a:moveTo>
                    <a:pt x="0" y="576364"/>
                  </a:moveTo>
                  <a:lnTo>
                    <a:pt x="46567" y="576364"/>
                  </a:lnTo>
                  <a:lnTo>
                    <a:pt x="46567" y="576364"/>
                  </a:lnTo>
                  <a:lnTo>
                    <a:pt x="80433" y="572131"/>
                  </a:lnTo>
                  <a:lnTo>
                    <a:pt x="105833" y="584831"/>
                  </a:lnTo>
                  <a:lnTo>
                    <a:pt x="105833" y="584831"/>
                  </a:lnTo>
                  <a:lnTo>
                    <a:pt x="148167" y="559431"/>
                  </a:lnTo>
                  <a:lnTo>
                    <a:pt x="148167" y="559431"/>
                  </a:lnTo>
                  <a:cubicBezTo>
                    <a:pt x="191283" y="494757"/>
                    <a:pt x="190500" y="470492"/>
                    <a:pt x="190500" y="500164"/>
                  </a:cubicBezTo>
                  <a:lnTo>
                    <a:pt x="215900" y="517098"/>
                  </a:lnTo>
                  <a:lnTo>
                    <a:pt x="241300" y="491698"/>
                  </a:lnTo>
                  <a:lnTo>
                    <a:pt x="241300" y="491698"/>
                  </a:lnTo>
                  <a:lnTo>
                    <a:pt x="266700" y="470531"/>
                  </a:lnTo>
                  <a:lnTo>
                    <a:pt x="266700" y="470531"/>
                  </a:lnTo>
                  <a:lnTo>
                    <a:pt x="313267" y="445131"/>
                  </a:lnTo>
                  <a:lnTo>
                    <a:pt x="317500" y="419731"/>
                  </a:lnTo>
                  <a:lnTo>
                    <a:pt x="317500" y="419731"/>
                  </a:lnTo>
                  <a:lnTo>
                    <a:pt x="347133" y="394331"/>
                  </a:lnTo>
                  <a:cubicBezTo>
                    <a:pt x="342501" y="361904"/>
                    <a:pt x="352878" y="364698"/>
                    <a:pt x="334433" y="364698"/>
                  </a:cubicBezTo>
                  <a:lnTo>
                    <a:pt x="334433" y="364698"/>
                  </a:lnTo>
                  <a:lnTo>
                    <a:pt x="334433" y="364698"/>
                  </a:lnTo>
                  <a:lnTo>
                    <a:pt x="347133" y="318131"/>
                  </a:lnTo>
                  <a:lnTo>
                    <a:pt x="347133" y="318131"/>
                  </a:lnTo>
                  <a:lnTo>
                    <a:pt x="397933" y="296964"/>
                  </a:lnTo>
                  <a:lnTo>
                    <a:pt x="423333" y="301198"/>
                  </a:lnTo>
                  <a:lnTo>
                    <a:pt x="423333" y="301198"/>
                  </a:lnTo>
                  <a:lnTo>
                    <a:pt x="465667" y="301198"/>
                  </a:lnTo>
                  <a:lnTo>
                    <a:pt x="465667" y="301198"/>
                  </a:lnTo>
                  <a:cubicBezTo>
                    <a:pt x="439269" y="274800"/>
                    <a:pt x="440267" y="287772"/>
                    <a:pt x="440267" y="271564"/>
                  </a:cubicBezTo>
                  <a:lnTo>
                    <a:pt x="448733" y="241931"/>
                  </a:lnTo>
                  <a:cubicBezTo>
                    <a:pt x="480286" y="232916"/>
                    <a:pt x="471103" y="240728"/>
                    <a:pt x="482600" y="229231"/>
                  </a:cubicBezTo>
                  <a:lnTo>
                    <a:pt x="503767" y="216531"/>
                  </a:lnTo>
                  <a:lnTo>
                    <a:pt x="546100" y="199598"/>
                  </a:lnTo>
                  <a:cubicBezTo>
                    <a:pt x="572226" y="156054"/>
                    <a:pt x="571500" y="140808"/>
                    <a:pt x="571500" y="161498"/>
                  </a:cubicBezTo>
                  <a:cubicBezTo>
                    <a:pt x="544926" y="143781"/>
                    <a:pt x="546100" y="154740"/>
                    <a:pt x="546100" y="140331"/>
                  </a:cubicBezTo>
                  <a:lnTo>
                    <a:pt x="546100" y="140331"/>
                  </a:lnTo>
                  <a:cubicBezTo>
                    <a:pt x="537187" y="113592"/>
                    <a:pt x="537633" y="123856"/>
                    <a:pt x="537633" y="110698"/>
                  </a:cubicBezTo>
                  <a:lnTo>
                    <a:pt x="537633" y="85298"/>
                  </a:lnTo>
                  <a:lnTo>
                    <a:pt x="503767" y="72598"/>
                  </a:lnTo>
                  <a:lnTo>
                    <a:pt x="486833" y="55664"/>
                  </a:lnTo>
                  <a:lnTo>
                    <a:pt x="457200" y="55664"/>
                  </a:lnTo>
                  <a:lnTo>
                    <a:pt x="478367" y="34498"/>
                  </a:lnTo>
                  <a:lnTo>
                    <a:pt x="499533" y="17564"/>
                  </a:lnTo>
                  <a:lnTo>
                    <a:pt x="499533" y="17564"/>
                  </a:lnTo>
                  <a:cubicBezTo>
                    <a:pt x="464405" y="0"/>
                    <a:pt x="453046" y="631"/>
                    <a:pt x="469900" y="631"/>
                  </a:cubicBezTo>
                  <a:lnTo>
                    <a:pt x="469900" y="631"/>
                  </a:lnTo>
                  <a:lnTo>
                    <a:pt x="448733" y="13331"/>
                  </a:lnTo>
                  <a:lnTo>
                    <a:pt x="419100" y="4864"/>
                  </a:lnTo>
                  <a:lnTo>
                    <a:pt x="419100" y="4864"/>
                  </a:lnTo>
                  <a:lnTo>
                    <a:pt x="389467" y="9098"/>
                  </a:lnTo>
                  <a:lnTo>
                    <a:pt x="389467" y="9098"/>
                  </a:lnTo>
                  <a:lnTo>
                    <a:pt x="364067" y="13331"/>
                  </a:lnTo>
                  <a:lnTo>
                    <a:pt x="330200" y="9098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2827867" y="1433838"/>
              <a:ext cx="2379133" cy="1449062"/>
            </a:xfrm>
            <a:custGeom>
              <a:avLst/>
              <a:gdLst>
                <a:gd name="connsiteX0" fmla="*/ 1075266 w 2379133"/>
                <a:gd name="connsiteY0" fmla="*/ 1449062 h 1449062"/>
                <a:gd name="connsiteX1" fmla="*/ 1888066 w 2379133"/>
                <a:gd name="connsiteY1" fmla="*/ 1063829 h 1449062"/>
                <a:gd name="connsiteX2" fmla="*/ 1926166 w 2379133"/>
                <a:gd name="connsiteY2" fmla="*/ 970695 h 1449062"/>
                <a:gd name="connsiteX3" fmla="*/ 1960033 w 2379133"/>
                <a:gd name="connsiteY3" fmla="*/ 945295 h 1449062"/>
                <a:gd name="connsiteX4" fmla="*/ 1964266 w 2379133"/>
                <a:gd name="connsiteY4" fmla="*/ 894495 h 1449062"/>
                <a:gd name="connsiteX5" fmla="*/ 1964266 w 2379133"/>
                <a:gd name="connsiteY5" fmla="*/ 894495 h 1449062"/>
                <a:gd name="connsiteX6" fmla="*/ 1951566 w 2379133"/>
                <a:gd name="connsiteY6" fmla="*/ 814062 h 1449062"/>
                <a:gd name="connsiteX7" fmla="*/ 1951566 w 2379133"/>
                <a:gd name="connsiteY7" fmla="*/ 814062 h 1449062"/>
                <a:gd name="connsiteX8" fmla="*/ 1968500 w 2379133"/>
                <a:gd name="connsiteY8" fmla="*/ 746329 h 1449062"/>
                <a:gd name="connsiteX9" fmla="*/ 1972733 w 2379133"/>
                <a:gd name="connsiteY9" fmla="*/ 716695 h 1449062"/>
                <a:gd name="connsiteX10" fmla="*/ 1972733 w 2379133"/>
                <a:gd name="connsiteY10" fmla="*/ 674362 h 1449062"/>
                <a:gd name="connsiteX11" fmla="*/ 2023533 w 2379133"/>
                <a:gd name="connsiteY11" fmla="*/ 636262 h 1449062"/>
                <a:gd name="connsiteX12" fmla="*/ 2023533 w 2379133"/>
                <a:gd name="connsiteY12" fmla="*/ 602395 h 1449062"/>
                <a:gd name="connsiteX13" fmla="*/ 2006600 w 2379133"/>
                <a:gd name="connsiteY13" fmla="*/ 572762 h 1449062"/>
                <a:gd name="connsiteX14" fmla="*/ 2006600 w 2379133"/>
                <a:gd name="connsiteY14" fmla="*/ 543129 h 1449062"/>
                <a:gd name="connsiteX15" fmla="*/ 1968500 w 2379133"/>
                <a:gd name="connsiteY15" fmla="*/ 462695 h 1449062"/>
                <a:gd name="connsiteX16" fmla="*/ 1985433 w 2379133"/>
                <a:gd name="connsiteY16" fmla="*/ 416129 h 1449062"/>
                <a:gd name="connsiteX17" fmla="*/ 1985433 w 2379133"/>
                <a:gd name="connsiteY17" fmla="*/ 369562 h 1449062"/>
                <a:gd name="connsiteX18" fmla="*/ 1993900 w 2379133"/>
                <a:gd name="connsiteY18" fmla="*/ 335695 h 1449062"/>
                <a:gd name="connsiteX19" fmla="*/ 2019300 w 2379133"/>
                <a:gd name="connsiteY19" fmla="*/ 297595 h 1449062"/>
                <a:gd name="connsiteX20" fmla="*/ 2087033 w 2379133"/>
                <a:gd name="connsiteY20" fmla="*/ 284895 h 1449062"/>
                <a:gd name="connsiteX21" fmla="*/ 2146300 w 2379133"/>
                <a:gd name="connsiteY21" fmla="*/ 280662 h 1449062"/>
                <a:gd name="connsiteX22" fmla="*/ 2188633 w 2379133"/>
                <a:gd name="connsiteY22" fmla="*/ 276429 h 1449062"/>
                <a:gd name="connsiteX23" fmla="*/ 2379133 w 2379133"/>
                <a:gd name="connsiteY23" fmla="*/ 98629 h 1449062"/>
                <a:gd name="connsiteX24" fmla="*/ 2362200 w 2379133"/>
                <a:gd name="connsiteY24" fmla="*/ 68995 h 1449062"/>
                <a:gd name="connsiteX25" fmla="*/ 2370666 w 2379133"/>
                <a:gd name="connsiteY25" fmla="*/ 39362 h 1449062"/>
                <a:gd name="connsiteX26" fmla="*/ 2357966 w 2379133"/>
                <a:gd name="connsiteY26" fmla="*/ 18195 h 1449062"/>
                <a:gd name="connsiteX27" fmla="*/ 2328333 w 2379133"/>
                <a:gd name="connsiteY27" fmla="*/ 26662 h 1449062"/>
                <a:gd name="connsiteX28" fmla="*/ 2328333 w 2379133"/>
                <a:gd name="connsiteY28" fmla="*/ 26662 h 1449062"/>
                <a:gd name="connsiteX29" fmla="*/ 2311400 w 2379133"/>
                <a:gd name="connsiteY29" fmla="*/ 1262 h 1449062"/>
                <a:gd name="connsiteX30" fmla="*/ 2269066 w 2379133"/>
                <a:gd name="connsiteY30" fmla="*/ 47829 h 1449062"/>
                <a:gd name="connsiteX31" fmla="*/ 2222500 w 2379133"/>
                <a:gd name="connsiteY31" fmla="*/ 68995 h 1449062"/>
                <a:gd name="connsiteX32" fmla="*/ 2188633 w 2379133"/>
                <a:gd name="connsiteY32" fmla="*/ 68995 h 1449062"/>
                <a:gd name="connsiteX33" fmla="*/ 2103966 w 2379133"/>
                <a:gd name="connsiteY33" fmla="*/ 81695 h 1449062"/>
                <a:gd name="connsiteX34" fmla="*/ 2103966 w 2379133"/>
                <a:gd name="connsiteY34" fmla="*/ 81695 h 1449062"/>
                <a:gd name="connsiteX35" fmla="*/ 2048933 w 2379133"/>
                <a:gd name="connsiteY35" fmla="*/ 90162 h 1449062"/>
                <a:gd name="connsiteX36" fmla="*/ 1960033 w 2379133"/>
                <a:gd name="connsiteY36" fmla="*/ 90162 h 1449062"/>
                <a:gd name="connsiteX37" fmla="*/ 1926166 w 2379133"/>
                <a:gd name="connsiteY37" fmla="*/ 98629 h 1449062"/>
                <a:gd name="connsiteX38" fmla="*/ 1892300 w 2379133"/>
                <a:gd name="connsiteY38" fmla="*/ 85929 h 1449062"/>
                <a:gd name="connsiteX39" fmla="*/ 1854200 w 2379133"/>
                <a:gd name="connsiteY39" fmla="*/ 73229 h 1449062"/>
                <a:gd name="connsiteX40" fmla="*/ 1811866 w 2379133"/>
                <a:gd name="connsiteY40" fmla="*/ 77462 h 1449062"/>
                <a:gd name="connsiteX41" fmla="*/ 1765300 w 2379133"/>
                <a:gd name="connsiteY41" fmla="*/ 85929 h 1449062"/>
                <a:gd name="connsiteX42" fmla="*/ 1706033 w 2379133"/>
                <a:gd name="connsiteY42" fmla="*/ 107095 h 1449062"/>
                <a:gd name="connsiteX43" fmla="*/ 1595966 w 2379133"/>
                <a:gd name="connsiteY43" fmla="*/ 157895 h 1449062"/>
                <a:gd name="connsiteX44" fmla="*/ 1557866 w 2379133"/>
                <a:gd name="connsiteY44" fmla="*/ 166362 h 1449062"/>
                <a:gd name="connsiteX45" fmla="*/ 1557866 w 2379133"/>
                <a:gd name="connsiteY45" fmla="*/ 166362 h 1449062"/>
                <a:gd name="connsiteX46" fmla="*/ 1511300 w 2379133"/>
                <a:gd name="connsiteY46" fmla="*/ 191762 h 1449062"/>
                <a:gd name="connsiteX47" fmla="*/ 1452033 w 2379133"/>
                <a:gd name="connsiteY47" fmla="*/ 217162 h 1449062"/>
                <a:gd name="connsiteX48" fmla="*/ 1384300 w 2379133"/>
                <a:gd name="connsiteY48" fmla="*/ 221395 h 1449062"/>
                <a:gd name="connsiteX49" fmla="*/ 1295400 w 2379133"/>
                <a:gd name="connsiteY49" fmla="*/ 229862 h 1449062"/>
                <a:gd name="connsiteX50" fmla="*/ 1227666 w 2379133"/>
                <a:gd name="connsiteY50" fmla="*/ 246795 h 1449062"/>
                <a:gd name="connsiteX51" fmla="*/ 1164166 w 2379133"/>
                <a:gd name="connsiteY51" fmla="*/ 225629 h 1449062"/>
                <a:gd name="connsiteX52" fmla="*/ 1049866 w 2379133"/>
                <a:gd name="connsiteY52" fmla="*/ 229862 h 1449062"/>
                <a:gd name="connsiteX53" fmla="*/ 969433 w 2379133"/>
                <a:gd name="connsiteY53" fmla="*/ 179062 h 1449062"/>
                <a:gd name="connsiteX54" fmla="*/ 884766 w 2379133"/>
                <a:gd name="connsiteY54" fmla="*/ 157895 h 1449062"/>
                <a:gd name="connsiteX55" fmla="*/ 838200 w 2379133"/>
                <a:gd name="connsiteY55" fmla="*/ 149429 h 1449062"/>
                <a:gd name="connsiteX56" fmla="*/ 778933 w 2379133"/>
                <a:gd name="connsiteY56" fmla="*/ 183295 h 1449062"/>
                <a:gd name="connsiteX57" fmla="*/ 736600 w 2379133"/>
                <a:gd name="connsiteY57" fmla="*/ 195995 h 1449062"/>
                <a:gd name="connsiteX58" fmla="*/ 706966 w 2379133"/>
                <a:gd name="connsiteY58" fmla="*/ 217162 h 1449062"/>
                <a:gd name="connsiteX59" fmla="*/ 643466 w 2379133"/>
                <a:gd name="connsiteY59" fmla="*/ 217162 h 1449062"/>
                <a:gd name="connsiteX60" fmla="*/ 588433 w 2379133"/>
                <a:gd name="connsiteY60" fmla="*/ 246795 h 1449062"/>
                <a:gd name="connsiteX61" fmla="*/ 546100 w 2379133"/>
                <a:gd name="connsiteY61" fmla="*/ 251029 h 1449062"/>
                <a:gd name="connsiteX62" fmla="*/ 512233 w 2379133"/>
                <a:gd name="connsiteY62" fmla="*/ 246795 h 1449062"/>
                <a:gd name="connsiteX63" fmla="*/ 474133 w 2379133"/>
                <a:gd name="connsiteY63" fmla="*/ 246795 h 1449062"/>
                <a:gd name="connsiteX64" fmla="*/ 474133 w 2379133"/>
                <a:gd name="connsiteY64" fmla="*/ 246795 h 1449062"/>
                <a:gd name="connsiteX65" fmla="*/ 444500 w 2379133"/>
                <a:gd name="connsiteY65" fmla="*/ 255262 h 1449062"/>
                <a:gd name="connsiteX66" fmla="*/ 444500 w 2379133"/>
                <a:gd name="connsiteY66" fmla="*/ 255262 h 1449062"/>
                <a:gd name="connsiteX67" fmla="*/ 444500 w 2379133"/>
                <a:gd name="connsiteY67" fmla="*/ 255262 h 1449062"/>
                <a:gd name="connsiteX68" fmla="*/ 423333 w 2379133"/>
                <a:gd name="connsiteY68" fmla="*/ 229862 h 1449062"/>
                <a:gd name="connsiteX69" fmla="*/ 423333 w 2379133"/>
                <a:gd name="connsiteY69" fmla="*/ 229862 h 1449062"/>
                <a:gd name="connsiteX70" fmla="*/ 397933 w 2379133"/>
                <a:gd name="connsiteY70" fmla="*/ 200229 h 1449062"/>
                <a:gd name="connsiteX71" fmla="*/ 397933 w 2379133"/>
                <a:gd name="connsiteY71" fmla="*/ 200229 h 1449062"/>
                <a:gd name="connsiteX72" fmla="*/ 342900 w 2379133"/>
                <a:gd name="connsiteY72" fmla="*/ 195995 h 1449062"/>
                <a:gd name="connsiteX73" fmla="*/ 342900 w 2379133"/>
                <a:gd name="connsiteY73" fmla="*/ 195995 h 1449062"/>
                <a:gd name="connsiteX74" fmla="*/ 304800 w 2379133"/>
                <a:gd name="connsiteY74" fmla="*/ 183295 h 1449062"/>
                <a:gd name="connsiteX75" fmla="*/ 304800 w 2379133"/>
                <a:gd name="connsiteY75" fmla="*/ 183295 h 1449062"/>
                <a:gd name="connsiteX76" fmla="*/ 287866 w 2379133"/>
                <a:gd name="connsiteY76" fmla="*/ 234095 h 1449062"/>
                <a:gd name="connsiteX77" fmla="*/ 287866 w 2379133"/>
                <a:gd name="connsiteY77" fmla="*/ 234095 h 1449062"/>
                <a:gd name="connsiteX78" fmla="*/ 262466 w 2379133"/>
                <a:gd name="connsiteY78" fmla="*/ 267962 h 1449062"/>
                <a:gd name="connsiteX79" fmla="*/ 254000 w 2379133"/>
                <a:gd name="connsiteY79" fmla="*/ 293362 h 1449062"/>
                <a:gd name="connsiteX80" fmla="*/ 254000 w 2379133"/>
                <a:gd name="connsiteY80" fmla="*/ 293362 h 1449062"/>
                <a:gd name="connsiteX81" fmla="*/ 249766 w 2379133"/>
                <a:gd name="connsiteY81" fmla="*/ 318762 h 1449062"/>
                <a:gd name="connsiteX82" fmla="*/ 275166 w 2379133"/>
                <a:gd name="connsiteY82" fmla="*/ 356862 h 1449062"/>
                <a:gd name="connsiteX83" fmla="*/ 309033 w 2379133"/>
                <a:gd name="connsiteY83" fmla="*/ 382262 h 1449062"/>
                <a:gd name="connsiteX84" fmla="*/ 304800 w 2379133"/>
                <a:gd name="connsiteY84" fmla="*/ 407662 h 1449062"/>
                <a:gd name="connsiteX85" fmla="*/ 249766 w 2379133"/>
                <a:gd name="connsiteY85" fmla="*/ 411895 h 1449062"/>
                <a:gd name="connsiteX86" fmla="*/ 198966 w 2379133"/>
                <a:gd name="connsiteY86" fmla="*/ 407662 h 1449062"/>
                <a:gd name="connsiteX87" fmla="*/ 182033 w 2379133"/>
                <a:gd name="connsiteY87" fmla="*/ 428829 h 1449062"/>
                <a:gd name="connsiteX88" fmla="*/ 198966 w 2379133"/>
                <a:gd name="connsiteY88" fmla="*/ 466929 h 1449062"/>
                <a:gd name="connsiteX89" fmla="*/ 182033 w 2379133"/>
                <a:gd name="connsiteY89" fmla="*/ 488095 h 1449062"/>
                <a:gd name="connsiteX90" fmla="*/ 182033 w 2379133"/>
                <a:gd name="connsiteY90" fmla="*/ 488095 h 1449062"/>
                <a:gd name="connsiteX91" fmla="*/ 143933 w 2379133"/>
                <a:gd name="connsiteY91" fmla="*/ 496562 h 1449062"/>
                <a:gd name="connsiteX92" fmla="*/ 143933 w 2379133"/>
                <a:gd name="connsiteY92" fmla="*/ 496562 h 1449062"/>
                <a:gd name="connsiteX93" fmla="*/ 118533 w 2379133"/>
                <a:gd name="connsiteY93" fmla="*/ 513495 h 1449062"/>
                <a:gd name="connsiteX94" fmla="*/ 114300 w 2379133"/>
                <a:gd name="connsiteY94" fmla="*/ 551595 h 1449062"/>
                <a:gd name="connsiteX95" fmla="*/ 114300 w 2379133"/>
                <a:gd name="connsiteY95" fmla="*/ 551595 h 1449062"/>
                <a:gd name="connsiteX96" fmla="*/ 71966 w 2379133"/>
                <a:gd name="connsiteY96" fmla="*/ 530429 h 1449062"/>
                <a:gd name="connsiteX97" fmla="*/ 71966 w 2379133"/>
                <a:gd name="connsiteY97" fmla="*/ 530429 h 1449062"/>
                <a:gd name="connsiteX98" fmla="*/ 42333 w 2379133"/>
                <a:gd name="connsiteY98" fmla="*/ 509262 h 1449062"/>
                <a:gd name="connsiteX99" fmla="*/ 0 w 2379133"/>
                <a:gd name="connsiteY99" fmla="*/ 517729 h 144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379133" h="1449062">
                  <a:moveTo>
                    <a:pt x="1075266" y="1449062"/>
                  </a:moveTo>
                  <a:lnTo>
                    <a:pt x="1888066" y="1063829"/>
                  </a:lnTo>
                  <a:lnTo>
                    <a:pt x="1926166" y="970695"/>
                  </a:lnTo>
                  <a:lnTo>
                    <a:pt x="1960033" y="945295"/>
                  </a:lnTo>
                  <a:lnTo>
                    <a:pt x="1964266" y="894495"/>
                  </a:lnTo>
                  <a:lnTo>
                    <a:pt x="1964266" y="894495"/>
                  </a:lnTo>
                  <a:lnTo>
                    <a:pt x="1951566" y="814062"/>
                  </a:lnTo>
                  <a:lnTo>
                    <a:pt x="1951566" y="814062"/>
                  </a:lnTo>
                  <a:lnTo>
                    <a:pt x="1968500" y="746329"/>
                  </a:lnTo>
                  <a:lnTo>
                    <a:pt x="1972733" y="716695"/>
                  </a:lnTo>
                  <a:lnTo>
                    <a:pt x="1972733" y="674362"/>
                  </a:lnTo>
                  <a:lnTo>
                    <a:pt x="2023533" y="636262"/>
                  </a:lnTo>
                  <a:lnTo>
                    <a:pt x="2023533" y="602395"/>
                  </a:lnTo>
                  <a:cubicBezTo>
                    <a:pt x="2010277" y="571465"/>
                    <a:pt x="2021580" y="572762"/>
                    <a:pt x="2006600" y="572762"/>
                  </a:cubicBezTo>
                  <a:lnTo>
                    <a:pt x="2006600" y="543129"/>
                  </a:lnTo>
                  <a:lnTo>
                    <a:pt x="1968500" y="462695"/>
                  </a:lnTo>
                  <a:lnTo>
                    <a:pt x="1985433" y="416129"/>
                  </a:lnTo>
                  <a:lnTo>
                    <a:pt x="1985433" y="369562"/>
                  </a:lnTo>
                  <a:lnTo>
                    <a:pt x="1993900" y="335695"/>
                  </a:lnTo>
                  <a:cubicBezTo>
                    <a:pt x="2020147" y="300700"/>
                    <a:pt x="2019300" y="315940"/>
                    <a:pt x="2019300" y="297595"/>
                  </a:cubicBezTo>
                  <a:lnTo>
                    <a:pt x="2087033" y="284895"/>
                  </a:lnTo>
                  <a:lnTo>
                    <a:pt x="2146300" y="280662"/>
                  </a:lnTo>
                  <a:lnTo>
                    <a:pt x="2188633" y="276429"/>
                  </a:lnTo>
                  <a:lnTo>
                    <a:pt x="2379133" y="98629"/>
                  </a:lnTo>
                  <a:lnTo>
                    <a:pt x="2362200" y="68995"/>
                  </a:lnTo>
                  <a:lnTo>
                    <a:pt x="2370666" y="39362"/>
                  </a:lnTo>
                  <a:lnTo>
                    <a:pt x="2357966" y="18195"/>
                  </a:lnTo>
                  <a:lnTo>
                    <a:pt x="2328333" y="26662"/>
                  </a:lnTo>
                  <a:lnTo>
                    <a:pt x="2328333" y="26662"/>
                  </a:lnTo>
                  <a:cubicBezTo>
                    <a:pt x="2315002" y="0"/>
                    <a:pt x="2325099" y="1262"/>
                    <a:pt x="2311400" y="1262"/>
                  </a:cubicBezTo>
                  <a:lnTo>
                    <a:pt x="2269066" y="47829"/>
                  </a:lnTo>
                  <a:lnTo>
                    <a:pt x="2222500" y="68995"/>
                  </a:lnTo>
                  <a:lnTo>
                    <a:pt x="2188633" y="68995"/>
                  </a:lnTo>
                  <a:lnTo>
                    <a:pt x="2103966" y="81695"/>
                  </a:lnTo>
                  <a:lnTo>
                    <a:pt x="2103966" y="81695"/>
                  </a:lnTo>
                  <a:cubicBezTo>
                    <a:pt x="2051774" y="90394"/>
                    <a:pt x="2070333" y="90162"/>
                    <a:pt x="2048933" y="90162"/>
                  </a:cubicBezTo>
                  <a:lnTo>
                    <a:pt x="1960033" y="90162"/>
                  </a:lnTo>
                  <a:lnTo>
                    <a:pt x="1926166" y="98629"/>
                  </a:lnTo>
                  <a:cubicBezTo>
                    <a:pt x="1895236" y="85373"/>
                    <a:pt x="1907280" y="85929"/>
                    <a:pt x="1892300" y="85929"/>
                  </a:cubicBezTo>
                  <a:cubicBezTo>
                    <a:pt x="1857112" y="72734"/>
                    <a:pt x="1870490" y="73229"/>
                    <a:pt x="1854200" y="73229"/>
                  </a:cubicBezTo>
                  <a:lnTo>
                    <a:pt x="1811866" y="77462"/>
                  </a:lnTo>
                  <a:cubicBezTo>
                    <a:pt x="1767547" y="81894"/>
                    <a:pt x="1779560" y="71666"/>
                    <a:pt x="1765300" y="85929"/>
                  </a:cubicBezTo>
                  <a:lnTo>
                    <a:pt x="1706033" y="107095"/>
                  </a:lnTo>
                  <a:lnTo>
                    <a:pt x="1595966" y="157895"/>
                  </a:lnTo>
                  <a:cubicBezTo>
                    <a:pt x="1556464" y="162285"/>
                    <a:pt x="1557866" y="149351"/>
                    <a:pt x="1557866" y="166362"/>
                  </a:cubicBezTo>
                  <a:lnTo>
                    <a:pt x="1557866" y="166362"/>
                  </a:lnTo>
                  <a:lnTo>
                    <a:pt x="1511300" y="191762"/>
                  </a:lnTo>
                  <a:lnTo>
                    <a:pt x="1452033" y="217162"/>
                  </a:lnTo>
                  <a:lnTo>
                    <a:pt x="1384300" y="221395"/>
                  </a:lnTo>
                  <a:lnTo>
                    <a:pt x="1295400" y="229862"/>
                  </a:lnTo>
                  <a:cubicBezTo>
                    <a:pt x="1226319" y="251450"/>
                    <a:pt x="1227666" y="274684"/>
                    <a:pt x="1227666" y="246795"/>
                  </a:cubicBezTo>
                  <a:cubicBezTo>
                    <a:pt x="1162803" y="229498"/>
                    <a:pt x="1164166" y="251768"/>
                    <a:pt x="1164166" y="225629"/>
                  </a:cubicBezTo>
                  <a:lnTo>
                    <a:pt x="1049866" y="229862"/>
                  </a:lnTo>
                  <a:lnTo>
                    <a:pt x="969433" y="179062"/>
                  </a:lnTo>
                  <a:lnTo>
                    <a:pt x="884766" y="157895"/>
                  </a:lnTo>
                  <a:lnTo>
                    <a:pt x="838200" y="149429"/>
                  </a:lnTo>
                  <a:lnTo>
                    <a:pt x="778933" y="183295"/>
                  </a:lnTo>
                  <a:lnTo>
                    <a:pt x="736600" y="195995"/>
                  </a:lnTo>
                  <a:lnTo>
                    <a:pt x="706966" y="217162"/>
                  </a:lnTo>
                  <a:lnTo>
                    <a:pt x="643466" y="217162"/>
                  </a:lnTo>
                  <a:lnTo>
                    <a:pt x="588433" y="246795"/>
                  </a:lnTo>
                  <a:lnTo>
                    <a:pt x="546100" y="251029"/>
                  </a:lnTo>
                  <a:lnTo>
                    <a:pt x="512233" y="246795"/>
                  </a:lnTo>
                  <a:lnTo>
                    <a:pt x="474133" y="246795"/>
                  </a:lnTo>
                  <a:lnTo>
                    <a:pt x="474133" y="246795"/>
                  </a:lnTo>
                  <a:lnTo>
                    <a:pt x="444500" y="255262"/>
                  </a:lnTo>
                  <a:lnTo>
                    <a:pt x="444500" y="255262"/>
                  </a:lnTo>
                  <a:lnTo>
                    <a:pt x="444500" y="255262"/>
                  </a:lnTo>
                  <a:cubicBezTo>
                    <a:pt x="422335" y="233097"/>
                    <a:pt x="423333" y="244073"/>
                    <a:pt x="423333" y="229862"/>
                  </a:cubicBezTo>
                  <a:lnTo>
                    <a:pt x="423333" y="229862"/>
                  </a:lnTo>
                  <a:lnTo>
                    <a:pt x="397933" y="200229"/>
                  </a:lnTo>
                  <a:lnTo>
                    <a:pt x="397933" y="200229"/>
                  </a:lnTo>
                  <a:lnTo>
                    <a:pt x="342900" y="195995"/>
                  </a:lnTo>
                  <a:lnTo>
                    <a:pt x="342900" y="195995"/>
                  </a:lnTo>
                  <a:lnTo>
                    <a:pt x="304800" y="183295"/>
                  </a:lnTo>
                  <a:lnTo>
                    <a:pt x="304800" y="183295"/>
                  </a:lnTo>
                  <a:lnTo>
                    <a:pt x="287866" y="234095"/>
                  </a:lnTo>
                  <a:lnTo>
                    <a:pt x="287866" y="234095"/>
                  </a:lnTo>
                  <a:lnTo>
                    <a:pt x="262466" y="267962"/>
                  </a:lnTo>
                  <a:lnTo>
                    <a:pt x="254000" y="293362"/>
                  </a:lnTo>
                  <a:lnTo>
                    <a:pt x="254000" y="293362"/>
                  </a:lnTo>
                  <a:lnTo>
                    <a:pt x="249766" y="318762"/>
                  </a:lnTo>
                  <a:lnTo>
                    <a:pt x="275166" y="356862"/>
                  </a:lnTo>
                  <a:lnTo>
                    <a:pt x="309033" y="382262"/>
                  </a:lnTo>
                  <a:lnTo>
                    <a:pt x="304800" y="407662"/>
                  </a:lnTo>
                  <a:lnTo>
                    <a:pt x="249766" y="411895"/>
                  </a:lnTo>
                  <a:lnTo>
                    <a:pt x="198966" y="407662"/>
                  </a:lnTo>
                  <a:lnTo>
                    <a:pt x="182033" y="428829"/>
                  </a:lnTo>
                  <a:cubicBezTo>
                    <a:pt x="199597" y="463957"/>
                    <a:pt x="198966" y="450074"/>
                    <a:pt x="198966" y="466929"/>
                  </a:cubicBezTo>
                  <a:lnTo>
                    <a:pt x="182033" y="488095"/>
                  </a:lnTo>
                  <a:lnTo>
                    <a:pt x="182033" y="488095"/>
                  </a:lnTo>
                  <a:cubicBezTo>
                    <a:pt x="146797" y="496904"/>
                    <a:pt x="159802" y="496562"/>
                    <a:pt x="143933" y="496562"/>
                  </a:cubicBezTo>
                  <a:lnTo>
                    <a:pt x="143933" y="496562"/>
                  </a:lnTo>
                  <a:lnTo>
                    <a:pt x="118533" y="513495"/>
                  </a:lnTo>
                  <a:lnTo>
                    <a:pt x="114300" y="551595"/>
                  </a:lnTo>
                  <a:lnTo>
                    <a:pt x="114300" y="551595"/>
                  </a:lnTo>
                  <a:lnTo>
                    <a:pt x="71966" y="530429"/>
                  </a:lnTo>
                  <a:lnTo>
                    <a:pt x="71966" y="530429"/>
                  </a:lnTo>
                  <a:cubicBezTo>
                    <a:pt x="45482" y="508359"/>
                    <a:pt x="57587" y="509262"/>
                    <a:pt x="42333" y="509262"/>
                  </a:cubicBezTo>
                  <a:lnTo>
                    <a:pt x="0" y="517729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5202767" y="1028700"/>
              <a:ext cx="893233" cy="541867"/>
            </a:xfrm>
            <a:custGeom>
              <a:avLst/>
              <a:gdLst>
                <a:gd name="connsiteX0" fmla="*/ 0 w 893233"/>
                <a:gd name="connsiteY0" fmla="*/ 499533 h 541867"/>
                <a:gd name="connsiteX1" fmla="*/ 33866 w 893233"/>
                <a:gd name="connsiteY1" fmla="*/ 469900 h 541867"/>
                <a:gd name="connsiteX2" fmla="*/ 76200 w 893233"/>
                <a:gd name="connsiteY2" fmla="*/ 469900 h 541867"/>
                <a:gd name="connsiteX3" fmla="*/ 101600 w 893233"/>
                <a:gd name="connsiteY3" fmla="*/ 448733 h 541867"/>
                <a:gd name="connsiteX4" fmla="*/ 131233 w 893233"/>
                <a:gd name="connsiteY4" fmla="*/ 410633 h 541867"/>
                <a:gd name="connsiteX5" fmla="*/ 131233 w 893233"/>
                <a:gd name="connsiteY5" fmla="*/ 410633 h 541867"/>
                <a:gd name="connsiteX6" fmla="*/ 169333 w 893233"/>
                <a:gd name="connsiteY6" fmla="*/ 389467 h 541867"/>
                <a:gd name="connsiteX7" fmla="*/ 228600 w 893233"/>
                <a:gd name="connsiteY7" fmla="*/ 419100 h 541867"/>
                <a:gd name="connsiteX8" fmla="*/ 249766 w 893233"/>
                <a:gd name="connsiteY8" fmla="*/ 389467 h 541867"/>
                <a:gd name="connsiteX9" fmla="*/ 292100 w 893233"/>
                <a:gd name="connsiteY9" fmla="*/ 397933 h 541867"/>
                <a:gd name="connsiteX10" fmla="*/ 317500 w 893233"/>
                <a:gd name="connsiteY10" fmla="*/ 397933 h 541867"/>
                <a:gd name="connsiteX11" fmla="*/ 351366 w 893233"/>
                <a:gd name="connsiteY11" fmla="*/ 414867 h 541867"/>
                <a:gd name="connsiteX12" fmla="*/ 351366 w 893233"/>
                <a:gd name="connsiteY12" fmla="*/ 414867 h 541867"/>
                <a:gd name="connsiteX13" fmla="*/ 440266 w 893233"/>
                <a:gd name="connsiteY13" fmla="*/ 440267 h 541867"/>
                <a:gd name="connsiteX14" fmla="*/ 474133 w 893233"/>
                <a:gd name="connsiteY14" fmla="*/ 444500 h 541867"/>
                <a:gd name="connsiteX15" fmla="*/ 474133 w 893233"/>
                <a:gd name="connsiteY15" fmla="*/ 444500 h 541867"/>
                <a:gd name="connsiteX16" fmla="*/ 584200 w 893233"/>
                <a:gd name="connsiteY16" fmla="*/ 440267 h 541867"/>
                <a:gd name="connsiteX17" fmla="*/ 605366 w 893233"/>
                <a:gd name="connsiteY17" fmla="*/ 402167 h 541867"/>
                <a:gd name="connsiteX18" fmla="*/ 630766 w 893233"/>
                <a:gd name="connsiteY18" fmla="*/ 410633 h 541867"/>
                <a:gd name="connsiteX19" fmla="*/ 668866 w 893233"/>
                <a:gd name="connsiteY19" fmla="*/ 419100 h 541867"/>
                <a:gd name="connsiteX20" fmla="*/ 685800 w 893233"/>
                <a:gd name="connsiteY20" fmla="*/ 436033 h 541867"/>
                <a:gd name="connsiteX21" fmla="*/ 698500 w 893233"/>
                <a:gd name="connsiteY21" fmla="*/ 457200 h 541867"/>
                <a:gd name="connsiteX22" fmla="*/ 681566 w 893233"/>
                <a:gd name="connsiteY22" fmla="*/ 478367 h 541867"/>
                <a:gd name="connsiteX23" fmla="*/ 681566 w 893233"/>
                <a:gd name="connsiteY23" fmla="*/ 478367 h 541867"/>
                <a:gd name="connsiteX24" fmla="*/ 673100 w 893233"/>
                <a:gd name="connsiteY24" fmla="*/ 516467 h 541867"/>
                <a:gd name="connsiteX25" fmla="*/ 673100 w 893233"/>
                <a:gd name="connsiteY25" fmla="*/ 516467 h 541867"/>
                <a:gd name="connsiteX26" fmla="*/ 711200 w 893233"/>
                <a:gd name="connsiteY26" fmla="*/ 541867 h 541867"/>
                <a:gd name="connsiteX27" fmla="*/ 719666 w 893233"/>
                <a:gd name="connsiteY27" fmla="*/ 512233 h 541867"/>
                <a:gd name="connsiteX28" fmla="*/ 753533 w 893233"/>
                <a:gd name="connsiteY28" fmla="*/ 508000 h 541867"/>
                <a:gd name="connsiteX29" fmla="*/ 753533 w 893233"/>
                <a:gd name="connsiteY29" fmla="*/ 508000 h 541867"/>
                <a:gd name="connsiteX30" fmla="*/ 787400 w 893233"/>
                <a:gd name="connsiteY30" fmla="*/ 469900 h 541867"/>
                <a:gd name="connsiteX31" fmla="*/ 787400 w 893233"/>
                <a:gd name="connsiteY31" fmla="*/ 469900 h 541867"/>
                <a:gd name="connsiteX32" fmla="*/ 842433 w 893233"/>
                <a:gd name="connsiteY32" fmla="*/ 457200 h 541867"/>
                <a:gd name="connsiteX33" fmla="*/ 859366 w 893233"/>
                <a:gd name="connsiteY33" fmla="*/ 486833 h 541867"/>
                <a:gd name="connsiteX34" fmla="*/ 884766 w 893233"/>
                <a:gd name="connsiteY34" fmla="*/ 499533 h 541867"/>
                <a:gd name="connsiteX35" fmla="*/ 872066 w 893233"/>
                <a:gd name="connsiteY35" fmla="*/ 457200 h 541867"/>
                <a:gd name="connsiteX36" fmla="*/ 893233 w 893233"/>
                <a:gd name="connsiteY36" fmla="*/ 431800 h 541867"/>
                <a:gd name="connsiteX37" fmla="*/ 893233 w 893233"/>
                <a:gd name="connsiteY37" fmla="*/ 431800 h 541867"/>
                <a:gd name="connsiteX38" fmla="*/ 872066 w 893233"/>
                <a:gd name="connsiteY38" fmla="*/ 393700 h 541867"/>
                <a:gd name="connsiteX39" fmla="*/ 838200 w 893233"/>
                <a:gd name="connsiteY39" fmla="*/ 372533 h 541867"/>
                <a:gd name="connsiteX40" fmla="*/ 838200 w 893233"/>
                <a:gd name="connsiteY40" fmla="*/ 372533 h 541867"/>
                <a:gd name="connsiteX41" fmla="*/ 804333 w 893233"/>
                <a:gd name="connsiteY41" fmla="*/ 359833 h 541867"/>
                <a:gd name="connsiteX42" fmla="*/ 808566 w 893233"/>
                <a:gd name="connsiteY42" fmla="*/ 317500 h 541867"/>
                <a:gd name="connsiteX43" fmla="*/ 795866 w 893233"/>
                <a:gd name="connsiteY43" fmla="*/ 292100 h 541867"/>
                <a:gd name="connsiteX44" fmla="*/ 817033 w 893233"/>
                <a:gd name="connsiteY44" fmla="*/ 266700 h 541867"/>
                <a:gd name="connsiteX45" fmla="*/ 795866 w 893233"/>
                <a:gd name="connsiteY45" fmla="*/ 241300 h 541867"/>
                <a:gd name="connsiteX46" fmla="*/ 745066 w 893233"/>
                <a:gd name="connsiteY46" fmla="*/ 245533 h 541867"/>
                <a:gd name="connsiteX47" fmla="*/ 736600 w 893233"/>
                <a:gd name="connsiteY47" fmla="*/ 220133 h 541867"/>
                <a:gd name="connsiteX48" fmla="*/ 736600 w 893233"/>
                <a:gd name="connsiteY48" fmla="*/ 220133 h 541867"/>
                <a:gd name="connsiteX49" fmla="*/ 690033 w 893233"/>
                <a:gd name="connsiteY49" fmla="*/ 207433 h 541867"/>
                <a:gd name="connsiteX50" fmla="*/ 681566 w 893233"/>
                <a:gd name="connsiteY50" fmla="*/ 173567 h 541867"/>
                <a:gd name="connsiteX51" fmla="*/ 702733 w 893233"/>
                <a:gd name="connsiteY51" fmla="*/ 148167 h 541867"/>
                <a:gd name="connsiteX52" fmla="*/ 732366 w 893233"/>
                <a:gd name="connsiteY52" fmla="*/ 110067 h 541867"/>
                <a:gd name="connsiteX53" fmla="*/ 753533 w 893233"/>
                <a:gd name="connsiteY53" fmla="*/ 59267 h 541867"/>
                <a:gd name="connsiteX54" fmla="*/ 774700 w 893233"/>
                <a:gd name="connsiteY54" fmla="*/ 42333 h 541867"/>
                <a:gd name="connsiteX55" fmla="*/ 753533 w 893233"/>
                <a:gd name="connsiteY55" fmla="*/ 21167 h 541867"/>
                <a:gd name="connsiteX56" fmla="*/ 719666 w 893233"/>
                <a:gd name="connsiteY56" fmla="*/ 25400 h 541867"/>
                <a:gd name="connsiteX57" fmla="*/ 706966 w 893233"/>
                <a:gd name="connsiteY57" fmla="*/ 0 h 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893233" h="541867">
                  <a:moveTo>
                    <a:pt x="0" y="499533"/>
                  </a:moveTo>
                  <a:lnTo>
                    <a:pt x="33866" y="469900"/>
                  </a:lnTo>
                  <a:cubicBezTo>
                    <a:pt x="77604" y="474273"/>
                    <a:pt x="76200" y="488315"/>
                    <a:pt x="76200" y="469900"/>
                  </a:cubicBezTo>
                  <a:lnTo>
                    <a:pt x="101600" y="448733"/>
                  </a:lnTo>
                  <a:lnTo>
                    <a:pt x="131233" y="410633"/>
                  </a:lnTo>
                  <a:lnTo>
                    <a:pt x="131233" y="410633"/>
                  </a:lnTo>
                  <a:lnTo>
                    <a:pt x="169333" y="389467"/>
                  </a:lnTo>
                  <a:lnTo>
                    <a:pt x="228600" y="419100"/>
                  </a:lnTo>
                  <a:lnTo>
                    <a:pt x="249766" y="389467"/>
                  </a:lnTo>
                  <a:lnTo>
                    <a:pt x="292100" y="397933"/>
                  </a:lnTo>
                  <a:lnTo>
                    <a:pt x="317500" y="397933"/>
                  </a:lnTo>
                  <a:lnTo>
                    <a:pt x="351366" y="414867"/>
                  </a:lnTo>
                  <a:lnTo>
                    <a:pt x="351366" y="414867"/>
                  </a:lnTo>
                  <a:lnTo>
                    <a:pt x="440266" y="440267"/>
                  </a:lnTo>
                  <a:lnTo>
                    <a:pt x="474133" y="444500"/>
                  </a:lnTo>
                  <a:lnTo>
                    <a:pt x="474133" y="444500"/>
                  </a:lnTo>
                  <a:lnTo>
                    <a:pt x="584200" y="440267"/>
                  </a:lnTo>
                  <a:lnTo>
                    <a:pt x="605366" y="402167"/>
                  </a:lnTo>
                  <a:lnTo>
                    <a:pt x="630766" y="410633"/>
                  </a:lnTo>
                  <a:lnTo>
                    <a:pt x="668866" y="419100"/>
                  </a:lnTo>
                  <a:cubicBezTo>
                    <a:pt x="686929" y="432647"/>
                    <a:pt x="685800" y="424744"/>
                    <a:pt x="685800" y="436033"/>
                  </a:cubicBezTo>
                  <a:lnTo>
                    <a:pt x="698500" y="457200"/>
                  </a:lnTo>
                  <a:lnTo>
                    <a:pt x="681566" y="478367"/>
                  </a:lnTo>
                  <a:lnTo>
                    <a:pt x="681566" y="478367"/>
                  </a:lnTo>
                  <a:cubicBezTo>
                    <a:pt x="672758" y="513602"/>
                    <a:pt x="673100" y="500597"/>
                    <a:pt x="673100" y="516467"/>
                  </a:cubicBezTo>
                  <a:lnTo>
                    <a:pt x="673100" y="516467"/>
                  </a:lnTo>
                  <a:lnTo>
                    <a:pt x="711200" y="541867"/>
                  </a:lnTo>
                  <a:lnTo>
                    <a:pt x="719666" y="512233"/>
                  </a:lnTo>
                  <a:lnTo>
                    <a:pt x="753533" y="508000"/>
                  </a:lnTo>
                  <a:lnTo>
                    <a:pt x="753533" y="508000"/>
                  </a:lnTo>
                  <a:cubicBezTo>
                    <a:pt x="784480" y="472631"/>
                    <a:pt x="772558" y="484739"/>
                    <a:pt x="787400" y="469900"/>
                  </a:cubicBezTo>
                  <a:lnTo>
                    <a:pt x="787400" y="469900"/>
                  </a:lnTo>
                  <a:lnTo>
                    <a:pt x="842433" y="457200"/>
                  </a:lnTo>
                  <a:lnTo>
                    <a:pt x="859366" y="486833"/>
                  </a:lnTo>
                  <a:lnTo>
                    <a:pt x="884766" y="499533"/>
                  </a:lnTo>
                  <a:lnTo>
                    <a:pt x="872066" y="457200"/>
                  </a:lnTo>
                  <a:cubicBezTo>
                    <a:pt x="889783" y="430626"/>
                    <a:pt x="878824" y="431800"/>
                    <a:pt x="893233" y="431800"/>
                  </a:cubicBezTo>
                  <a:lnTo>
                    <a:pt x="893233" y="431800"/>
                  </a:lnTo>
                  <a:lnTo>
                    <a:pt x="872066" y="393700"/>
                  </a:lnTo>
                  <a:cubicBezTo>
                    <a:pt x="841285" y="371713"/>
                    <a:pt x="854572" y="372533"/>
                    <a:pt x="838200" y="372533"/>
                  </a:cubicBezTo>
                  <a:lnTo>
                    <a:pt x="838200" y="372533"/>
                  </a:lnTo>
                  <a:cubicBezTo>
                    <a:pt x="802964" y="363725"/>
                    <a:pt x="804333" y="375703"/>
                    <a:pt x="804333" y="359833"/>
                  </a:cubicBezTo>
                  <a:lnTo>
                    <a:pt x="808566" y="317500"/>
                  </a:lnTo>
                  <a:cubicBezTo>
                    <a:pt x="794173" y="298309"/>
                    <a:pt x="795866" y="307622"/>
                    <a:pt x="795866" y="292100"/>
                  </a:cubicBezTo>
                  <a:lnTo>
                    <a:pt x="817033" y="266700"/>
                  </a:lnTo>
                  <a:cubicBezTo>
                    <a:pt x="803071" y="238776"/>
                    <a:pt x="813799" y="241300"/>
                    <a:pt x="795866" y="241300"/>
                  </a:cubicBezTo>
                  <a:lnTo>
                    <a:pt x="745066" y="245533"/>
                  </a:lnTo>
                  <a:lnTo>
                    <a:pt x="736600" y="220133"/>
                  </a:lnTo>
                  <a:lnTo>
                    <a:pt x="736600" y="220133"/>
                  </a:lnTo>
                  <a:lnTo>
                    <a:pt x="690033" y="207433"/>
                  </a:lnTo>
                  <a:lnTo>
                    <a:pt x="681566" y="173567"/>
                  </a:lnTo>
                  <a:lnTo>
                    <a:pt x="702733" y="148167"/>
                  </a:lnTo>
                  <a:lnTo>
                    <a:pt x="732366" y="110067"/>
                  </a:lnTo>
                  <a:lnTo>
                    <a:pt x="753533" y="59267"/>
                  </a:lnTo>
                  <a:lnTo>
                    <a:pt x="774700" y="42333"/>
                  </a:lnTo>
                  <a:lnTo>
                    <a:pt x="753533" y="21167"/>
                  </a:lnTo>
                  <a:cubicBezTo>
                    <a:pt x="722503" y="25600"/>
                    <a:pt x="733878" y="25400"/>
                    <a:pt x="719666" y="25400"/>
                  </a:cubicBezTo>
                  <a:lnTo>
                    <a:pt x="706966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6091767" y="1536700"/>
              <a:ext cx="1176866" cy="2214033"/>
            </a:xfrm>
            <a:custGeom>
              <a:avLst/>
              <a:gdLst>
                <a:gd name="connsiteX0" fmla="*/ 0 w 1176866"/>
                <a:gd name="connsiteY0" fmla="*/ 0 h 2214033"/>
                <a:gd name="connsiteX1" fmla="*/ 50800 w 1176866"/>
                <a:gd name="connsiteY1" fmla="*/ 21167 h 2214033"/>
                <a:gd name="connsiteX2" fmla="*/ 50800 w 1176866"/>
                <a:gd name="connsiteY2" fmla="*/ 21167 h 2214033"/>
                <a:gd name="connsiteX3" fmla="*/ 42333 w 1176866"/>
                <a:gd name="connsiteY3" fmla="*/ 67733 h 2214033"/>
                <a:gd name="connsiteX4" fmla="*/ 42333 w 1176866"/>
                <a:gd name="connsiteY4" fmla="*/ 67733 h 2214033"/>
                <a:gd name="connsiteX5" fmla="*/ 21166 w 1176866"/>
                <a:gd name="connsiteY5" fmla="*/ 93133 h 2214033"/>
                <a:gd name="connsiteX6" fmla="*/ 29633 w 1176866"/>
                <a:gd name="connsiteY6" fmla="*/ 127000 h 2214033"/>
                <a:gd name="connsiteX7" fmla="*/ 50800 w 1176866"/>
                <a:gd name="connsiteY7" fmla="*/ 105833 h 2214033"/>
                <a:gd name="connsiteX8" fmla="*/ 71966 w 1176866"/>
                <a:gd name="connsiteY8" fmla="*/ 127000 h 2214033"/>
                <a:gd name="connsiteX9" fmla="*/ 71966 w 1176866"/>
                <a:gd name="connsiteY9" fmla="*/ 127000 h 2214033"/>
                <a:gd name="connsiteX10" fmla="*/ 97366 w 1176866"/>
                <a:gd name="connsiteY10" fmla="*/ 143933 h 2214033"/>
                <a:gd name="connsiteX11" fmla="*/ 101600 w 1176866"/>
                <a:gd name="connsiteY11" fmla="*/ 173567 h 2214033"/>
                <a:gd name="connsiteX12" fmla="*/ 88900 w 1176866"/>
                <a:gd name="connsiteY12" fmla="*/ 207433 h 2214033"/>
                <a:gd name="connsiteX13" fmla="*/ 105833 w 1176866"/>
                <a:gd name="connsiteY13" fmla="*/ 245533 h 2214033"/>
                <a:gd name="connsiteX14" fmla="*/ 135466 w 1176866"/>
                <a:gd name="connsiteY14" fmla="*/ 245533 h 2214033"/>
                <a:gd name="connsiteX15" fmla="*/ 152400 w 1176866"/>
                <a:gd name="connsiteY15" fmla="*/ 228600 h 2214033"/>
                <a:gd name="connsiteX16" fmla="*/ 177800 w 1176866"/>
                <a:gd name="connsiteY16" fmla="*/ 249767 h 2214033"/>
                <a:gd name="connsiteX17" fmla="*/ 186266 w 1176866"/>
                <a:gd name="connsiteY17" fmla="*/ 287867 h 2214033"/>
                <a:gd name="connsiteX18" fmla="*/ 186266 w 1176866"/>
                <a:gd name="connsiteY18" fmla="*/ 287867 h 2214033"/>
                <a:gd name="connsiteX19" fmla="*/ 207433 w 1176866"/>
                <a:gd name="connsiteY19" fmla="*/ 347133 h 2214033"/>
                <a:gd name="connsiteX20" fmla="*/ 207433 w 1176866"/>
                <a:gd name="connsiteY20" fmla="*/ 347133 h 2214033"/>
                <a:gd name="connsiteX21" fmla="*/ 203200 w 1176866"/>
                <a:gd name="connsiteY21" fmla="*/ 385233 h 2214033"/>
                <a:gd name="connsiteX22" fmla="*/ 203200 w 1176866"/>
                <a:gd name="connsiteY22" fmla="*/ 385233 h 2214033"/>
                <a:gd name="connsiteX23" fmla="*/ 262466 w 1176866"/>
                <a:gd name="connsiteY23" fmla="*/ 393700 h 2214033"/>
                <a:gd name="connsiteX24" fmla="*/ 300566 w 1176866"/>
                <a:gd name="connsiteY24" fmla="*/ 389467 h 2214033"/>
                <a:gd name="connsiteX25" fmla="*/ 338666 w 1176866"/>
                <a:gd name="connsiteY25" fmla="*/ 436033 h 2214033"/>
                <a:gd name="connsiteX26" fmla="*/ 364066 w 1176866"/>
                <a:gd name="connsiteY26" fmla="*/ 465667 h 2214033"/>
                <a:gd name="connsiteX27" fmla="*/ 423333 w 1176866"/>
                <a:gd name="connsiteY27" fmla="*/ 444500 h 2214033"/>
                <a:gd name="connsiteX28" fmla="*/ 474133 w 1176866"/>
                <a:gd name="connsiteY28" fmla="*/ 440267 h 2214033"/>
                <a:gd name="connsiteX29" fmla="*/ 508000 w 1176866"/>
                <a:gd name="connsiteY29" fmla="*/ 461433 h 2214033"/>
                <a:gd name="connsiteX30" fmla="*/ 550333 w 1176866"/>
                <a:gd name="connsiteY30" fmla="*/ 448733 h 2214033"/>
                <a:gd name="connsiteX31" fmla="*/ 571500 w 1176866"/>
                <a:gd name="connsiteY31" fmla="*/ 469900 h 2214033"/>
                <a:gd name="connsiteX32" fmla="*/ 550333 w 1176866"/>
                <a:gd name="connsiteY32" fmla="*/ 486833 h 2214033"/>
                <a:gd name="connsiteX33" fmla="*/ 508000 w 1176866"/>
                <a:gd name="connsiteY33" fmla="*/ 491067 h 2214033"/>
                <a:gd name="connsiteX34" fmla="*/ 508000 w 1176866"/>
                <a:gd name="connsiteY34" fmla="*/ 491067 h 2214033"/>
                <a:gd name="connsiteX35" fmla="*/ 444500 w 1176866"/>
                <a:gd name="connsiteY35" fmla="*/ 503767 h 2214033"/>
                <a:gd name="connsiteX36" fmla="*/ 444500 w 1176866"/>
                <a:gd name="connsiteY36" fmla="*/ 503767 h 2214033"/>
                <a:gd name="connsiteX37" fmla="*/ 448733 w 1176866"/>
                <a:gd name="connsiteY37" fmla="*/ 537633 h 2214033"/>
                <a:gd name="connsiteX38" fmla="*/ 448733 w 1176866"/>
                <a:gd name="connsiteY38" fmla="*/ 537633 h 2214033"/>
                <a:gd name="connsiteX39" fmla="*/ 440266 w 1176866"/>
                <a:gd name="connsiteY39" fmla="*/ 563033 h 2214033"/>
                <a:gd name="connsiteX40" fmla="*/ 448733 w 1176866"/>
                <a:gd name="connsiteY40" fmla="*/ 592667 h 2214033"/>
                <a:gd name="connsiteX41" fmla="*/ 478366 w 1176866"/>
                <a:gd name="connsiteY41" fmla="*/ 639233 h 2214033"/>
                <a:gd name="connsiteX42" fmla="*/ 495300 w 1176866"/>
                <a:gd name="connsiteY42" fmla="*/ 668867 h 2214033"/>
                <a:gd name="connsiteX43" fmla="*/ 508000 w 1176866"/>
                <a:gd name="connsiteY43" fmla="*/ 702733 h 2214033"/>
                <a:gd name="connsiteX44" fmla="*/ 482600 w 1176866"/>
                <a:gd name="connsiteY44" fmla="*/ 728133 h 2214033"/>
                <a:gd name="connsiteX45" fmla="*/ 448733 w 1176866"/>
                <a:gd name="connsiteY45" fmla="*/ 732367 h 2214033"/>
                <a:gd name="connsiteX46" fmla="*/ 414866 w 1176866"/>
                <a:gd name="connsiteY46" fmla="*/ 723900 h 2214033"/>
                <a:gd name="connsiteX47" fmla="*/ 414866 w 1176866"/>
                <a:gd name="connsiteY47" fmla="*/ 723900 h 2214033"/>
                <a:gd name="connsiteX48" fmla="*/ 389466 w 1176866"/>
                <a:gd name="connsiteY48" fmla="*/ 736600 h 2214033"/>
                <a:gd name="connsiteX49" fmla="*/ 402166 w 1176866"/>
                <a:gd name="connsiteY49" fmla="*/ 770467 h 2214033"/>
                <a:gd name="connsiteX50" fmla="*/ 402166 w 1176866"/>
                <a:gd name="connsiteY50" fmla="*/ 770467 h 2214033"/>
                <a:gd name="connsiteX51" fmla="*/ 359833 w 1176866"/>
                <a:gd name="connsiteY51" fmla="*/ 795867 h 2214033"/>
                <a:gd name="connsiteX52" fmla="*/ 351366 w 1176866"/>
                <a:gd name="connsiteY52" fmla="*/ 821267 h 2214033"/>
                <a:gd name="connsiteX53" fmla="*/ 330200 w 1176866"/>
                <a:gd name="connsiteY53" fmla="*/ 833967 h 2214033"/>
                <a:gd name="connsiteX54" fmla="*/ 330200 w 1176866"/>
                <a:gd name="connsiteY54" fmla="*/ 833967 h 2214033"/>
                <a:gd name="connsiteX55" fmla="*/ 334433 w 1176866"/>
                <a:gd name="connsiteY55" fmla="*/ 880533 h 2214033"/>
                <a:gd name="connsiteX56" fmla="*/ 347133 w 1176866"/>
                <a:gd name="connsiteY56" fmla="*/ 914400 h 2214033"/>
                <a:gd name="connsiteX57" fmla="*/ 309033 w 1176866"/>
                <a:gd name="connsiteY57" fmla="*/ 922867 h 2214033"/>
                <a:gd name="connsiteX58" fmla="*/ 309033 w 1176866"/>
                <a:gd name="connsiteY58" fmla="*/ 922867 h 2214033"/>
                <a:gd name="connsiteX59" fmla="*/ 266700 w 1176866"/>
                <a:gd name="connsiteY59" fmla="*/ 901700 h 2214033"/>
                <a:gd name="connsiteX60" fmla="*/ 262466 w 1176866"/>
                <a:gd name="connsiteY60" fmla="*/ 927100 h 2214033"/>
                <a:gd name="connsiteX61" fmla="*/ 262466 w 1176866"/>
                <a:gd name="connsiteY61" fmla="*/ 927100 h 2214033"/>
                <a:gd name="connsiteX62" fmla="*/ 262466 w 1176866"/>
                <a:gd name="connsiteY62" fmla="*/ 952500 h 2214033"/>
                <a:gd name="connsiteX63" fmla="*/ 262466 w 1176866"/>
                <a:gd name="connsiteY63" fmla="*/ 952500 h 2214033"/>
                <a:gd name="connsiteX64" fmla="*/ 237066 w 1176866"/>
                <a:gd name="connsiteY64" fmla="*/ 965200 h 2214033"/>
                <a:gd name="connsiteX65" fmla="*/ 249766 w 1176866"/>
                <a:gd name="connsiteY65" fmla="*/ 990600 h 2214033"/>
                <a:gd name="connsiteX66" fmla="*/ 249766 w 1176866"/>
                <a:gd name="connsiteY66" fmla="*/ 990600 h 2214033"/>
                <a:gd name="connsiteX67" fmla="*/ 279400 w 1176866"/>
                <a:gd name="connsiteY67" fmla="*/ 994833 h 2214033"/>
                <a:gd name="connsiteX68" fmla="*/ 292100 w 1176866"/>
                <a:gd name="connsiteY68" fmla="*/ 1020233 h 2214033"/>
                <a:gd name="connsiteX69" fmla="*/ 292100 w 1176866"/>
                <a:gd name="connsiteY69" fmla="*/ 1054100 h 2214033"/>
                <a:gd name="connsiteX70" fmla="*/ 292100 w 1176866"/>
                <a:gd name="connsiteY70" fmla="*/ 1054100 h 2214033"/>
                <a:gd name="connsiteX71" fmla="*/ 254000 w 1176866"/>
                <a:gd name="connsiteY71" fmla="*/ 1087967 h 2214033"/>
                <a:gd name="connsiteX72" fmla="*/ 249766 w 1176866"/>
                <a:gd name="connsiteY72" fmla="*/ 1113367 h 2214033"/>
                <a:gd name="connsiteX73" fmla="*/ 249766 w 1176866"/>
                <a:gd name="connsiteY73" fmla="*/ 1113367 h 2214033"/>
                <a:gd name="connsiteX74" fmla="*/ 228600 w 1176866"/>
                <a:gd name="connsiteY74" fmla="*/ 1134533 h 2214033"/>
                <a:gd name="connsiteX75" fmla="*/ 266700 w 1176866"/>
                <a:gd name="connsiteY75" fmla="*/ 1147233 h 2214033"/>
                <a:gd name="connsiteX76" fmla="*/ 296333 w 1176866"/>
                <a:gd name="connsiteY76" fmla="*/ 1189567 h 2214033"/>
                <a:gd name="connsiteX77" fmla="*/ 321733 w 1176866"/>
                <a:gd name="connsiteY77" fmla="*/ 1223433 h 2214033"/>
                <a:gd name="connsiteX78" fmla="*/ 355600 w 1176866"/>
                <a:gd name="connsiteY78" fmla="*/ 1244600 h 2214033"/>
                <a:gd name="connsiteX79" fmla="*/ 355600 w 1176866"/>
                <a:gd name="connsiteY79" fmla="*/ 1244600 h 2214033"/>
                <a:gd name="connsiteX80" fmla="*/ 355600 w 1176866"/>
                <a:gd name="connsiteY80" fmla="*/ 1244600 h 2214033"/>
                <a:gd name="connsiteX81" fmla="*/ 355600 w 1176866"/>
                <a:gd name="connsiteY81" fmla="*/ 1244600 h 2214033"/>
                <a:gd name="connsiteX82" fmla="*/ 402166 w 1176866"/>
                <a:gd name="connsiteY82" fmla="*/ 1261533 h 2214033"/>
                <a:gd name="connsiteX83" fmla="*/ 419100 w 1176866"/>
                <a:gd name="connsiteY83" fmla="*/ 1282700 h 2214033"/>
                <a:gd name="connsiteX84" fmla="*/ 419100 w 1176866"/>
                <a:gd name="connsiteY84" fmla="*/ 1282700 h 2214033"/>
                <a:gd name="connsiteX85" fmla="*/ 444500 w 1176866"/>
                <a:gd name="connsiteY85" fmla="*/ 1312333 h 2214033"/>
                <a:gd name="connsiteX86" fmla="*/ 457200 w 1176866"/>
                <a:gd name="connsiteY86" fmla="*/ 1341967 h 2214033"/>
                <a:gd name="connsiteX87" fmla="*/ 486833 w 1176866"/>
                <a:gd name="connsiteY87" fmla="*/ 1367367 h 2214033"/>
                <a:gd name="connsiteX88" fmla="*/ 512233 w 1176866"/>
                <a:gd name="connsiteY88" fmla="*/ 1392767 h 2214033"/>
                <a:gd name="connsiteX89" fmla="*/ 516466 w 1176866"/>
                <a:gd name="connsiteY89" fmla="*/ 1426633 h 2214033"/>
                <a:gd name="connsiteX90" fmla="*/ 486833 w 1176866"/>
                <a:gd name="connsiteY90" fmla="*/ 1443567 h 2214033"/>
                <a:gd name="connsiteX91" fmla="*/ 486833 w 1176866"/>
                <a:gd name="connsiteY91" fmla="*/ 1468967 h 2214033"/>
                <a:gd name="connsiteX92" fmla="*/ 486833 w 1176866"/>
                <a:gd name="connsiteY92" fmla="*/ 1468967 h 2214033"/>
                <a:gd name="connsiteX93" fmla="*/ 499533 w 1176866"/>
                <a:gd name="connsiteY93" fmla="*/ 1502833 h 2214033"/>
                <a:gd name="connsiteX94" fmla="*/ 605366 w 1176866"/>
                <a:gd name="connsiteY94" fmla="*/ 1494367 h 2214033"/>
                <a:gd name="connsiteX95" fmla="*/ 859366 w 1176866"/>
                <a:gd name="connsiteY95" fmla="*/ 1684867 h 2214033"/>
                <a:gd name="connsiteX96" fmla="*/ 914400 w 1176866"/>
                <a:gd name="connsiteY96" fmla="*/ 1663700 h 2214033"/>
                <a:gd name="connsiteX97" fmla="*/ 969433 w 1176866"/>
                <a:gd name="connsiteY97" fmla="*/ 1689100 h 2214033"/>
                <a:gd name="connsiteX98" fmla="*/ 973666 w 1176866"/>
                <a:gd name="connsiteY98" fmla="*/ 1727200 h 2214033"/>
                <a:gd name="connsiteX99" fmla="*/ 999066 w 1176866"/>
                <a:gd name="connsiteY99" fmla="*/ 1752600 h 2214033"/>
                <a:gd name="connsiteX100" fmla="*/ 1024466 w 1176866"/>
                <a:gd name="connsiteY100" fmla="*/ 1765300 h 2214033"/>
                <a:gd name="connsiteX101" fmla="*/ 1003300 w 1176866"/>
                <a:gd name="connsiteY101" fmla="*/ 1782233 h 2214033"/>
                <a:gd name="connsiteX102" fmla="*/ 1037166 w 1176866"/>
                <a:gd name="connsiteY102" fmla="*/ 1816100 h 2214033"/>
                <a:gd name="connsiteX103" fmla="*/ 1054100 w 1176866"/>
                <a:gd name="connsiteY103" fmla="*/ 1849967 h 2214033"/>
                <a:gd name="connsiteX104" fmla="*/ 1079500 w 1176866"/>
                <a:gd name="connsiteY104" fmla="*/ 1879600 h 2214033"/>
                <a:gd name="connsiteX105" fmla="*/ 1104900 w 1176866"/>
                <a:gd name="connsiteY105" fmla="*/ 1913467 h 2214033"/>
                <a:gd name="connsiteX106" fmla="*/ 1126066 w 1176866"/>
                <a:gd name="connsiteY106" fmla="*/ 1926167 h 2214033"/>
                <a:gd name="connsiteX107" fmla="*/ 1079500 w 1176866"/>
                <a:gd name="connsiteY107" fmla="*/ 2053167 h 2214033"/>
                <a:gd name="connsiteX108" fmla="*/ 1062566 w 1176866"/>
                <a:gd name="connsiteY108" fmla="*/ 2137833 h 2214033"/>
                <a:gd name="connsiteX109" fmla="*/ 1062566 w 1176866"/>
                <a:gd name="connsiteY109" fmla="*/ 2209800 h 2214033"/>
                <a:gd name="connsiteX110" fmla="*/ 1176866 w 1176866"/>
                <a:gd name="connsiteY110" fmla="*/ 2214033 h 221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176866" h="2214033">
                  <a:moveTo>
                    <a:pt x="0" y="0"/>
                  </a:moveTo>
                  <a:lnTo>
                    <a:pt x="50800" y="21167"/>
                  </a:lnTo>
                  <a:lnTo>
                    <a:pt x="50800" y="21167"/>
                  </a:lnTo>
                  <a:lnTo>
                    <a:pt x="42333" y="67733"/>
                  </a:lnTo>
                  <a:lnTo>
                    <a:pt x="42333" y="67733"/>
                  </a:lnTo>
                  <a:lnTo>
                    <a:pt x="21166" y="93133"/>
                  </a:lnTo>
                  <a:lnTo>
                    <a:pt x="29633" y="127000"/>
                  </a:lnTo>
                  <a:cubicBezTo>
                    <a:pt x="51703" y="100516"/>
                    <a:pt x="50800" y="90579"/>
                    <a:pt x="50800" y="105833"/>
                  </a:cubicBezTo>
                  <a:cubicBezTo>
                    <a:pt x="68614" y="128102"/>
                    <a:pt x="58697" y="127000"/>
                    <a:pt x="71966" y="127000"/>
                  </a:cubicBezTo>
                  <a:lnTo>
                    <a:pt x="71966" y="127000"/>
                  </a:lnTo>
                  <a:lnTo>
                    <a:pt x="97366" y="143933"/>
                  </a:lnTo>
                  <a:cubicBezTo>
                    <a:pt x="101832" y="170725"/>
                    <a:pt x="101600" y="160750"/>
                    <a:pt x="101600" y="173567"/>
                  </a:cubicBezTo>
                  <a:lnTo>
                    <a:pt x="88900" y="207433"/>
                  </a:lnTo>
                  <a:lnTo>
                    <a:pt x="105833" y="245533"/>
                  </a:lnTo>
                  <a:cubicBezTo>
                    <a:pt x="136863" y="249967"/>
                    <a:pt x="135466" y="259745"/>
                    <a:pt x="135466" y="245533"/>
                  </a:cubicBezTo>
                  <a:lnTo>
                    <a:pt x="152400" y="228600"/>
                  </a:lnTo>
                  <a:lnTo>
                    <a:pt x="177800" y="249767"/>
                  </a:lnTo>
                  <a:lnTo>
                    <a:pt x="186266" y="287867"/>
                  </a:lnTo>
                  <a:lnTo>
                    <a:pt x="186266" y="287867"/>
                  </a:lnTo>
                  <a:lnTo>
                    <a:pt x="207433" y="347133"/>
                  </a:lnTo>
                  <a:lnTo>
                    <a:pt x="207433" y="347133"/>
                  </a:lnTo>
                  <a:lnTo>
                    <a:pt x="203200" y="385233"/>
                  </a:lnTo>
                  <a:lnTo>
                    <a:pt x="203200" y="385233"/>
                  </a:lnTo>
                  <a:cubicBezTo>
                    <a:pt x="256784" y="394164"/>
                    <a:pt x="236833" y="393700"/>
                    <a:pt x="262466" y="393700"/>
                  </a:cubicBezTo>
                  <a:cubicBezTo>
                    <a:pt x="297733" y="389292"/>
                    <a:pt x="284956" y="389467"/>
                    <a:pt x="300566" y="389467"/>
                  </a:cubicBezTo>
                  <a:lnTo>
                    <a:pt x="338666" y="436033"/>
                  </a:lnTo>
                  <a:lnTo>
                    <a:pt x="364066" y="465667"/>
                  </a:lnTo>
                  <a:lnTo>
                    <a:pt x="423333" y="444500"/>
                  </a:lnTo>
                  <a:lnTo>
                    <a:pt x="474133" y="440267"/>
                  </a:lnTo>
                  <a:lnTo>
                    <a:pt x="508000" y="461433"/>
                  </a:lnTo>
                  <a:cubicBezTo>
                    <a:pt x="548048" y="452534"/>
                    <a:pt x="536902" y="462167"/>
                    <a:pt x="550333" y="448733"/>
                  </a:cubicBezTo>
                  <a:cubicBezTo>
                    <a:pt x="572602" y="466548"/>
                    <a:pt x="571500" y="456631"/>
                    <a:pt x="571500" y="469900"/>
                  </a:cubicBezTo>
                  <a:lnTo>
                    <a:pt x="550333" y="486833"/>
                  </a:lnTo>
                  <a:lnTo>
                    <a:pt x="508000" y="491067"/>
                  </a:lnTo>
                  <a:lnTo>
                    <a:pt x="508000" y="491067"/>
                  </a:lnTo>
                  <a:cubicBezTo>
                    <a:pt x="443101" y="499720"/>
                    <a:pt x="444500" y="478179"/>
                    <a:pt x="444500" y="503767"/>
                  </a:cubicBezTo>
                  <a:lnTo>
                    <a:pt x="444500" y="503767"/>
                  </a:lnTo>
                  <a:lnTo>
                    <a:pt x="448733" y="537633"/>
                  </a:lnTo>
                  <a:lnTo>
                    <a:pt x="448733" y="537633"/>
                  </a:lnTo>
                  <a:lnTo>
                    <a:pt x="440266" y="563033"/>
                  </a:lnTo>
                  <a:lnTo>
                    <a:pt x="448733" y="592667"/>
                  </a:lnTo>
                  <a:lnTo>
                    <a:pt x="478366" y="639233"/>
                  </a:lnTo>
                  <a:lnTo>
                    <a:pt x="495300" y="668867"/>
                  </a:lnTo>
                  <a:cubicBezTo>
                    <a:pt x="508556" y="699797"/>
                    <a:pt x="508000" y="687753"/>
                    <a:pt x="508000" y="702733"/>
                  </a:cubicBezTo>
                  <a:lnTo>
                    <a:pt x="482600" y="728133"/>
                  </a:lnTo>
                  <a:lnTo>
                    <a:pt x="448733" y="732367"/>
                  </a:lnTo>
                  <a:lnTo>
                    <a:pt x="414866" y="723900"/>
                  </a:lnTo>
                  <a:lnTo>
                    <a:pt x="414866" y="723900"/>
                  </a:lnTo>
                  <a:lnTo>
                    <a:pt x="389466" y="736600"/>
                  </a:lnTo>
                  <a:lnTo>
                    <a:pt x="402166" y="770467"/>
                  </a:lnTo>
                  <a:lnTo>
                    <a:pt x="402166" y="770467"/>
                  </a:lnTo>
                  <a:lnTo>
                    <a:pt x="359833" y="795867"/>
                  </a:lnTo>
                  <a:lnTo>
                    <a:pt x="351366" y="821267"/>
                  </a:lnTo>
                  <a:cubicBezTo>
                    <a:pt x="328890" y="830257"/>
                    <a:pt x="330200" y="822134"/>
                    <a:pt x="330200" y="833967"/>
                  </a:cubicBezTo>
                  <a:lnTo>
                    <a:pt x="330200" y="833967"/>
                  </a:lnTo>
                  <a:lnTo>
                    <a:pt x="334433" y="880533"/>
                  </a:lnTo>
                  <a:lnTo>
                    <a:pt x="347133" y="914400"/>
                  </a:lnTo>
                  <a:cubicBezTo>
                    <a:pt x="311286" y="918881"/>
                    <a:pt x="321310" y="910587"/>
                    <a:pt x="309033" y="922867"/>
                  </a:cubicBezTo>
                  <a:lnTo>
                    <a:pt x="309033" y="922867"/>
                  </a:lnTo>
                  <a:cubicBezTo>
                    <a:pt x="265490" y="896741"/>
                    <a:pt x="266700" y="881011"/>
                    <a:pt x="266700" y="901700"/>
                  </a:cubicBezTo>
                  <a:lnTo>
                    <a:pt x="262466" y="927100"/>
                  </a:lnTo>
                  <a:lnTo>
                    <a:pt x="262466" y="927100"/>
                  </a:lnTo>
                  <a:lnTo>
                    <a:pt x="262466" y="952500"/>
                  </a:lnTo>
                  <a:lnTo>
                    <a:pt x="262466" y="952500"/>
                  </a:lnTo>
                  <a:lnTo>
                    <a:pt x="237066" y="965200"/>
                  </a:lnTo>
                  <a:lnTo>
                    <a:pt x="249766" y="990600"/>
                  </a:lnTo>
                  <a:lnTo>
                    <a:pt x="249766" y="990600"/>
                  </a:lnTo>
                  <a:cubicBezTo>
                    <a:pt x="280757" y="999455"/>
                    <a:pt x="279400" y="1009340"/>
                    <a:pt x="279400" y="994833"/>
                  </a:cubicBezTo>
                  <a:lnTo>
                    <a:pt x="292100" y="1020233"/>
                  </a:lnTo>
                  <a:lnTo>
                    <a:pt x="292100" y="1054100"/>
                  </a:lnTo>
                  <a:lnTo>
                    <a:pt x="292100" y="1054100"/>
                  </a:lnTo>
                  <a:lnTo>
                    <a:pt x="254000" y="1087967"/>
                  </a:lnTo>
                  <a:cubicBezTo>
                    <a:pt x="249489" y="1110517"/>
                    <a:pt x="249766" y="1101938"/>
                    <a:pt x="249766" y="1113367"/>
                  </a:cubicBezTo>
                  <a:lnTo>
                    <a:pt x="249766" y="1113367"/>
                  </a:lnTo>
                  <a:lnTo>
                    <a:pt x="228600" y="1134533"/>
                  </a:lnTo>
                  <a:lnTo>
                    <a:pt x="266700" y="1147233"/>
                  </a:lnTo>
                  <a:lnTo>
                    <a:pt x="296333" y="1189567"/>
                  </a:lnTo>
                  <a:lnTo>
                    <a:pt x="321733" y="1223433"/>
                  </a:lnTo>
                  <a:lnTo>
                    <a:pt x="355600" y="1244600"/>
                  </a:lnTo>
                  <a:lnTo>
                    <a:pt x="355600" y="1244600"/>
                  </a:lnTo>
                  <a:lnTo>
                    <a:pt x="355600" y="1244600"/>
                  </a:lnTo>
                  <a:lnTo>
                    <a:pt x="355600" y="1244600"/>
                  </a:lnTo>
                  <a:lnTo>
                    <a:pt x="402166" y="1261533"/>
                  </a:lnTo>
                  <a:cubicBezTo>
                    <a:pt x="422886" y="1271893"/>
                    <a:pt x="419100" y="1263689"/>
                    <a:pt x="419100" y="1282700"/>
                  </a:cubicBezTo>
                  <a:lnTo>
                    <a:pt x="419100" y="1282700"/>
                  </a:lnTo>
                  <a:cubicBezTo>
                    <a:pt x="445498" y="1309098"/>
                    <a:pt x="444500" y="1296126"/>
                    <a:pt x="444500" y="1312333"/>
                  </a:cubicBezTo>
                  <a:lnTo>
                    <a:pt x="457200" y="1341967"/>
                  </a:lnTo>
                  <a:lnTo>
                    <a:pt x="486833" y="1367367"/>
                  </a:lnTo>
                  <a:cubicBezTo>
                    <a:pt x="508903" y="1393851"/>
                    <a:pt x="496979" y="1392767"/>
                    <a:pt x="512233" y="1392767"/>
                  </a:cubicBezTo>
                  <a:lnTo>
                    <a:pt x="516466" y="1426633"/>
                  </a:lnTo>
                  <a:lnTo>
                    <a:pt x="486833" y="1443567"/>
                  </a:lnTo>
                  <a:lnTo>
                    <a:pt x="486833" y="1468967"/>
                  </a:lnTo>
                  <a:lnTo>
                    <a:pt x="486833" y="1468967"/>
                  </a:lnTo>
                  <a:lnTo>
                    <a:pt x="499533" y="1502833"/>
                  </a:lnTo>
                  <a:lnTo>
                    <a:pt x="605366" y="1494367"/>
                  </a:lnTo>
                  <a:lnTo>
                    <a:pt x="859366" y="1684867"/>
                  </a:lnTo>
                  <a:lnTo>
                    <a:pt x="914400" y="1663700"/>
                  </a:lnTo>
                  <a:cubicBezTo>
                    <a:pt x="970675" y="1694002"/>
                    <a:pt x="969433" y="1714168"/>
                    <a:pt x="969433" y="1689100"/>
                  </a:cubicBezTo>
                  <a:lnTo>
                    <a:pt x="973666" y="1727200"/>
                  </a:lnTo>
                  <a:lnTo>
                    <a:pt x="999066" y="1752600"/>
                  </a:lnTo>
                  <a:cubicBezTo>
                    <a:pt x="1025805" y="1761513"/>
                    <a:pt x="1024466" y="1752142"/>
                    <a:pt x="1024466" y="1765300"/>
                  </a:cubicBezTo>
                  <a:lnTo>
                    <a:pt x="1003300" y="1782233"/>
                  </a:lnTo>
                  <a:cubicBezTo>
                    <a:pt x="1033862" y="1817162"/>
                    <a:pt x="1017933" y="1816100"/>
                    <a:pt x="1037166" y="1816100"/>
                  </a:cubicBezTo>
                  <a:cubicBezTo>
                    <a:pt x="1054673" y="1855489"/>
                    <a:pt x="1054100" y="1868098"/>
                    <a:pt x="1054100" y="1849967"/>
                  </a:cubicBezTo>
                  <a:lnTo>
                    <a:pt x="1079500" y="1879600"/>
                  </a:lnTo>
                  <a:cubicBezTo>
                    <a:pt x="1101826" y="1910857"/>
                    <a:pt x="1092083" y="1900650"/>
                    <a:pt x="1104900" y="1913467"/>
                  </a:cubicBezTo>
                  <a:lnTo>
                    <a:pt x="1126066" y="1926167"/>
                  </a:lnTo>
                  <a:lnTo>
                    <a:pt x="1079500" y="2053167"/>
                  </a:lnTo>
                  <a:cubicBezTo>
                    <a:pt x="1066591" y="2139229"/>
                    <a:pt x="1095338" y="2137833"/>
                    <a:pt x="1062566" y="2137833"/>
                  </a:cubicBezTo>
                  <a:lnTo>
                    <a:pt x="1062566" y="2209800"/>
                  </a:lnTo>
                  <a:lnTo>
                    <a:pt x="1176866" y="22140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7272867" y="3750733"/>
              <a:ext cx="204302" cy="393700"/>
            </a:xfrm>
            <a:custGeom>
              <a:avLst/>
              <a:gdLst>
                <a:gd name="connsiteX0" fmla="*/ 0 w 204302"/>
                <a:gd name="connsiteY0" fmla="*/ 0 h 393700"/>
                <a:gd name="connsiteX1" fmla="*/ 0 w 204302"/>
                <a:gd name="connsiteY1" fmla="*/ 101600 h 393700"/>
                <a:gd name="connsiteX2" fmla="*/ 0 w 204302"/>
                <a:gd name="connsiteY2" fmla="*/ 101600 h 393700"/>
                <a:gd name="connsiteX3" fmla="*/ 4233 w 204302"/>
                <a:gd name="connsiteY3" fmla="*/ 194734 h 393700"/>
                <a:gd name="connsiteX4" fmla="*/ 46566 w 204302"/>
                <a:gd name="connsiteY4" fmla="*/ 211667 h 393700"/>
                <a:gd name="connsiteX5" fmla="*/ 67733 w 204302"/>
                <a:gd name="connsiteY5" fmla="*/ 241300 h 393700"/>
                <a:gd name="connsiteX6" fmla="*/ 97366 w 204302"/>
                <a:gd name="connsiteY6" fmla="*/ 254000 h 393700"/>
                <a:gd name="connsiteX7" fmla="*/ 148166 w 204302"/>
                <a:gd name="connsiteY7" fmla="*/ 296334 h 393700"/>
                <a:gd name="connsiteX8" fmla="*/ 143933 w 204302"/>
                <a:gd name="connsiteY8" fmla="*/ 325967 h 393700"/>
                <a:gd name="connsiteX9" fmla="*/ 160866 w 204302"/>
                <a:gd name="connsiteY9" fmla="*/ 355600 h 393700"/>
                <a:gd name="connsiteX10" fmla="*/ 203200 w 204302"/>
                <a:gd name="connsiteY10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302" h="393700">
                  <a:moveTo>
                    <a:pt x="0" y="0"/>
                  </a:moveTo>
                  <a:lnTo>
                    <a:pt x="0" y="101600"/>
                  </a:lnTo>
                  <a:lnTo>
                    <a:pt x="0" y="101600"/>
                  </a:lnTo>
                  <a:lnTo>
                    <a:pt x="4233" y="194734"/>
                  </a:lnTo>
                  <a:cubicBezTo>
                    <a:pt x="47828" y="216531"/>
                    <a:pt x="46566" y="231677"/>
                    <a:pt x="46566" y="211667"/>
                  </a:cubicBezTo>
                  <a:lnTo>
                    <a:pt x="67733" y="241300"/>
                  </a:lnTo>
                  <a:lnTo>
                    <a:pt x="97366" y="254000"/>
                  </a:lnTo>
                  <a:lnTo>
                    <a:pt x="148166" y="296334"/>
                  </a:lnTo>
                  <a:cubicBezTo>
                    <a:pt x="143758" y="331600"/>
                    <a:pt x="143933" y="341577"/>
                    <a:pt x="143933" y="325967"/>
                  </a:cubicBezTo>
                  <a:lnTo>
                    <a:pt x="160866" y="355600"/>
                  </a:lnTo>
                  <a:cubicBezTo>
                    <a:pt x="204302" y="390348"/>
                    <a:pt x="203200" y="371396"/>
                    <a:pt x="203200" y="39370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6731000" y="4072467"/>
              <a:ext cx="690033" cy="579966"/>
            </a:xfrm>
            <a:custGeom>
              <a:avLst/>
              <a:gdLst>
                <a:gd name="connsiteX0" fmla="*/ 601133 w 690033"/>
                <a:gd name="connsiteY0" fmla="*/ 198966 h 579966"/>
                <a:gd name="connsiteX1" fmla="*/ 516467 w 690033"/>
                <a:gd name="connsiteY1" fmla="*/ 29633 h 579966"/>
                <a:gd name="connsiteX2" fmla="*/ 423333 w 690033"/>
                <a:gd name="connsiteY2" fmla="*/ 4233 h 579966"/>
                <a:gd name="connsiteX3" fmla="*/ 309033 w 690033"/>
                <a:gd name="connsiteY3" fmla="*/ 0 h 579966"/>
                <a:gd name="connsiteX4" fmla="*/ 275167 w 690033"/>
                <a:gd name="connsiteY4" fmla="*/ 21166 h 579966"/>
                <a:gd name="connsiteX5" fmla="*/ 224367 w 690033"/>
                <a:gd name="connsiteY5" fmla="*/ 33866 h 579966"/>
                <a:gd name="connsiteX6" fmla="*/ 177800 w 690033"/>
                <a:gd name="connsiteY6" fmla="*/ 143933 h 579966"/>
                <a:gd name="connsiteX7" fmla="*/ 156633 w 690033"/>
                <a:gd name="connsiteY7" fmla="*/ 182033 h 579966"/>
                <a:gd name="connsiteX8" fmla="*/ 118533 w 690033"/>
                <a:gd name="connsiteY8" fmla="*/ 245533 h 579966"/>
                <a:gd name="connsiteX9" fmla="*/ 118533 w 690033"/>
                <a:gd name="connsiteY9" fmla="*/ 245533 h 579966"/>
                <a:gd name="connsiteX10" fmla="*/ 67733 w 690033"/>
                <a:gd name="connsiteY10" fmla="*/ 309033 h 579966"/>
                <a:gd name="connsiteX11" fmla="*/ 0 w 690033"/>
                <a:gd name="connsiteY11" fmla="*/ 381000 h 579966"/>
                <a:gd name="connsiteX12" fmla="*/ 355600 w 690033"/>
                <a:gd name="connsiteY12" fmla="*/ 414866 h 579966"/>
                <a:gd name="connsiteX13" fmla="*/ 364067 w 690033"/>
                <a:gd name="connsiteY13" fmla="*/ 440266 h 579966"/>
                <a:gd name="connsiteX14" fmla="*/ 389467 w 690033"/>
                <a:gd name="connsiteY14" fmla="*/ 482600 h 579966"/>
                <a:gd name="connsiteX15" fmla="*/ 381000 w 690033"/>
                <a:gd name="connsiteY15" fmla="*/ 520700 h 579966"/>
                <a:gd name="connsiteX16" fmla="*/ 419100 w 690033"/>
                <a:gd name="connsiteY16" fmla="*/ 579966 h 579966"/>
                <a:gd name="connsiteX17" fmla="*/ 690033 w 690033"/>
                <a:gd name="connsiteY17" fmla="*/ 579966 h 5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033" h="579966">
                  <a:moveTo>
                    <a:pt x="601133" y="198966"/>
                  </a:moveTo>
                  <a:lnTo>
                    <a:pt x="516467" y="29633"/>
                  </a:lnTo>
                  <a:cubicBezTo>
                    <a:pt x="426210" y="3845"/>
                    <a:pt x="458386" y="4233"/>
                    <a:pt x="423333" y="4233"/>
                  </a:cubicBezTo>
                  <a:lnTo>
                    <a:pt x="309033" y="0"/>
                  </a:lnTo>
                  <a:lnTo>
                    <a:pt x="275167" y="21166"/>
                  </a:lnTo>
                  <a:lnTo>
                    <a:pt x="224367" y="33866"/>
                  </a:lnTo>
                  <a:lnTo>
                    <a:pt x="177800" y="143933"/>
                  </a:lnTo>
                  <a:cubicBezTo>
                    <a:pt x="156002" y="187528"/>
                    <a:pt x="156633" y="202043"/>
                    <a:pt x="156633" y="182033"/>
                  </a:cubicBezTo>
                  <a:lnTo>
                    <a:pt x="118533" y="245533"/>
                  </a:lnTo>
                  <a:lnTo>
                    <a:pt x="118533" y="245533"/>
                  </a:lnTo>
                  <a:lnTo>
                    <a:pt x="67733" y="309033"/>
                  </a:lnTo>
                  <a:lnTo>
                    <a:pt x="0" y="381000"/>
                  </a:lnTo>
                  <a:lnTo>
                    <a:pt x="355600" y="414866"/>
                  </a:lnTo>
                  <a:lnTo>
                    <a:pt x="364067" y="440266"/>
                  </a:lnTo>
                  <a:lnTo>
                    <a:pt x="389467" y="482600"/>
                  </a:lnTo>
                  <a:lnTo>
                    <a:pt x="381000" y="520700"/>
                  </a:lnTo>
                  <a:lnTo>
                    <a:pt x="419100" y="579966"/>
                  </a:lnTo>
                  <a:lnTo>
                    <a:pt x="690033" y="57996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4038600" y="3327400"/>
              <a:ext cx="2683933" cy="1126067"/>
            </a:xfrm>
            <a:custGeom>
              <a:avLst/>
              <a:gdLst>
                <a:gd name="connsiteX0" fmla="*/ 2683933 w 2683933"/>
                <a:gd name="connsiteY0" fmla="*/ 1126067 h 1126067"/>
                <a:gd name="connsiteX1" fmla="*/ 2019300 w 2683933"/>
                <a:gd name="connsiteY1" fmla="*/ 1079500 h 1126067"/>
                <a:gd name="connsiteX2" fmla="*/ 1083733 w 2683933"/>
                <a:gd name="connsiteY2" fmla="*/ 393700 h 1126067"/>
                <a:gd name="connsiteX3" fmla="*/ 440267 w 2683933"/>
                <a:gd name="connsiteY3" fmla="*/ 71967 h 1126067"/>
                <a:gd name="connsiteX4" fmla="*/ 0 w 2683933"/>
                <a:gd name="connsiteY4" fmla="*/ 0 h 112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3933" h="1126067">
                  <a:moveTo>
                    <a:pt x="2683933" y="1126067"/>
                  </a:moveTo>
                  <a:lnTo>
                    <a:pt x="2019300" y="1079500"/>
                  </a:lnTo>
                  <a:lnTo>
                    <a:pt x="1083733" y="393700"/>
                  </a:lnTo>
                  <a:lnTo>
                    <a:pt x="440267" y="71967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6511969" y="419580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Kuwait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2738973" y="2872601"/>
              <a:ext cx="143927" cy="257951"/>
            </a:xfrm>
            <a:custGeom>
              <a:avLst/>
              <a:gdLst>
                <a:gd name="connsiteX0" fmla="*/ 330200 w 508000"/>
                <a:gd name="connsiteY0" fmla="*/ 0 h 1430867"/>
                <a:gd name="connsiteX1" fmla="*/ 440267 w 508000"/>
                <a:gd name="connsiteY1" fmla="*/ 59267 h 1430867"/>
                <a:gd name="connsiteX2" fmla="*/ 321734 w 508000"/>
                <a:gd name="connsiteY2" fmla="*/ 177800 h 1430867"/>
                <a:gd name="connsiteX3" fmla="*/ 414867 w 508000"/>
                <a:gd name="connsiteY3" fmla="*/ 228600 h 1430867"/>
                <a:gd name="connsiteX4" fmla="*/ 431800 w 508000"/>
                <a:gd name="connsiteY4" fmla="*/ 296334 h 1430867"/>
                <a:gd name="connsiteX5" fmla="*/ 431800 w 508000"/>
                <a:gd name="connsiteY5" fmla="*/ 364067 h 1430867"/>
                <a:gd name="connsiteX6" fmla="*/ 397934 w 508000"/>
                <a:gd name="connsiteY6" fmla="*/ 423334 h 1430867"/>
                <a:gd name="connsiteX7" fmla="*/ 321734 w 508000"/>
                <a:gd name="connsiteY7" fmla="*/ 482600 h 1430867"/>
                <a:gd name="connsiteX8" fmla="*/ 414867 w 508000"/>
                <a:gd name="connsiteY8" fmla="*/ 541867 h 1430867"/>
                <a:gd name="connsiteX9" fmla="*/ 482600 w 508000"/>
                <a:gd name="connsiteY9" fmla="*/ 618067 h 1430867"/>
                <a:gd name="connsiteX10" fmla="*/ 491067 w 508000"/>
                <a:gd name="connsiteY10" fmla="*/ 677334 h 1430867"/>
                <a:gd name="connsiteX11" fmla="*/ 508000 w 508000"/>
                <a:gd name="connsiteY11" fmla="*/ 846667 h 1430867"/>
                <a:gd name="connsiteX12" fmla="*/ 491067 w 508000"/>
                <a:gd name="connsiteY12" fmla="*/ 956734 h 1430867"/>
                <a:gd name="connsiteX13" fmla="*/ 465667 w 508000"/>
                <a:gd name="connsiteY13" fmla="*/ 1066800 h 1430867"/>
                <a:gd name="connsiteX14" fmla="*/ 389467 w 508000"/>
                <a:gd name="connsiteY14" fmla="*/ 1168400 h 1430867"/>
                <a:gd name="connsiteX15" fmla="*/ 321734 w 508000"/>
                <a:gd name="connsiteY15" fmla="*/ 1286934 h 1430867"/>
                <a:gd name="connsiteX16" fmla="*/ 237067 w 508000"/>
                <a:gd name="connsiteY16" fmla="*/ 1346200 h 1430867"/>
                <a:gd name="connsiteX17" fmla="*/ 93134 w 508000"/>
                <a:gd name="connsiteY17" fmla="*/ 1397000 h 1430867"/>
                <a:gd name="connsiteX18" fmla="*/ 0 w 508000"/>
                <a:gd name="connsiteY18" fmla="*/ 1430867 h 143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8000" h="1430867">
                  <a:moveTo>
                    <a:pt x="330200" y="0"/>
                  </a:moveTo>
                  <a:lnTo>
                    <a:pt x="440267" y="59267"/>
                  </a:lnTo>
                  <a:lnTo>
                    <a:pt x="321734" y="177800"/>
                  </a:lnTo>
                  <a:lnTo>
                    <a:pt x="414867" y="228600"/>
                  </a:lnTo>
                  <a:lnTo>
                    <a:pt x="431800" y="296334"/>
                  </a:lnTo>
                  <a:lnTo>
                    <a:pt x="431800" y="364067"/>
                  </a:lnTo>
                  <a:lnTo>
                    <a:pt x="397934" y="423334"/>
                  </a:lnTo>
                  <a:lnTo>
                    <a:pt x="321734" y="482600"/>
                  </a:lnTo>
                  <a:cubicBezTo>
                    <a:pt x="417150" y="551994"/>
                    <a:pt x="414867" y="588720"/>
                    <a:pt x="414867" y="541867"/>
                  </a:cubicBezTo>
                  <a:lnTo>
                    <a:pt x="482600" y="618067"/>
                  </a:lnTo>
                  <a:cubicBezTo>
                    <a:pt x="491417" y="688600"/>
                    <a:pt x="491067" y="708553"/>
                    <a:pt x="491067" y="677334"/>
                  </a:cubicBezTo>
                  <a:lnTo>
                    <a:pt x="508000" y="846667"/>
                  </a:lnTo>
                  <a:lnTo>
                    <a:pt x="491067" y="956734"/>
                  </a:lnTo>
                  <a:lnTo>
                    <a:pt x="465667" y="1066800"/>
                  </a:lnTo>
                  <a:lnTo>
                    <a:pt x="389467" y="1168400"/>
                  </a:lnTo>
                  <a:lnTo>
                    <a:pt x="321734" y="1286934"/>
                  </a:lnTo>
                  <a:lnTo>
                    <a:pt x="237067" y="1346200"/>
                  </a:lnTo>
                  <a:lnTo>
                    <a:pt x="93134" y="1397000"/>
                  </a:lnTo>
                  <a:lnTo>
                    <a:pt x="0" y="14308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2730500" y="2921000"/>
              <a:ext cx="25634" cy="203200"/>
            </a:xfrm>
            <a:custGeom>
              <a:avLst/>
              <a:gdLst>
                <a:gd name="connsiteX0" fmla="*/ 0 w 25634"/>
                <a:gd name="connsiteY0" fmla="*/ 203200 h 203200"/>
                <a:gd name="connsiteX1" fmla="*/ 8467 w 25634"/>
                <a:gd name="connsiteY1" fmla="*/ 173567 h 203200"/>
                <a:gd name="connsiteX2" fmla="*/ 16933 w 25634"/>
                <a:gd name="connsiteY2" fmla="*/ 143933 h 203200"/>
                <a:gd name="connsiteX3" fmla="*/ 16933 w 25634"/>
                <a:gd name="connsiteY3" fmla="*/ 143933 h 203200"/>
                <a:gd name="connsiteX4" fmla="*/ 4233 w 25634"/>
                <a:gd name="connsiteY4" fmla="*/ 93133 h 203200"/>
                <a:gd name="connsiteX5" fmla="*/ 4233 w 25634"/>
                <a:gd name="connsiteY5" fmla="*/ 93133 h 203200"/>
                <a:gd name="connsiteX6" fmla="*/ 25400 w 25634"/>
                <a:gd name="connsiteY6" fmla="*/ 55033 h 203200"/>
                <a:gd name="connsiteX7" fmla="*/ 25400 w 25634"/>
                <a:gd name="connsiteY7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34" h="203200">
                  <a:moveTo>
                    <a:pt x="0" y="203200"/>
                  </a:moveTo>
                  <a:cubicBezTo>
                    <a:pt x="13592" y="176015"/>
                    <a:pt x="19393" y="184493"/>
                    <a:pt x="8467" y="173567"/>
                  </a:cubicBezTo>
                  <a:lnTo>
                    <a:pt x="16933" y="143933"/>
                  </a:lnTo>
                  <a:lnTo>
                    <a:pt x="16933" y="143933"/>
                  </a:lnTo>
                  <a:cubicBezTo>
                    <a:pt x="8235" y="91741"/>
                    <a:pt x="25634" y="93133"/>
                    <a:pt x="4233" y="93133"/>
                  </a:cubicBezTo>
                  <a:lnTo>
                    <a:pt x="4233" y="93133"/>
                  </a:lnTo>
                  <a:lnTo>
                    <a:pt x="25400" y="55033"/>
                  </a:lnTo>
                  <a:lnTo>
                    <a:pt x="254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2463800" y="3191933"/>
              <a:ext cx="254000" cy="441778"/>
            </a:xfrm>
            <a:custGeom>
              <a:avLst/>
              <a:gdLst>
                <a:gd name="connsiteX0" fmla="*/ 254000 w 254000"/>
                <a:gd name="connsiteY0" fmla="*/ 46567 h 441778"/>
                <a:gd name="connsiteX1" fmla="*/ 215900 w 254000"/>
                <a:gd name="connsiteY1" fmla="*/ 50800 h 441778"/>
                <a:gd name="connsiteX2" fmla="*/ 215900 w 254000"/>
                <a:gd name="connsiteY2" fmla="*/ 50800 h 441778"/>
                <a:gd name="connsiteX3" fmla="*/ 190500 w 254000"/>
                <a:gd name="connsiteY3" fmla="*/ 8467 h 441778"/>
                <a:gd name="connsiteX4" fmla="*/ 165100 w 254000"/>
                <a:gd name="connsiteY4" fmla="*/ 4234 h 441778"/>
                <a:gd name="connsiteX5" fmla="*/ 131233 w 254000"/>
                <a:gd name="connsiteY5" fmla="*/ 0 h 441778"/>
                <a:gd name="connsiteX6" fmla="*/ 101600 w 254000"/>
                <a:gd name="connsiteY6" fmla="*/ 4234 h 441778"/>
                <a:gd name="connsiteX7" fmla="*/ 80433 w 254000"/>
                <a:gd name="connsiteY7" fmla="*/ 16934 h 441778"/>
                <a:gd name="connsiteX8" fmla="*/ 76200 w 254000"/>
                <a:gd name="connsiteY8" fmla="*/ 50800 h 441778"/>
                <a:gd name="connsiteX9" fmla="*/ 50800 w 254000"/>
                <a:gd name="connsiteY9" fmla="*/ 88900 h 441778"/>
                <a:gd name="connsiteX10" fmla="*/ 46567 w 254000"/>
                <a:gd name="connsiteY10" fmla="*/ 131234 h 441778"/>
                <a:gd name="connsiteX11" fmla="*/ 38100 w 254000"/>
                <a:gd name="connsiteY11" fmla="*/ 160867 h 441778"/>
                <a:gd name="connsiteX12" fmla="*/ 50800 w 254000"/>
                <a:gd name="connsiteY12" fmla="*/ 182034 h 441778"/>
                <a:gd name="connsiteX13" fmla="*/ 38100 w 254000"/>
                <a:gd name="connsiteY13" fmla="*/ 211667 h 441778"/>
                <a:gd name="connsiteX14" fmla="*/ 63500 w 254000"/>
                <a:gd name="connsiteY14" fmla="*/ 232834 h 441778"/>
                <a:gd name="connsiteX15" fmla="*/ 105833 w 254000"/>
                <a:gd name="connsiteY15" fmla="*/ 262467 h 441778"/>
                <a:gd name="connsiteX16" fmla="*/ 93133 w 254000"/>
                <a:gd name="connsiteY16" fmla="*/ 292100 h 441778"/>
                <a:gd name="connsiteX17" fmla="*/ 63500 w 254000"/>
                <a:gd name="connsiteY17" fmla="*/ 325967 h 441778"/>
                <a:gd name="connsiteX18" fmla="*/ 42333 w 254000"/>
                <a:gd name="connsiteY18" fmla="*/ 338667 h 441778"/>
                <a:gd name="connsiteX19" fmla="*/ 25400 w 254000"/>
                <a:gd name="connsiteY19" fmla="*/ 372534 h 441778"/>
                <a:gd name="connsiteX20" fmla="*/ 12700 w 254000"/>
                <a:gd name="connsiteY20" fmla="*/ 393700 h 441778"/>
                <a:gd name="connsiteX21" fmla="*/ 12700 w 254000"/>
                <a:gd name="connsiteY21" fmla="*/ 393700 h 441778"/>
                <a:gd name="connsiteX22" fmla="*/ 0 w 254000"/>
                <a:gd name="connsiteY22" fmla="*/ 423334 h 441778"/>
                <a:gd name="connsiteX23" fmla="*/ 46567 w 254000"/>
                <a:gd name="connsiteY23" fmla="*/ 436034 h 441778"/>
                <a:gd name="connsiteX24" fmla="*/ 76200 w 254000"/>
                <a:gd name="connsiteY24" fmla="*/ 427567 h 441778"/>
                <a:gd name="connsiteX25" fmla="*/ 76200 w 254000"/>
                <a:gd name="connsiteY25" fmla="*/ 427567 h 441778"/>
                <a:gd name="connsiteX26" fmla="*/ 76200 w 254000"/>
                <a:gd name="connsiteY26" fmla="*/ 427567 h 441778"/>
                <a:gd name="connsiteX27" fmla="*/ 160867 w 254000"/>
                <a:gd name="connsiteY27" fmla="*/ 393700 h 441778"/>
                <a:gd name="connsiteX28" fmla="*/ 215900 w 254000"/>
                <a:gd name="connsiteY28" fmla="*/ 372534 h 44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000" h="441778">
                  <a:moveTo>
                    <a:pt x="254000" y="46567"/>
                  </a:moveTo>
                  <a:lnTo>
                    <a:pt x="215900" y="50800"/>
                  </a:lnTo>
                  <a:lnTo>
                    <a:pt x="215900" y="50800"/>
                  </a:lnTo>
                  <a:cubicBezTo>
                    <a:pt x="193764" y="10956"/>
                    <a:pt x="205006" y="22973"/>
                    <a:pt x="190500" y="8467"/>
                  </a:cubicBezTo>
                  <a:lnTo>
                    <a:pt x="165100" y="4234"/>
                  </a:lnTo>
                  <a:lnTo>
                    <a:pt x="131233" y="0"/>
                  </a:lnTo>
                  <a:lnTo>
                    <a:pt x="101600" y="4234"/>
                  </a:lnTo>
                  <a:lnTo>
                    <a:pt x="80433" y="16934"/>
                  </a:lnTo>
                  <a:lnTo>
                    <a:pt x="76200" y="50800"/>
                  </a:lnTo>
                  <a:lnTo>
                    <a:pt x="50800" y="88900"/>
                  </a:lnTo>
                  <a:lnTo>
                    <a:pt x="46567" y="131234"/>
                  </a:lnTo>
                  <a:lnTo>
                    <a:pt x="38100" y="160867"/>
                  </a:lnTo>
                  <a:lnTo>
                    <a:pt x="50800" y="182034"/>
                  </a:lnTo>
                  <a:lnTo>
                    <a:pt x="38100" y="211667"/>
                  </a:lnTo>
                  <a:lnTo>
                    <a:pt x="63500" y="232834"/>
                  </a:lnTo>
                  <a:lnTo>
                    <a:pt x="105833" y="262467"/>
                  </a:lnTo>
                  <a:lnTo>
                    <a:pt x="93133" y="292100"/>
                  </a:lnTo>
                  <a:lnTo>
                    <a:pt x="63500" y="325967"/>
                  </a:lnTo>
                  <a:lnTo>
                    <a:pt x="42333" y="338667"/>
                  </a:lnTo>
                  <a:lnTo>
                    <a:pt x="25400" y="372534"/>
                  </a:lnTo>
                  <a:cubicBezTo>
                    <a:pt x="11853" y="390596"/>
                    <a:pt x="12700" y="382412"/>
                    <a:pt x="12700" y="393700"/>
                  </a:cubicBezTo>
                  <a:lnTo>
                    <a:pt x="12700" y="393700"/>
                  </a:lnTo>
                  <a:lnTo>
                    <a:pt x="0" y="423334"/>
                  </a:lnTo>
                  <a:lnTo>
                    <a:pt x="46567" y="436034"/>
                  </a:lnTo>
                  <a:cubicBezTo>
                    <a:pt x="77597" y="431600"/>
                    <a:pt x="76200" y="441778"/>
                    <a:pt x="76200" y="427567"/>
                  </a:cubicBezTo>
                  <a:lnTo>
                    <a:pt x="76200" y="427567"/>
                  </a:lnTo>
                  <a:lnTo>
                    <a:pt x="76200" y="427567"/>
                  </a:lnTo>
                  <a:lnTo>
                    <a:pt x="160867" y="393700"/>
                  </a:lnTo>
                  <a:lnTo>
                    <a:pt x="215900" y="3725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2239433" y="3526367"/>
              <a:ext cx="114300" cy="131233"/>
            </a:xfrm>
            <a:custGeom>
              <a:avLst/>
              <a:gdLst>
                <a:gd name="connsiteX0" fmla="*/ 0 w 114300"/>
                <a:gd name="connsiteY0" fmla="*/ 131233 h 131233"/>
                <a:gd name="connsiteX1" fmla="*/ 46567 w 114300"/>
                <a:gd name="connsiteY1" fmla="*/ 88900 h 131233"/>
                <a:gd name="connsiteX2" fmla="*/ 114300 w 114300"/>
                <a:gd name="connsiteY2" fmla="*/ 33866 h 131233"/>
                <a:gd name="connsiteX3" fmla="*/ 88900 w 114300"/>
                <a:gd name="connsiteY3" fmla="*/ 0 h 13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31233">
                  <a:moveTo>
                    <a:pt x="0" y="131233"/>
                  </a:moveTo>
                  <a:lnTo>
                    <a:pt x="46567" y="88900"/>
                  </a:lnTo>
                  <a:lnTo>
                    <a:pt x="114300" y="33866"/>
                  </a:lnTo>
                  <a:cubicBezTo>
                    <a:pt x="87982" y="3162"/>
                    <a:pt x="88900" y="17243"/>
                    <a:pt x="88900" y="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854200" y="244440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Libanon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1206500" y="214750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Zypern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40" name="Gruppierung 4"/>
          <p:cNvGrpSpPr/>
          <p:nvPr/>
        </p:nvGrpSpPr>
        <p:grpSpPr>
          <a:xfrm>
            <a:off x="498152" y="1068565"/>
            <a:ext cx="3516955" cy="3075868"/>
            <a:chOff x="600100" y="1423041"/>
            <a:chExt cx="2007454" cy="3075868"/>
          </a:xfrm>
        </p:grpSpPr>
        <p:sp>
          <p:nvSpPr>
            <p:cNvPr id="41" name="Abgerundetes Rechteck 40"/>
            <p:cNvSpPr/>
            <p:nvPr/>
          </p:nvSpPr>
          <p:spPr>
            <a:xfrm>
              <a:off x="600100" y="1423041"/>
              <a:ext cx="2007454" cy="74753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07. Juni 1981 – 15.55: Beginn der Operation Opera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Etzion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Airbase</a:t>
              </a:r>
              <a:r>
                <a:rPr lang="de-DE" sz="1400" dirty="0" smtClean="0">
                  <a:solidFill>
                    <a:srgbClr val="660032"/>
                  </a:solidFill>
                </a:rPr>
                <a:t> mit dem Start von 8 F-16 (Bomber) &amp; 6 F-15 (Jagdschutz) </a:t>
              </a:r>
            </a:p>
          </p:txBody>
        </p:sp>
        <p:cxnSp>
          <p:nvCxnSpPr>
            <p:cNvPr id="42" name="Gerade Verbindung mit Pfeil 41"/>
            <p:cNvCxnSpPr>
              <a:stCxn id="41" idx="2"/>
            </p:cNvCxnSpPr>
            <p:nvPr/>
          </p:nvCxnSpPr>
          <p:spPr>
            <a:xfrm rot="16200000" flipH="1">
              <a:off x="483094" y="3291309"/>
              <a:ext cx="2328333" cy="8686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ung 4"/>
          <p:cNvGrpSpPr/>
          <p:nvPr/>
        </p:nvGrpSpPr>
        <p:grpSpPr>
          <a:xfrm>
            <a:off x="3244230" y="1319743"/>
            <a:ext cx="5155852" cy="3025915"/>
            <a:chOff x="736424" y="996534"/>
            <a:chExt cx="2942925" cy="3025915"/>
          </a:xfrm>
        </p:grpSpPr>
        <p:sp>
          <p:nvSpPr>
            <p:cNvPr id="44" name="Abgerundetes Rechteck 43"/>
            <p:cNvSpPr/>
            <p:nvPr/>
          </p:nvSpPr>
          <p:spPr>
            <a:xfrm>
              <a:off x="1515560" y="996534"/>
              <a:ext cx="2163789" cy="50165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07. Juni 1981 – nach 15.55: Anflug in den Irak über jordanisches &amp; saudisches Hoheitsgebiet</a:t>
              </a:r>
            </a:p>
          </p:txBody>
        </p:sp>
        <p:cxnSp>
          <p:nvCxnSpPr>
            <p:cNvPr id="45" name="Gerade Verbindung mit Pfeil 44"/>
            <p:cNvCxnSpPr>
              <a:stCxn id="44" idx="1"/>
            </p:cNvCxnSpPr>
            <p:nvPr/>
          </p:nvCxnSpPr>
          <p:spPr>
            <a:xfrm rot="10800000" flipV="1">
              <a:off x="736424" y="1247359"/>
              <a:ext cx="779135" cy="2775090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ierung 4"/>
          <p:cNvGrpSpPr/>
          <p:nvPr/>
        </p:nvGrpSpPr>
        <p:grpSpPr>
          <a:xfrm>
            <a:off x="5138258" y="3130552"/>
            <a:ext cx="3515682" cy="2165984"/>
            <a:chOff x="3233416" y="22759"/>
            <a:chExt cx="2006727" cy="2165984"/>
          </a:xfrm>
        </p:grpSpPr>
        <p:sp>
          <p:nvSpPr>
            <p:cNvPr id="47" name="Abgerundetes Rechteck 46"/>
            <p:cNvSpPr/>
            <p:nvPr/>
          </p:nvSpPr>
          <p:spPr>
            <a:xfrm>
              <a:off x="3233416" y="1441208"/>
              <a:ext cx="2006727" cy="74753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07. Juni 1981 –18:35: Bombardierung &amp; Zerstörung des Reaktors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Osirak</a:t>
              </a:r>
              <a:r>
                <a:rPr lang="de-DE" sz="1400" dirty="0" smtClean="0">
                  <a:solidFill>
                    <a:srgbClr val="660032"/>
                  </a:solidFill>
                </a:rPr>
                <a:t> durch die israelischen F-16 innerhalb von 2 Min.</a:t>
              </a:r>
            </a:p>
          </p:txBody>
        </p:sp>
        <p:cxnSp>
          <p:nvCxnSpPr>
            <p:cNvPr id="48" name="Gerade Verbindung mit Pfeil 47"/>
            <p:cNvCxnSpPr>
              <a:endCxn id="47" idx="0"/>
            </p:cNvCxnSpPr>
            <p:nvPr/>
          </p:nvCxnSpPr>
          <p:spPr>
            <a:xfrm rot="16200000" flipH="1">
              <a:off x="3312500" y="516928"/>
              <a:ext cx="1418449" cy="43011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ung 4"/>
          <p:cNvGrpSpPr/>
          <p:nvPr/>
        </p:nvGrpSpPr>
        <p:grpSpPr>
          <a:xfrm>
            <a:off x="578958" y="3623733"/>
            <a:ext cx="3867035" cy="1884160"/>
            <a:chOff x="288390" y="346748"/>
            <a:chExt cx="2207277" cy="1884160"/>
          </a:xfrm>
        </p:grpSpPr>
        <p:sp>
          <p:nvSpPr>
            <p:cNvPr id="50" name="Abgerundetes Rechteck 49"/>
            <p:cNvSpPr/>
            <p:nvPr/>
          </p:nvSpPr>
          <p:spPr>
            <a:xfrm>
              <a:off x="288390" y="1729258"/>
              <a:ext cx="2006728" cy="50165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07. Juni 1981 – nach 18:37: Rückkehr der aller israelischer Kampfflugzeuge nach Israel</a:t>
              </a:r>
            </a:p>
          </p:txBody>
        </p:sp>
        <p:cxnSp>
          <p:nvCxnSpPr>
            <p:cNvPr id="51" name="Gerade Verbindung mit Pfeil 50"/>
            <p:cNvCxnSpPr>
              <a:endCxn id="50" idx="3"/>
            </p:cNvCxnSpPr>
            <p:nvPr/>
          </p:nvCxnSpPr>
          <p:spPr>
            <a:xfrm rot="5400000">
              <a:off x="1578725" y="1063141"/>
              <a:ext cx="1633335" cy="20054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Gerade Verbindung mit Pfeil 72"/>
          <p:cNvCxnSpPr/>
          <p:nvPr/>
        </p:nvCxnSpPr>
        <p:spPr>
          <a:xfrm>
            <a:off x="2463800" y="4284091"/>
            <a:ext cx="713416" cy="131276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V="1">
            <a:off x="3301691" y="3473450"/>
            <a:ext cx="1043925" cy="944276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 flipV="1">
            <a:off x="4445992" y="3191933"/>
            <a:ext cx="666866" cy="223518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 flipV="1">
            <a:off x="5202767" y="3068250"/>
            <a:ext cx="825638" cy="120222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 flipV="1">
            <a:off x="5228167" y="3157150"/>
            <a:ext cx="825638" cy="120222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/>
          <p:cNvCxnSpPr/>
          <p:nvPr/>
        </p:nvCxnSpPr>
        <p:spPr>
          <a:xfrm flipV="1">
            <a:off x="4484092" y="3293533"/>
            <a:ext cx="666866" cy="223518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/>
          <p:nvPr/>
        </p:nvCxnSpPr>
        <p:spPr>
          <a:xfrm flipV="1">
            <a:off x="3377891" y="3549650"/>
            <a:ext cx="1043925" cy="944276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/>
          <p:nvPr/>
        </p:nvCxnSpPr>
        <p:spPr>
          <a:xfrm>
            <a:off x="2451100" y="4385691"/>
            <a:ext cx="713416" cy="131276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Bild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58" y="3030898"/>
            <a:ext cx="1358839" cy="885104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96" name="Bild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58" y="1979842"/>
            <a:ext cx="1358839" cy="969871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97" name="Textfeld 96"/>
          <p:cNvSpPr txBox="1"/>
          <p:nvPr/>
        </p:nvSpPr>
        <p:spPr>
          <a:xfrm>
            <a:off x="2554916" y="3308350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Jerusalem</a:t>
            </a:r>
            <a:endParaRPr lang="de-DE" sz="1200" dirty="0">
              <a:solidFill>
                <a:srgbClr val="143C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1500" dirty="0" smtClean="0"/>
              <a:t>Irak</a:t>
            </a:r>
          </a:p>
          <a:p>
            <a:pPr lvl="1"/>
            <a:r>
              <a:rPr lang="de-DE" sz="1500" dirty="0" smtClean="0"/>
              <a:t>Massive Verzögerung des militärischen Nuklearprogramms des Irak</a:t>
            </a:r>
          </a:p>
          <a:p>
            <a:pPr lvl="1"/>
            <a:r>
              <a:rPr lang="de-DE" sz="1500" dirty="0" smtClean="0"/>
              <a:t>Saddam Hussein lässt den Kommandeur der westlichen Luftverteidigung &amp; seine Offiziere hinrichten</a:t>
            </a:r>
          </a:p>
          <a:p>
            <a:pPr>
              <a:buNone/>
            </a:pPr>
            <a:endParaRPr lang="de-DE" sz="1500" dirty="0" smtClean="0"/>
          </a:p>
          <a:p>
            <a:r>
              <a:rPr lang="de-DE" sz="1500" dirty="0" smtClean="0"/>
              <a:t>Israel</a:t>
            </a:r>
          </a:p>
          <a:p>
            <a:pPr lvl="1"/>
            <a:r>
              <a:rPr lang="de-DE" sz="1500" dirty="0" smtClean="0"/>
              <a:t>Abwehr einer kurz- &amp; mittelfristigen Bedrohung durch den Irak</a:t>
            </a:r>
          </a:p>
          <a:p>
            <a:pPr lvl="1"/>
            <a:r>
              <a:rPr lang="de-DE" sz="1500" dirty="0" smtClean="0"/>
              <a:t>Weitere Reputationssteigerung für das israelische Militär (national &amp; international)</a:t>
            </a:r>
          </a:p>
          <a:p>
            <a:pPr lvl="1"/>
            <a:r>
              <a:rPr lang="de-DE" sz="1500" dirty="0" smtClean="0"/>
              <a:t>Begin gewinnt die Wahl in 1981, insb. da Oppositionsführer Peres die Operation kritisiert</a:t>
            </a:r>
          </a:p>
          <a:p>
            <a:pPr lvl="1"/>
            <a:r>
              <a:rPr lang="de-DE" sz="1500" dirty="0" smtClean="0"/>
              <a:t>Diplomatischer Druck auf Israel (siehe unten)</a:t>
            </a:r>
          </a:p>
          <a:p>
            <a:endParaRPr lang="de-DE" sz="1500" dirty="0" smtClean="0"/>
          </a:p>
          <a:p>
            <a:r>
              <a:rPr lang="de-DE" sz="1500" dirty="0" smtClean="0"/>
              <a:t>International</a:t>
            </a:r>
          </a:p>
          <a:p>
            <a:pPr lvl="1"/>
            <a:r>
              <a:rPr lang="de-DE" sz="1500" dirty="0" smtClean="0"/>
              <a:t>Weltweite (offizielle) Kritik an der Operation als Verletzung der Souveränität des Irak &amp; Verurteilung durch die UN; aber auch verdeckte Zustimmung, </a:t>
            </a:r>
            <a:r>
              <a:rPr lang="de-DE" sz="1500" dirty="0" err="1" smtClean="0"/>
              <a:t>u.a</a:t>
            </a:r>
            <a:r>
              <a:rPr lang="de-DE" sz="1500" dirty="0" smtClean="0"/>
              <a:t>. von arabischen Ländern</a:t>
            </a:r>
          </a:p>
          <a:p>
            <a:pPr lvl="1"/>
            <a:r>
              <a:rPr lang="de-DE" sz="1500" dirty="0" smtClean="0"/>
              <a:t>Verstärkung des Strebens nach Massenvernichtungswaffen in Teilen der arabischen &amp; weiteren Welt</a:t>
            </a:r>
          </a:p>
          <a:p>
            <a:pPr lvl="1"/>
            <a:r>
              <a:rPr lang="de-DE" sz="1500" dirty="0" smtClean="0"/>
              <a:t>Stärkere Geheimhaltung von militärischen Nuklearprogrammen in neu entwickelnden Staaten</a:t>
            </a:r>
          </a:p>
          <a:p>
            <a:pPr lvl="1"/>
            <a:r>
              <a:rPr lang="de-DE" sz="1500" dirty="0" smtClean="0"/>
              <a:t>Beweis der Durchführbarkeit von vorbeugenden Militärschlägen &amp; der damit zusammenhängenden diplomatischen Schwierigkeiten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</a:t>
            </a:r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de</a:t>
            </a:r>
            <a:endParaRPr lang="de-DE" spc="400" dirty="0" smtClean="0">
              <a:solidFill>
                <a:schemeClr val="bg1"/>
              </a:solidFill>
              <a:latin typeface="Lucida Calligraphy"/>
              <a:cs typeface="Lucida Calligraph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Macintosh PowerPoint</Application>
  <PresentationFormat>Bildschirmpräsentation (4:3)</PresentationFormat>
  <Paragraphs>103</Paragraphs>
  <Slides>8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Geschichte in fünf Operation Opera (Operation Babylon) &amp; Osirak (Tammuz)</vt:lpstr>
      <vt:lpstr>Überblick</vt:lpstr>
      <vt:lpstr>Hintergrund</vt:lpstr>
      <vt:lpstr>Verlauf: Das irakische Nuklearprogramm</vt:lpstr>
      <vt:lpstr>Verlauf: Auftakt zur Operation Opera</vt:lpstr>
      <vt:lpstr>Verlauf: Durchführung der Operation Opera</vt:lpstr>
      <vt:lpstr>Folgen</vt:lpstr>
      <vt:lpstr>Folie 8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108</cp:revision>
  <dcterms:created xsi:type="dcterms:W3CDTF">2015-02-24T20:35:58Z</dcterms:created>
  <dcterms:modified xsi:type="dcterms:W3CDTF">2015-02-24T20:39:42Z</dcterms:modified>
</cp:coreProperties>
</file>