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45" r:id="rId3"/>
    <p:sldId id="446" r:id="rId4"/>
    <p:sldId id="447" r:id="rId5"/>
    <p:sldId id="431" r:id="rId6"/>
    <p:sldId id="432" r:id="rId7"/>
    <p:sldId id="448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Rote Armee Fraktion: Die 3. Generation</a:t>
            </a:r>
            <a:endParaRPr lang="de-DE" sz="2000" dirty="0">
              <a:solidFill>
                <a:srgbClr val="66003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8600" y="4711700"/>
            <a:ext cx="8712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600" b="1" dirty="0" smtClean="0">
                <a:solidFill>
                  <a:srgbClr val="143C78"/>
                </a:solidFill>
              </a:rPr>
              <a:t>RAF-Serie</a:t>
            </a:r>
          </a:p>
          <a:p>
            <a:pPr algn="ctr">
              <a:spcAft>
                <a:spcPts val="600"/>
              </a:spcAft>
            </a:pPr>
            <a:r>
              <a:rPr lang="de-DE" sz="1600" dirty="0" smtClean="0">
                <a:solidFill>
                  <a:srgbClr val="143C78"/>
                </a:solidFill>
              </a:rPr>
              <a:t>Die 1. Generation   –   Die 2. Generation   –   </a:t>
            </a:r>
            <a:r>
              <a:rPr lang="de-DE" sz="1600" dirty="0" smtClean="0">
                <a:solidFill>
                  <a:srgbClr val="660032"/>
                </a:solidFill>
              </a:rPr>
              <a:t>Die 3.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1982 - 1998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Verhaftung des Kerns der 2. RAF-Generation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Selbstauflösung der RAF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76976" y="1085850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65900" y="1552916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98" y="1552916"/>
            <a:ext cx="818302" cy="49098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5747598" y="3755057"/>
            <a:ext cx="24360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Wolfgang Grams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(06. März 1953 – 27. Juni 1993)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47598" y="3429000"/>
            <a:ext cx="311700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Neben anderen mit den Terroristen: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747598" y="4247500"/>
            <a:ext cx="243602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Birgit </a:t>
            </a:r>
            <a:r>
              <a:rPr lang="de-DE" sz="1400" dirty="0" err="1" smtClean="0">
                <a:solidFill>
                  <a:srgbClr val="143C78"/>
                </a:solidFill>
              </a:rPr>
              <a:t>Hogefeld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(27. Juli 1956 – 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611122" y="2544319"/>
            <a:ext cx="254015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Rote Armee Fraktion (RAF)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599" y="2544319"/>
            <a:ext cx="818302" cy="80449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85850"/>
            <a:ext cx="5260019" cy="2940829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0" y="2202319"/>
            <a:ext cx="570000" cy="3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5636124" cy="4081882"/>
          </a:xfrm>
        </p:spPr>
        <p:txBody>
          <a:bodyPr>
            <a:normAutofit/>
          </a:bodyPr>
          <a:lstStyle/>
          <a:p>
            <a:r>
              <a:rPr lang="de-DE" dirty="0" smtClean="0"/>
              <a:t>Die Mehrzahl der Mitglieder der 2. RAF-Generation sitzen in deutschen Gefängnissen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RAF befindet sich in einer Identitäts- &amp; Zielfindungskrise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324" y="972718"/>
            <a:ext cx="1920376" cy="1440282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0410"/>
            <a:ext cx="1638300" cy="98298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975" y="4233419"/>
            <a:ext cx="818302" cy="80449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 flipV="1">
            <a:off x="1460500" y="3721100"/>
            <a:ext cx="1524000" cy="1435100"/>
          </a:xfrm>
          <a:prstGeom prst="line">
            <a:avLst/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1590177" y="3721100"/>
            <a:ext cx="1524000" cy="1435100"/>
          </a:xfrm>
          <a:prstGeom prst="line">
            <a:avLst/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 txBox="1">
            <a:spLocks/>
          </p:cNvSpPr>
          <p:nvPr/>
        </p:nvSpPr>
        <p:spPr>
          <a:xfrm>
            <a:off x="3327400" y="3450410"/>
            <a:ext cx="5511800" cy="98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RAF-Terrorismus findet keine / kaum Unterstützung in der linken Szene &amp; ist damit in der gesamten Bevölkerung nahezu vollständig isoliert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48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53" name="Bild 5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54" name="Freihandform 53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Freihandform 54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55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Freihandform 58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Freihandform 59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Freihandform 60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Freihandform 61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Freihandform 62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reihandform 63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Freihandform 64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Freihandform 65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Freihandform 66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Freihandform 67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Freihandform 69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Freihandform 70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Textfeld 76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9" name="Textfeld 78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6" name="Textfeld 95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3" name="Gruppierung 30"/>
          <p:cNvGrpSpPr/>
          <p:nvPr/>
        </p:nvGrpSpPr>
        <p:grpSpPr>
          <a:xfrm>
            <a:off x="5340350" y="3561449"/>
            <a:ext cx="3409455" cy="1033510"/>
            <a:chOff x="-4720282" y="-13662670"/>
            <a:chExt cx="1349981" cy="327984"/>
          </a:xfrm>
        </p:grpSpPr>
        <p:sp>
          <p:nvSpPr>
            <p:cNvPr id="21" name="Abgerundetes Rechteck 20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Feb. 1985: Ermordung von MTU-Geschäftsführer Ernst Zimmermann</a:t>
              </a:r>
            </a:p>
          </p:txBody>
        </p:sp>
        <p:cxnSp>
          <p:nvCxnSpPr>
            <p:cNvPr id="22" name="Gerade Verbindung mit Pfeil 21"/>
            <p:cNvCxnSpPr>
              <a:stCxn id="21" idx="2"/>
            </p:cNvCxnSpPr>
            <p:nvPr/>
          </p:nvCxnSpPr>
          <p:spPr>
            <a:xfrm rot="5400000">
              <a:off x="-4402946" y="-13780969"/>
              <a:ext cx="128947" cy="76361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ung 30"/>
          <p:cNvGrpSpPr/>
          <p:nvPr/>
        </p:nvGrpSpPr>
        <p:grpSpPr>
          <a:xfrm>
            <a:off x="419150" y="2444362"/>
            <a:ext cx="4269229" cy="1589024"/>
            <a:chOff x="-4543025" y="-13662670"/>
            <a:chExt cx="1418067" cy="504276"/>
          </a:xfrm>
        </p:grpSpPr>
        <p:sp>
          <p:nvSpPr>
            <p:cNvPr id="24" name="Abgerundetes Rechteck 23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Aug. 1985: Bei Anschlag auf die Rhein-Main Air Base werden 3 Personen ermordet</a:t>
              </a:r>
            </a:p>
          </p:txBody>
        </p:sp>
        <p:cxnSp>
          <p:nvCxnSpPr>
            <p:cNvPr id="25" name="Gerade Verbindung mit Pfeil 24"/>
            <p:cNvCxnSpPr>
              <a:endCxn id="24" idx="3"/>
            </p:cNvCxnSpPr>
            <p:nvPr/>
          </p:nvCxnSpPr>
          <p:spPr>
            <a:xfrm rot="16200000" flipV="1">
              <a:off x="-3450009" y="-13483445"/>
              <a:ext cx="404759" cy="24534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ung 30"/>
          <p:cNvGrpSpPr/>
          <p:nvPr/>
        </p:nvGrpSpPr>
        <p:grpSpPr>
          <a:xfrm>
            <a:off x="4815379" y="4720152"/>
            <a:ext cx="4175076" cy="1129283"/>
            <a:chOff x="-4510920" y="-13890514"/>
            <a:chExt cx="1172724" cy="358377"/>
          </a:xfrm>
        </p:grpSpPr>
        <p:sp>
          <p:nvSpPr>
            <p:cNvPr id="27" name="Abgerundetes Rechteck 26"/>
            <p:cNvSpPr/>
            <p:nvPr/>
          </p:nvSpPr>
          <p:spPr>
            <a:xfrm>
              <a:off x="-4510920" y="-13731177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Juli 1986: Ermordung von Siemens-Manager Karl Heinz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Beckurts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seines Fahrers Eckhard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Groppler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8" name="Gerade Verbindung mit Pfeil 27"/>
            <p:cNvCxnSpPr>
              <a:stCxn id="27" idx="0"/>
            </p:cNvCxnSpPr>
            <p:nvPr/>
          </p:nvCxnSpPr>
          <p:spPr>
            <a:xfrm rot="16200000" flipV="1">
              <a:off x="-4179469" y="-13986086"/>
              <a:ext cx="159339" cy="35048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ung 30"/>
          <p:cNvGrpSpPr/>
          <p:nvPr/>
        </p:nvGrpSpPr>
        <p:grpSpPr>
          <a:xfrm>
            <a:off x="440900" y="3360920"/>
            <a:ext cx="3543726" cy="627195"/>
            <a:chOff x="-4543025" y="-13662670"/>
            <a:chExt cx="1505711" cy="199040"/>
          </a:xfrm>
        </p:grpSpPr>
        <p:sp>
          <p:nvSpPr>
            <p:cNvPr id="30" name="Abgerundetes Rechteck 29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10. Okt. 1986: Ermordung von Diplomat Gero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Braunmühl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1" name="Gerade Verbindung mit Pfeil 30"/>
            <p:cNvCxnSpPr>
              <a:endCxn id="30" idx="3"/>
            </p:cNvCxnSpPr>
            <p:nvPr/>
          </p:nvCxnSpPr>
          <p:spPr>
            <a:xfrm rot="10800000">
              <a:off x="-3370301" y="-13563150"/>
              <a:ext cx="332987" cy="1377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30"/>
          <p:cNvGrpSpPr/>
          <p:nvPr/>
        </p:nvGrpSpPr>
        <p:grpSpPr>
          <a:xfrm>
            <a:off x="1129203" y="3988119"/>
            <a:ext cx="3466081" cy="1861319"/>
            <a:chOff x="-4543025" y="-14126640"/>
            <a:chExt cx="1766163" cy="663010"/>
          </a:xfrm>
        </p:grpSpPr>
        <p:sp>
          <p:nvSpPr>
            <p:cNvPr id="33" name="Abgerundetes Rechteck 32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Nov. 1989: Ermordung von Alfred Herrhausen</a:t>
              </a:r>
            </a:p>
          </p:txBody>
        </p:sp>
        <p:cxnSp>
          <p:nvCxnSpPr>
            <p:cNvPr id="34" name="Gerade Verbindung mit Pfeil 33"/>
            <p:cNvCxnSpPr>
              <a:endCxn id="33" idx="3"/>
            </p:cNvCxnSpPr>
            <p:nvPr/>
          </p:nvCxnSpPr>
          <p:spPr>
            <a:xfrm rot="5400000">
              <a:off x="-3355326" y="-14141614"/>
              <a:ext cx="563489" cy="59343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0"/>
          <p:cNvGrpSpPr/>
          <p:nvPr/>
        </p:nvGrpSpPr>
        <p:grpSpPr>
          <a:xfrm>
            <a:off x="1035626" y="927927"/>
            <a:ext cx="3945952" cy="1722042"/>
            <a:chOff x="-4543025" y="-13662670"/>
            <a:chExt cx="1486468" cy="546489"/>
          </a:xfrm>
        </p:grpSpPr>
        <p:sp>
          <p:nvSpPr>
            <p:cNvPr id="42" name="Abgerundetes Rechteck 41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Nov. 1982: Verhaftung der RAF-Führungspersonen Mohnhaupt &amp; Klar</a:t>
              </a:r>
            </a:p>
          </p:txBody>
        </p:sp>
        <p:cxnSp>
          <p:nvCxnSpPr>
            <p:cNvPr id="45" name="Gerade Verbindung mit Pfeil 44"/>
            <p:cNvCxnSpPr>
              <a:endCxn id="42" idx="2"/>
            </p:cNvCxnSpPr>
            <p:nvPr/>
          </p:nvCxnSpPr>
          <p:spPr>
            <a:xfrm rot="10800000">
              <a:off x="-3956663" y="-13463631"/>
              <a:ext cx="900106" cy="34745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ung 30"/>
          <p:cNvGrpSpPr/>
          <p:nvPr/>
        </p:nvGrpSpPr>
        <p:grpSpPr>
          <a:xfrm>
            <a:off x="4809078" y="1540859"/>
            <a:ext cx="2216192" cy="2297578"/>
            <a:chOff x="-4554004" y="-13662670"/>
            <a:chExt cx="834855" cy="729135"/>
          </a:xfrm>
        </p:grpSpPr>
        <p:sp>
          <p:nvSpPr>
            <p:cNvPr id="102" name="Abgerundetes Rechteck 101"/>
            <p:cNvSpPr/>
            <p:nvPr/>
          </p:nvSpPr>
          <p:spPr>
            <a:xfrm>
              <a:off x="-4543025" y="-13662670"/>
              <a:ext cx="823876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02. Juli 1984: Verhaftung von 6 RAF-Terroristen</a:t>
              </a:r>
            </a:p>
          </p:txBody>
        </p:sp>
        <p:cxnSp>
          <p:nvCxnSpPr>
            <p:cNvPr id="103" name="Gerade Verbindung mit Pfeil 102"/>
            <p:cNvCxnSpPr>
              <a:stCxn id="102" idx="2"/>
            </p:cNvCxnSpPr>
            <p:nvPr/>
          </p:nvCxnSpPr>
          <p:spPr>
            <a:xfrm rot="5400000">
              <a:off x="-4607592" y="-13410041"/>
              <a:ext cx="530094" cy="42291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pierung 117"/>
          <p:cNvGrpSpPr/>
          <p:nvPr/>
        </p:nvGrpSpPr>
        <p:grpSpPr>
          <a:xfrm>
            <a:off x="4148717" y="1241524"/>
            <a:ext cx="4801872" cy="1868279"/>
            <a:chOff x="4148717" y="1241524"/>
            <a:chExt cx="4801872" cy="1868279"/>
          </a:xfrm>
        </p:grpSpPr>
        <p:sp>
          <p:nvSpPr>
            <p:cNvPr id="99" name="Abgerundetes Rechteck 98"/>
            <p:cNvSpPr/>
            <p:nvPr/>
          </p:nvSpPr>
          <p:spPr>
            <a:xfrm>
              <a:off x="6170877" y="2482608"/>
              <a:ext cx="2779712" cy="62719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Staat geht davon aus, dass die RAF vor dem (inneren) Zerfall steht</a:t>
              </a:r>
            </a:p>
          </p:txBody>
        </p:sp>
        <p:cxnSp>
          <p:nvCxnSpPr>
            <p:cNvPr id="100" name="Gerade Verbindung mit Pfeil 99"/>
            <p:cNvCxnSpPr>
              <a:stCxn id="42" idx="3"/>
              <a:endCxn id="99" idx="0"/>
            </p:cNvCxnSpPr>
            <p:nvPr/>
          </p:nvCxnSpPr>
          <p:spPr>
            <a:xfrm>
              <a:off x="4148717" y="1241524"/>
              <a:ext cx="3412016" cy="1241084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99"/>
            <p:cNvCxnSpPr>
              <a:stCxn id="102" idx="3"/>
              <a:endCxn id="99" idx="0"/>
            </p:cNvCxnSpPr>
            <p:nvPr/>
          </p:nvCxnSpPr>
          <p:spPr>
            <a:xfrm>
              <a:off x="7025270" y="1854454"/>
              <a:ext cx="535463" cy="628154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00" y="1115395"/>
            <a:ext cx="8245900" cy="4636374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58" name="Freihandform 57"/>
          <p:cNvSpPr/>
          <p:nvPr/>
        </p:nvSpPr>
        <p:spPr>
          <a:xfrm>
            <a:off x="4643967" y="2197100"/>
            <a:ext cx="359833" cy="57066"/>
          </a:xfrm>
          <a:custGeom>
            <a:avLst/>
            <a:gdLst>
              <a:gd name="connsiteX0" fmla="*/ 359833 w 359833"/>
              <a:gd name="connsiteY0" fmla="*/ 8467 h 57066"/>
              <a:gd name="connsiteX1" fmla="*/ 292100 w 359833"/>
              <a:gd name="connsiteY1" fmla="*/ 29633 h 57066"/>
              <a:gd name="connsiteX2" fmla="*/ 249766 w 359833"/>
              <a:gd name="connsiteY2" fmla="*/ 38100 h 57066"/>
              <a:gd name="connsiteX3" fmla="*/ 194733 w 359833"/>
              <a:gd name="connsiteY3" fmla="*/ 16933 h 57066"/>
              <a:gd name="connsiteX4" fmla="*/ 148166 w 359833"/>
              <a:gd name="connsiteY4" fmla="*/ 16933 h 57066"/>
              <a:gd name="connsiteX5" fmla="*/ 97366 w 359833"/>
              <a:gd name="connsiteY5" fmla="*/ 8467 h 57066"/>
              <a:gd name="connsiteX6" fmla="*/ 59266 w 359833"/>
              <a:gd name="connsiteY6" fmla="*/ 0 h 57066"/>
              <a:gd name="connsiteX7" fmla="*/ 0 w 359833"/>
              <a:gd name="connsiteY7" fmla="*/ 4233 h 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33" h="57066">
                <a:moveTo>
                  <a:pt x="359833" y="8467"/>
                </a:moveTo>
                <a:lnTo>
                  <a:pt x="292100" y="29633"/>
                </a:lnTo>
                <a:cubicBezTo>
                  <a:pt x="248415" y="42738"/>
                  <a:pt x="249766" y="57066"/>
                  <a:pt x="249766" y="38100"/>
                </a:cubicBezTo>
                <a:lnTo>
                  <a:pt x="194733" y="16933"/>
                </a:lnTo>
                <a:lnTo>
                  <a:pt x="148166" y="16933"/>
                </a:lnTo>
                <a:lnTo>
                  <a:pt x="97366" y="8467"/>
                </a:lnTo>
                <a:lnTo>
                  <a:pt x="59266" y="0"/>
                </a:lnTo>
                <a:lnTo>
                  <a:pt x="0" y="42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Freihandform 58"/>
          <p:cNvSpPr/>
          <p:nvPr/>
        </p:nvSpPr>
        <p:spPr>
          <a:xfrm>
            <a:off x="3632200" y="2810933"/>
            <a:ext cx="855133" cy="1871134"/>
          </a:xfrm>
          <a:custGeom>
            <a:avLst/>
            <a:gdLst>
              <a:gd name="connsiteX0" fmla="*/ 499533 w 855133"/>
              <a:gd name="connsiteY0" fmla="*/ 0 h 1871134"/>
              <a:gd name="connsiteX1" fmla="*/ 491067 w 855133"/>
              <a:gd name="connsiteY1" fmla="*/ 46567 h 1871134"/>
              <a:gd name="connsiteX2" fmla="*/ 503767 w 855133"/>
              <a:gd name="connsiteY2" fmla="*/ 84667 h 1871134"/>
              <a:gd name="connsiteX3" fmla="*/ 440267 w 855133"/>
              <a:gd name="connsiteY3" fmla="*/ 220134 h 1871134"/>
              <a:gd name="connsiteX4" fmla="*/ 317500 w 855133"/>
              <a:gd name="connsiteY4" fmla="*/ 224367 h 1871134"/>
              <a:gd name="connsiteX5" fmla="*/ 330200 w 855133"/>
              <a:gd name="connsiteY5" fmla="*/ 249767 h 1871134"/>
              <a:gd name="connsiteX6" fmla="*/ 330200 w 855133"/>
              <a:gd name="connsiteY6" fmla="*/ 249767 h 1871134"/>
              <a:gd name="connsiteX7" fmla="*/ 300567 w 855133"/>
              <a:gd name="connsiteY7" fmla="*/ 249767 h 1871134"/>
              <a:gd name="connsiteX8" fmla="*/ 321733 w 855133"/>
              <a:gd name="connsiteY8" fmla="*/ 279400 h 1871134"/>
              <a:gd name="connsiteX9" fmla="*/ 419100 w 855133"/>
              <a:gd name="connsiteY9" fmla="*/ 292100 h 1871134"/>
              <a:gd name="connsiteX10" fmla="*/ 444500 w 855133"/>
              <a:gd name="connsiteY10" fmla="*/ 321734 h 1871134"/>
              <a:gd name="connsiteX11" fmla="*/ 431800 w 855133"/>
              <a:gd name="connsiteY11" fmla="*/ 351367 h 1871134"/>
              <a:gd name="connsiteX12" fmla="*/ 431800 w 855133"/>
              <a:gd name="connsiteY12" fmla="*/ 351367 h 1871134"/>
              <a:gd name="connsiteX13" fmla="*/ 431800 w 855133"/>
              <a:gd name="connsiteY13" fmla="*/ 351367 h 1871134"/>
              <a:gd name="connsiteX14" fmla="*/ 321733 w 855133"/>
              <a:gd name="connsiteY14" fmla="*/ 427567 h 1871134"/>
              <a:gd name="connsiteX15" fmla="*/ 351367 w 855133"/>
              <a:gd name="connsiteY15" fmla="*/ 461434 h 1871134"/>
              <a:gd name="connsiteX16" fmla="*/ 321733 w 855133"/>
              <a:gd name="connsiteY16" fmla="*/ 495300 h 1871134"/>
              <a:gd name="connsiteX17" fmla="*/ 296333 w 855133"/>
              <a:gd name="connsiteY17" fmla="*/ 482600 h 1871134"/>
              <a:gd name="connsiteX18" fmla="*/ 198967 w 855133"/>
              <a:gd name="connsiteY18" fmla="*/ 508000 h 1871134"/>
              <a:gd name="connsiteX19" fmla="*/ 139700 w 855133"/>
              <a:gd name="connsiteY19" fmla="*/ 499534 h 1871134"/>
              <a:gd name="connsiteX20" fmla="*/ 105833 w 855133"/>
              <a:gd name="connsiteY20" fmla="*/ 495300 h 1871134"/>
              <a:gd name="connsiteX21" fmla="*/ 38100 w 855133"/>
              <a:gd name="connsiteY21" fmla="*/ 512234 h 1871134"/>
              <a:gd name="connsiteX22" fmla="*/ 46567 w 855133"/>
              <a:gd name="connsiteY22" fmla="*/ 550334 h 1871134"/>
              <a:gd name="connsiteX23" fmla="*/ 93133 w 855133"/>
              <a:gd name="connsiteY23" fmla="*/ 579967 h 1871134"/>
              <a:gd name="connsiteX24" fmla="*/ 97367 w 855133"/>
              <a:gd name="connsiteY24" fmla="*/ 605367 h 1871134"/>
              <a:gd name="connsiteX25" fmla="*/ 127000 w 855133"/>
              <a:gd name="connsiteY25" fmla="*/ 630767 h 1871134"/>
              <a:gd name="connsiteX26" fmla="*/ 139700 w 855133"/>
              <a:gd name="connsiteY26" fmla="*/ 685800 h 1871134"/>
              <a:gd name="connsiteX27" fmla="*/ 88900 w 855133"/>
              <a:gd name="connsiteY27" fmla="*/ 719667 h 1871134"/>
              <a:gd name="connsiteX28" fmla="*/ 93133 w 855133"/>
              <a:gd name="connsiteY28" fmla="*/ 753534 h 1871134"/>
              <a:gd name="connsiteX29" fmla="*/ 93133 w 855133"/>
              <a:gd name="connsiteY29" fmla="*/ 753534 h 1871134"/>
              <a:gd name="connsiteX30" fmla="*/ 110067 w 855133"/>
              <a:gd name="connsiteY30" fmla="*/ 770467 h 1871134"/>
              <a:gd name="connsiteX31" fmla="*/ 42333 w 855133"/>
              <a:gd name="connsiteY31" fmla="*/ 795867 h 1871134"/>
              <a:gd name="connsiteX32" fmla="*/ 0 w 855133"/>
              <a:gd name="connsiteY32" fmla="*/ 795867 h 1871134"/>
              <a:gd name="connsiteX33" fmla="*/ 25400 w 855133"/>
              <a:gd name="connsiteY33" fmla="*/ 838200 h 1871134"/>
              <a:gd name="connsiteX34" fmla="*/ 55033 w 855133"/>
              <a:gd name="connsiteY34" fmla="*/ 833967 h 1871134"/>
              <a:gd name="connsiteX35" fmla="*/ 88900 w 855133"/>
              <a:gd name="connsiteY35" fmla="*/ 850900 h 1871134"/>
              <a:gd name="connsiteX36" fmla="*/ 76200 w 855133"/>
              <a:gd name="connsiteY36" fmla="*/ 876300 h 1871134"/>
              <a:gd name="connsiteX37" fmla="*/ 71967 w 855133"/>
              <a:gd name="connsiteY37" fmla="*/ 905934 h 1871134"/>
              <a:gd name="connsiteX38" fmla="*/ 105833 w 855133"/>
              <a:gd name="connsiteY38" fmla="*/ 922867 h 1871134"/>
              <a:gd name="connsiteX39" fmla="*/ 131233 w 855133"/>
              <a:gd name="connsiteY39" fmla="*/ 956734 h 1871134"/>
              <a:gd name="connsiteX40" fmla="*/ 131233 w 855133"/>
              <a:gd name="connsiteY40" fmla="*/ 956734 h 1871134"/>
              <a:gd name="connsiteX41" fmla="*/ 160867 w 855133"/>
              <a:gd name="connsiteY41" fmla="*/ 956734 h 1871134"/>
              <a:gd name="connsiteX42" fmla="*/ 131233 w 855133"/>
              <a:gd name="connsiteY42" fmla="*/ 982134 h 1871134"/>
              <a:gd name="connsiteX43" fmla="*/ 131233 w 855133"/>
              <a:gd name="connsiteY43" fmla="*/ 982134 h 1871134"/>
              <a:gd name="connsiteX44" fmla="*/ 131233 w 855133"/>
              <a:gd name="connsiteY44" fmla="*/ 982134 h 1871134"/>
              <a:gd name="connsiteX45" fmla="*/ 152400 w 855133"/>
              <a:gd name="connsiteY45" fmla="*/ 1003300 h 1871134"/>
              <a:gd name="connsiteX46" fmla="*/ 194733 w 855133"/>
              <a:gd name="connsiteY46" fmla="*/ 1028700 h 1871134"/>
              <a:gd name="connsiteX47" fmla="*/ 194733 w 855133"/>
              <a:gd name="connsiteY47" fmla="*/ 1028700 h 1871134"/>
              <a:gd name="connsiteX48" fmla="*/ 177800 w 855133"/>
              <a:gd name="connsiteY48" fmla="*/ 1049867 h 1871134"/>
              <a:gd name="connsiteX49" fmla="*/ 177800 w 855133"/>
              <a:gd name="connsiteY49" fmla="*/ 1049867 h 1871134"/>
              <a:gd name="connsiteX50" fmla="*/ 198967 w 855133"/>
              <a:gd name="connsiteY50" fmla="*/ 1066800 h 1871134"/>
              <a:gd name="connsiteX51" fmla="*/ 105833 w 855133"/>
              <a:gd name="connsiteY51" fmla="*/ 1126067 h 1871134"/>
              <a:gd name="connsiteX52" fmla="*/ 114300 w 855133"/>
              <a:gd name="connsiteY52" fmla="*/ 1185334 h 1871134"/>
              <a:gd name="connsiteX53" fmla="*/ 160867 w 855133"/>
              <a:gd name="connsiteY53" fmla="*/ 1231900 h 1871134"/>
              <a:gd name="connsiteX54" fmla="*/ 245533 w 855133"/>
              <a:gd name="connsiteY54" fmla="*/ 1261534 h 1871134"/>
              <a:gd name="connsiteX55" fmla="*/ 245533 w 855133"/>
              <a:gd name="connsiteY55" fmla="*/ 1295400 h 1871134"/>
              <a:gd name="connsiteX56" fmla="*/ 198967 w 855133"/>
              <a:gd name="connsiteY56" fmla="*/ 1337734 h 1871134"/>
              <a:gd name="connsiteX57" fmla="*/ 186267 w 855133"/>
              <a:gd name="connsiteY57" fmla="*/ 1371600 h 1871134"/>
              <a:gd name="connsiteX58" fmla="*/ 275167 w 855133"/>
              <a:gd name="connsiteY58" fmla="*/ 1409700 h 1871134"/>
              <a:gd name="connsiteX59" fmla="*/ 309033 w 855133"/>
              <a:gd name="connsiteY59" fmla="*/ 1456267 h 1871134"/>
              <a:gd name="connsiteX60" fmla="*/ 321733 w 855133"/>
              <a:gd name="connsiteY60" fmla="*/ 1494367 h 1871134"/>
              <a:gd name="connsiteX61" fmla="*/ 359833 w 855133"/>
              <a:gd name="connsiteY61" fmla="*/ 1494367 h 1871134"/>
              <a:gd name="connsiteX62" fmla="*/ 389467 w 855133"/>
              <a:gd name="connsiteY62" fmla="*/ 1473200 h 1871134"/>
              <a:gd name="connsiteX63" fmla="*/ 431800 w 855133"/>
              <a:gd name="connsiteY63" fmla="*/ 1481667 h 1871134"/>
              <a:gd name="connsiteX64" fmla="*/ 431800 w 855133"/>
              <a:gd name="connsiteY64" fmla="*/ 1481667 h 1871134"/>
              <a:gd name="connsiteX65" fmla="*/ 431800 w 855133"/>
              <a:gd name="connsiteY65" fmla="*/ 1481667 h 1871134"/>
              <a:gd name="connsiteX66" fmla="*/ 431800 w 855133"/>
              <a:gd name="connsiteY66" fmla="*/ 1481667 h 1871134"/>
              <a:gd name="connsiteX67" fmla="*/ 431800 w 855133"/>
              <a:gd name="connsiteY67" fmla="*/ 1481667 h 1871134"/>
              <a:gd name="connsiteX68" fmla="*/ 431800 w 855133"/>
              <a:gd name="connsiteY68" fmla="*/ 1507067 h 1871134"/>
              <a:gd name="connsiteX69" fmla="*/ 546100 w 855133"/>
              <a:gd name="connsiteY69" fmla="*/ 1502834 h 1871134"/>
              <a:gd name="connsiteX70" fmla="*/ 571500 w 855133"/>
              <a:gd name="connsiteY70" fmla="*/ 1481667 h 1871134"/>
              <a:gd name="connsiteX71" fmla="*/ 660400 w 855133"/>
              <a:gd name="connsiteY71" fmla="*/ 1536700 h 1871134"/>
              <a:gd name="connsiteX72" fmla="*/ 715433 w 855133"/>
              <a:gd name="connsiteY72" fmla="*/ 1536700 h 1871134"/>
              <a:gd name="connsiteX73" fmla="*/ 766233 w 855133"/>
              <a:gd name="connsiteY73" fmla="*/ 1524000 h 1871134"/>
              <a:gd name="connsiteX74" fmla="*/ 855133 w 855133"/>
              <a:gd name="connsiteY74" fmla="*/ 1570567 h 1871134"/>
              <a:gd name="connsiteX75" fmla="*/ 795867 w 855133"/>
              <a:gd name="connsiteY75" fmla="*/ 1629834 h 1871134"/>
              <a:gd name="connsiteX76" fmla="*/ 715433 w 855133"/>
              <a:gd name="connsiteY76" fmla="*/ 1680634 h 1871134"/>
              <a:gd name="connsiteX77" fmla="*/ 711200 w 855133"/>
              <a:gd name="connsiteY77" fmla="*/ 1731434 h 1871134"/>
              <a:gd name="connsiteX78" fmla="*/ 677333 w 855133"/>
              <a:gd name="connsiteY78" fmla="*/ 1799167 h 1871134"/>
              <a:gd name="connsiteX79" fmla="*/ 630767 w 855133"/>
              <a:gd name="connsiteY79" fmla="*/ 1871134 h 187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5133" h="1871134">
                <a:moveTo>
                  <a:pt x="499533" y="0"/>
                </a:moveTo>
                <a:lnTo>
                  <a:pt x="491067" y="46567"/>
                </a:lnTo>
                <a:lnTo>
                  <a:pt x="503767" y="84667"/>
                </a:lnTo>
                <a:lnTo>
                  <a:pt x="440267" y="220134"/>
                </a:lnTo>
                <a:lnTo>
                  <a:pt x="317500" y="224367"/>
                </a:lnTo>
                <a:lnTo>
                  <a:pt x="330200" y="249767"/>
                </a:lnTo>
                <a:lnTo>
                  <a:pt x="330200" y="249767"/>
                </a:lnTo>
                <a:lnTo>
                  <a:pt x="300567" y="249767"/>
                </a:lnTo>
                <a:lnTo>
                  <a:pt x="321733" y="279400"/>
                </a:lnTo>
                <a:lnTo>
                  <a:pt x="419100" y="292100"/>
                </a:lnTo>
                <a:lnTo>
                  <a:pt x="444500" y="321734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321733" y="427567"/>
                </a:lnTo>
                <a:lnTo>
                  <a:pt x="351367" y="461434"/>
                </a:lnTo>
                <a:lnTo>
                  <a:pt x="321733" y="495300"/>
                </a:lnTo>
                <a:lnTo>
                  <a:pt x="296333" y="482600"/>
                </a:lnTo>
                <a:lnTo>
                  <a:pt x="198967" y="508000"/>
                </a:lnTo>
                <a:lnTo>
                  <a:pt x="139700" y="499534"/>
                </a:lnTo>
                <a:lnTo>
                  <a:pt x="105833" y="495300"/>
                </a:lnTo>
                <a:lnTo>
                  <a:pt x="38100" y="512234"/>
                </a:lnTo>
                <a:lnTo>
                  <a:pt x="46567" y="550334"/>
                </a:lnTo>
                <a:cubicBezTo>
                  <a:pt x="98586" y="580678"/>
                  <a:pt x="116971" y="579967"/>
                  <a:pt x="93133" y="579967"/>
                </a:cubicBezTo>
                <a:lnTo>
                  <a:pt x="97367" y="605367"/>
                </a:lnTo>
                <a:lnTo>
                  <a:pt x="127000" y="630767"/>
                </a:lnTo>
                <a:lnTo>
                  <a:pt x="139700" y="685800"/>
                </a:lnTo>
                <a:cubicBezTo>
                  <a:pt x="91992" y="720497"/>
                  <a:pt x="112326" y="719667"/>
                  <a:pt x="88900" y="719667"/>
                </a:cubicBezTo>
                <a:lnTo>
                  <a:pt x="93133" y="753534"/>
                </a:lnTo>
                <a:lnTo>
                  <a:pt x="93133" y="753534"/>
                </a:lnTo>
                <a:lnTo>
                  <a:pt x="110067" y="770467"/>
                </a:lnTo>
                <a:lnTo>
                  <a:pt x="42333" y="795867"/>
                </a:lnTo>
                <a:lnTo>
                  <a:pt x="0" y="795867"/>
                </a:lnTo>
                <a:lnTo>
                  <a:pt x="25400" y="838200"/>
                </a:lnTo>
                <a:cubicBezTo>
                  <a:pt x="56390" y="829346"/>
                  <a:pt x="55033" y="819461"/>
                  <a:pt x="55033" y="833967"/>
                </a:cubicBezTo>
                <a:lnTo>
                  <a:pt x="88900" y="850900"/>
                </a:lnTo>
                <a:cubicBezTo>
                  <a:pt x="75644" y="881831"/>
                  <a:pt x="76200" y="891281"/>
                  <a:pt x="76200" y="876300"/>
                </a:cubicBezTo>
                <a:lnTo>
                  <a:pt x="71967" y="905934"/>
                </a:lnTo>
                <a:lnTo>
                  <a:pt x="105833" y="922867"/>
                </a:lnTo>
                <a:lnTo>
                  <a:pt x="131233" y="956734"/>
                </a:lnTo>
                <a:lnTo>
                  <a:pt x="131233" y="956734"/>
                </a:lnTo>
                <a:lnTo>
                  <a:pt x="160867" y="956734"/>
                </a:lnTo>
                <a:cubicBezTo>
                  <a:pt x="125871" y="982981"/>
                  <a:pt x="112889" y="982134"/>
                  <a:pt x="131233" y="982134"/>
                </a:cubicBezTo>
                <a:lnTo>
                  <a:pt x="131233" y="982134"/>
                </a:lnTo>
                <a:lnTo>
                  <a:pt x="131233" y="982134"/>
                </a:lnTo>
                <a:lnTo>
                  <a:pt x="152400" y="1003300"/>
                </a:lnTo>
                <a:lnTo>
                  <a:pt x="194733" y="1028700"/>
                </a:lnTo>
                <a:lnTo>
                  <a:pt x="194733" y="1028700"/>
                </a:lnTo>
                <a:lnTo>
                  <a:pt x="177800" y="1049867"/>
                </a:lnTo>
                <a:lnTo>
                  <a:pt x="177800" y="1049867"/>
                </a:lnTo>
                <a:lnTo>
                  <a:pt x="198967" y="1066800"/>
                </a:lnTo>
                <a:lnTo>
                  <a:pt x="105833" y="1126067"/>
                </a:lnTo>
                <a:lnTo>
                  <a:pt x="114300" y="1185334"/>
                </a:lnTo>
                <a:lnTo>
                  <a:pt x="160867" y="1231900"/>
                </a:lnTo>
                <a:lnTo>
                  <a:pt x="245533" y="1261534"/>
                </a:lnTo>
                <a:lnTo>
                  <a:pt x="245533" y="1295400"/>
                </a:lnTo>
                <a:cubicBezTo>
                  <a:pt x="197969" y="1342965"/>
                  <a:pt x="198967" y="1363919"/>
                  <a:pt x="198967" y="1337734"/>
                </a:cubicBezTo>
                <a:lnTo>
                  <a:pt x="186267" y="1371600"/>
                </a:lnTo>
                <a:lnTo>
                  <a:pt x="275167" y="1409700"/>
                </a:lnTo>
                <a:lnTo>
                  <a:pt x="309033" y="1456267"/>
                </a:lnTo>
                <a:lnTo>
                  <a:pt x="321733" y="1494367"/>
                </a:lnTo>
                <a:lnTo>
                  <a:pt x="359833" y="1494367"/>
                </a:lnTo>
                <a:lnTo>
                  <a:pt x="389467" y="1473200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507067"/>
                </a:lnTo>
                <a:lnTo>
                  <a:pt x="546100" y="1502834"/>
                </a:lnTo>
                <a:lnTo>
                  <a:pt x="571500" y="1481667"/>
                </a:lnTo>
                <a:lnTo>
                  <a:pt x="660400" y="1536700"/>
                </a:lnTo>
                <a:cubicBezTo>
                  <a:pt x="716840" y="1541042"/>
                  <a:pt x="715433" y="1559333"/>
                  <a:pt x="715433" y="1536700"/>
                </a:cubicBezTo>
                <a:lnTo>
                  <a:pt x="766233" y="1524000"/>
                </a:lnTo>
                <a:lnTo>
                  <a:pt x="855133" y="1570567"/>
                </a:lnTo>
                <a:lnTo>
                  <a:pt x="795867" y="1629834"/>
                </a:lnTo>
                <a:lnTo>
                  <a:pt x="715433" y="1680634"/>
                </a:lnTo>
                <a:lnTo>
                  <a:pt x="711200" y="1731434"/>
                </a:lnTo>
                <a:lnTo>
                  <a:pt x="677333" y="1799167"/>
                </a:lnTo>
                <a:lnTo>
                  <a:pt x="630767" y="18711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 59"/>
          <p:cNvSpPr/>
          <p:nvPr/>
        </p:nvSpPr>
        <p:spPr>
          <a:xfrm>
            <a:off x="4237567" y="3619500"/>
            <a:ext cx="2692400" cy="1372168"/>
          </a:xfrm>
          <a:custGeom>
            <a:avLst/>
            <a:gdLst>
              <a:gd name="connsiteX0" fmla="*/ 21166 w 2692400"/>
              <a:gd name="connsiteY0" fmla="*/ 1049867 h 1372168"/>
              <a:gd name="connsiteX1" fmla="*/ 21166 w 2692400"/>
              <a:gd name="connsiteY1" fmla="*/ 1092200 h 1372168"/>
              <a:gd name="connsiteX2" fmla="*/ 42333 w 2692400"/>
              <a:gd name="connsiteY2" fmla="*/ 1117600 h 1372168"/>
              <a:gd name="connsiteX3" fmla="*/ 12700 w 2692400"/>
              <a:gd name="connsiteY3" fmla="*/ 1189567 h 1372168"/>
              <a:gd name="connsiteX4" fmla="*/ 0 w 2692400"/>
              <a:gd name="connsiteY4" fmla="*/ 1223433 h 1372168"/>
              <a:gd name="connsiteX5" fmla="*/ 33866 w 2692400"/>
              <a:gd name="connsiteY5" fmla="*/ 1265767 h 1372168"/>
              <a:gd name="connsiteX6" fmla="*/ 76200 w 2692400"/>
              <a:gd name="connsiteY6" fmla="*/ 1282700 h 1372168"/>
              <a:gd name="connsiteX7" fmla="*/ 122766 w 2692400"/>
              <a:gd name="connsiteY7" fmla="*/ 1253067 h 1372168"/>
              <a:gd name="connsiteX8" fmla="*/ 148166 w 2692400"/>
              <a:gd name="connsiteY8" fmla="*/ 1261533 h 1372168"/>
              <a:gd name="connsiteX9" fmla="*/ 194733 w 2692400"/>
              <a:gd name="connsiteY9" fmla="*/ 1261533 h 1372168"/>
              <a:gd name="connsiteX10" fmla="*/ 237066 w 2692400"/>
              <a:gd name="connsiteY10" fmla="*/ 1261533 h 1372168"/>
              <a:gd name="connsiteX11" fmla="*/ 287866 w 2692400"/>
              <a:gd name="connsiteY11" fmla="*/ 1253067 h 1372168"/>
              <a:gd name="connsiteX12" fmla="*/ 325966 w 2692400"/>
              <a:gd name="connsiteY12" fmla="*/ 1270000 h 1372168"/>
              <a:gd name="connsiteX13" fmla="*/ 376766 w 2692400"/>
              <a:gd name="connsiteY13" fmla="*/ 1257300 h 1372168"/>
              <a:gd name="connsiteX14" fmla="*/ 376766 w 2692400"/>
              <a:gd name="connsiteY14" fmla="*/ 1257300 h 1372168"/>
              <a:gd name="connsiteX15" fmla="*/ 334433 w 2692400"/>
              <a:gd name="connsiteY15" fmla="*/ 1219200 h 1372168"/>
              <a:gd name="connsiteX16" fmla="*/ 393700 w 2692400"/>
              <a:gd name="connsiteY16" fmla="*/ 1193800 h 1372168"/>
              <a:gd name="connsiteX17" fmla="*/ 444500 w 2692400"/>
              <a:gd name="connsiteY17" fmla="*/ 1198033 h 1372168"/>
              <a:gd name="connsiteX18" fmla="*/ 465666 w 2692400"/>
              <a:gd name="connsiteY18" fmla="*/ 1214967 h 1372168"/>
              <a:gd name="connsiteX19" fmla="*/ 503766 w 2692400"/>
              <a:gd name="connsiteY19" fmla="*/ 1214967 h 1372168"/>
              <a:gd name="connsiteX20" fmla="*/ 524933 w 2692400"/>
              <a:gd name="connsiteY20" fmla="*/ 1236133 h 1372168"/>
              <a:gd name="connsiteX21" fmla="*/ 584200 w 2692400"/>
              <a:gd name="connsiteY21" fmla="*/ 1227667 h 1372168"/>
              <a:gd name="connsiteX22" fmla="*/ 651933 w 2692400"/>
              <a:gd name="connsiteY22" fmla="*/ 1231900 h 1372168"/>
              <a:gd name="connsiteX23" fmla="*/ 762000 w 2692400"/>
              <a:gd name="connsiteY23" fmla="*/ 1291167 h 1372168"/>
              <a:gd name="connsiteX24" fmla="*/ 821266 w 2692400"/>
              <a:gd name="connsiteY24" fmla="*/ 1278467 h 1372168"/>
              <a:gd name="connsiteX25" fmla="*/ 846666 w 2692400"/>
              <a:gd name="connsiteY25" fmla="*/ 1261533 h 1372168"/>
              <a:gd name="connsiteX26" fmla="*/ 872066 w 2692400"/>
              <a:gd name="connsiteY26" fmla="*/ 1278467 h 1372168"/>
              <a:gd name="connsiteX27" fmla="*/ 910166 w 2692400"/>
              <a:gd name="connsiteY27" fmla="*/ 1270000 h 1372168"/>
              <a:gd name="connsiteX28" fmla="*/ 944033 w 2692400"/>
              <a:gd name="connsiteY28" fmla="*/ 1308100 h 1372168"/>
              <a:gd name="connsiteX29" fmla="*/ 960966 w 2692400"/>
              <a:gd name="connsiteY29" fmla="*/ 1337733 h 1372168"/>
              <a:gd name="connsiteX30" fmla="*/ 986366 w 2692400"/>
              <a:gd name="connsiteY30" fmla="*/ 1341967 h 1372168"/>
              <a:gd name="connsiteX31" fmla="*/ 1003300 w 2692400"/>
              <a:gd name="connsiteY31" fmla="*/ 1358900 h 1372168"/>
              <a:gd name="connsiteX32" fmla="*/ 1045633 w 2692400"/>
              <a:gd name="connsiteY32" fmla="*/ 1350433 h 1372168"/>
              <a:gd name="connsiteX33" fmla="*/ 1083733 w 2692400"/>
              <a:gd name="connsiteY33" fmla="*/ 1320800 h 1372168"/>
              <a:gd name="connsiteX34" fmla="*/ 1083733 w 2692400"/>
              <a:gd name="connsiteY34" fmla="*/ 1286933 h 1372168"/>
              <a:gd name="connsiteX35" fmla="*/ 1075266 w 2692400"/>
              <a:gd name="connsiteY35" fmla="*/ 1248833 h 1372168"/>
              <a:gd name="connsiteX36" fmla="*/ 1121833 w 2692400"/>
              <a:gd name="connsiteY36" fmla="*/ 1278467 h 1372168"/>
              <a:gd name="connsiteX37" fmla="*/ 1159933 w 2692400"/>
              <a:gd name="connsiteY37" fmla="*/ 1270000 h 1372168"/>
              <a:gd name="connsiteX38" fmla="*/ 1210733 w 2692400"/>
              <a:gd name="connsiteY38" fmla="*/ 1286933 h 1372168"/>
              <a:gd name="connsiteX39" fmla="*/ 1248833 w 2692400"/>
              <a:gd name="connsiteY39" fmla="*/ 1303867 h 1372168"/>
              <a:gd name="connsiteX40" fmla="*/ 1295400 w 2692400"/>
              <a:gd name="connsiteY40" fmla="*/ 1337733 h 1372168"/>
              <a:gd name="connsiteX41" fmla="*/ 1397000 w 2692400"/>
              <a:gd name="connsiteY41" fmla="*/ 1320800 h 1372168"/>
              <a:gd name="connsiteX42" fmla="*/ 1439333 w 2692400"/>
              <a:gd name="connsiteY42" fmla="*/ 1282700 h 1372168"/>
              <a:gd name="connsiteX43" fmla="*/ 1481666 w 2692400"/>
              <a:gd name="connsiteY43" fmla="*/ 1291167 h 1372168"/>
              <a:gd name="connsiteX44" fmla="*/ 1507066 w 2692400"/>
              <a:gd name="connsiteY44" fmla="*/ 1257300 h 1372168"/>
              <a:gd name="connsiteX45" fmla="*/ 1545166 w 2692400"/>
              <a:gd name="connsiteY45" fmla="*/ 1257300 h 1372168"/>
              <a:gd name="connsiteX46" fmla="*/ 1583266 w 2692400"/>
              <a:gd name="connsiteY46" fmla="*/ 1270000 h 1372168"/>
              <a:gd name="connsiteX47" fmla="*/ 1604433 w 2692400"/>
              <a:gd name="connsiteY47" fmla="*/ 1248833 h 1372168"/>
              <a:gd name="connsiteX48" fmla="*/ 1714500 w 2692400"/>
              <a:gd name="connsiteY48" fmla="*/ 1240367 h 1372168"/>
              <a:gd name="connsiteX49" fmla="*/ 1706033 w 2692400"/>
              <a:gd name="connsiteY49" fmla="*/ 1210733 h 1372168"/>
              <a:gd name="connsiteX50" fmla="*/ 1744133 w 2692400"/>
              <a:gd name="connsiteY50" fmla="*/ 1206500 h 1372168"/>
              <a:gd name="connsiteX51" fmla="*/ 1744133 w 2692400"/>
              <a:gd name="connsiteY51" fmla="*/ 1206500 h 1372168"/>
              <a:gd name="connsiteX52" fmla="*/ 1782233 w 2692400"/>
              <a:gd name="connsiteY52" fmla="*/ 1202267 h 1372168"/>
              <a:gd name="connsiteX53" fmla="*/ 1820333 w 2692400"/>
              <a:gd name="connsiteY53" fmla="*/ 1223433 h 1372168"/>
              <a:gd name="connsiteX54" fmla="*/ 1820333 w 2692400"/>
              <a:gd name="connsiteY54" fmla="*/ 1223433 h 1372168"/>
              <a:gd name="connsiteX55" fmla="*/ 1816100 w 2692400"/>
              <a:gd name="connsiteY55" fmla="*/ 1248833 h 1372168"/>
              <a:gd name="connsiteX56" fmla="*/ 1862666 w 2692400"/>
              <a:gd name="connsiteY56" fmla="*/ 1240367 h 1372168"/>
              <a:gd name="connsiteX57" fmla="*/ 1909233 w 2692400"/>
              <a:gd name="connsiteY57" fmla="*/ 1219200 h 1372168"/>
              <a:gd name="connsiteX58" fmla="*/ 1938866 w 2692400"/>
              <a:gd name="connsiteY58" fmla="*/ 1248833 h 1372168"/>
              <a:gd name="connsiteX59" fmla="*/ 1947333 w 2692400"/>
              <a:gd name="connsiteY59" fmla="*/ 1286933 h 1372168"/>
              <a:gd name="connsiteX60" fmla="*/ 1976966 w 2692400"/>
              <a:gd name="connsiteY60" fmla="*/ 1295400 h 1372168"/>
              <a:gd name="connsiteX61" fmla="*/ 2019300 w 2692400"/>
              <a:gd name="connsiteY61" fmla="*/ 1303867 h 1372168"/>
              <a:gd name="connsiteX62" fmla="*/ 2057400 w 2692400"/>
              <a:gd name="connsiteY62" fmla="*/ 1244600 h 1372168"/>
              <a:gd name="connsiteX63" fmla="*/ 2023533 w 2692400"/>
              <a:gd name="connsiteY63" fmla="*/ 1206500 h 1372168"/>
              <a:gd name="connsiteX64" fmla="*/ 1976966 w 2692400"/>
              <a:gd name="connsiteY64" fmla="*/ 1206500 h 1372168"/>
              <a:gd name="connsiteX65" fmla="*/ 2006600 w 2692400"/>
              <a:gd name="connsiteY65" fmla="*/ 1164167 h 1372168"/>
              <a:gd name="connsiteX66" fmla="*/ 1985433 w 2692400"/>
              <a:gd name="connsiteY66" fmla="*/ 1126067 h 1372168"/>
              <a:gd name="connsiteX67" fmla="*/ 1913466 w 2692400"/>
              <a:gd name="connsiteY67" fmla="*/ 1066800 h 1372168"/>
              <a:gd name="connsiteX68" fmla="*/ 1972733 w 2692400"/>
              <a:gd name="connsiteY68" fmla="*/ 1037167 h 1372168"/>
              <a:gd name="connsiteX69" fmla="*/ 2044700 w 2692400"/>
              <a:gd name="connsiteY69" fmla="*/ 1007533 h 1372168"/>
              <a:gd name="connsiteX70" fmla="*/ 2108200 w 2692400"/>
              <a:gd name="connsiteY70" fmla="*/ 1003300 h 1372168"/>
              <a:gd name="connsiteX71" fmla="*/ 2175933 w 2692400"/>
              <a:gd name="connsiteY71" fmla="*/ 960967 h 1372168"/>
              <a:gd name="connsiteX72" fmla="*/ 2175933 w 2692400"/>
              <a:gd name="connsiteY72" fmla="*/ 897467 h 1372168"/>
              <a:gd name="connsiteX73" fmla="*/ 2218266 w 2692400"/>
              <a:gd name="connsiteY73" fmla="*/ 893233 h 1372168"/>
              <a:gd name="connsiteX74" fmla="*/ 2273300 w 2692400"/>
              <a:gd name="connsiteY74" fmla="*/ 914400 h 1372168"/>
              <a:gd name="connsiteX75" fmla="*/ 2307166 w 2692400"/>
              <a:gd name="connsiteY75" fmla="*/ 901700 h 1372168"/>
              <a:gd name="connsiteX76" fmla="*/ 2311400 w 2692400"/>
              <a:gd name="connsiteY76" fmla="*/ 876300 h 1372168"/>
              <a:gd name="connsiteX77" fmla="*/ 2307166 w 2692400"/>
              <a:gd name="connsiteY77" fmla="*/ 838200 h 1372168"/>
              <a:gd name="connsiteX78" fmla="*/ 2311400 w 2692400"/>
              <a:gd name="connsiteY78" fmla="*/ 808567 h 1372168"/>
              <a:gd name="connsiteX79" fmla="*/ 2273300 w 2692400"/>
              <a:gd name="connsiteY79" fmla="*/ 778933 h 1372168"/>
              <a:gd name="connsiteX80" fmla="*/ 2239433 w 2692400"/>
              <a:gd name="connsiteY80" fmla="*/ 770467 h 1372168"/>
              <a:gd name="connsiteX81" fmla="*/ 2222500 w 2692400"/>
              <a:gd name="connsiteY81" fmla="*/ 749300 h 1372168"/>
              <a:gd name="connsiteX82" fmla="*/ 2180166 w 2692400"/>
              <a:gd name="connsiteY82" fmla="*/ 762000 h 1372168"/>
              <a:gd name="connsiteX83" fmla="*/ 2146300 w 2692400"/>
              <a:gd name="connsiteY83" fmla="*/ 736600 h 1372168"/>
              <a:gd name="connsiteX84" fmla="*/ 2146300 w 2692400"/>
              <a:gd name="connsiteY84" fmla="*/ 711200 h 1372168"/>
              <a:gd name="connsiteX85" fmla="*/ 2095500 w 2692400"/>
              <a:gd name="connsiteY85" fmla="*/ 694267 h 1372168"/>
              <a:gd name="connsiteX86" fmla="*/ 2048933 w 2692400"/>
              <a:gd name="connsiteY86" fmla="*/ 664633 h 1372168"/>
              <a:gd name="connsiteX87" fmla="*/ 1998133 w 2692400"/>
              <a:gd name="connsiteY87" fmla="*/ 609600 h 1372168"/>
              <a:gd name="connsiteX88" fmla="*/ 1938866 w 2692400"/>
              <a:gd name="connsiteY88" fmla="*/ 609600 h 1372168"/>
              <a:gd name="connsiteX89" fmla="*/ 1883833 w 2692400"/>
              <a:gd name="connsiteY89" fmla="*/ 575733 h 1372168"/>
              <a:gd name="connsiteX90" fmla="*/ 1862666 w 2692400"/>
              <a:gd name="connsiteY90" fmla="*/ 537633 h 1372168"/>
              <a:gd name="connsiteX91" fmla="*/ 1833033 w 2692400"/>
              <a:gd name="connsiteY91" fmla="*/ 508000 h 1372168"/>
              <a:gd name="connsiteX92" fmla="*/ 1811866 w 2692400"/>
              <a:gd name="connsiteY92" fmla="*/ 478367 h 1372168"/>
              <a:gd name="connsiteX93" fmla="*/ 1786466 w 2692400"/>
              <a:gd name="connsiteY93" fmla="*/ 448733 h 1372168"/>
              <a:gd name="connsiteX94" fmla="*/ 1845733 w 2692400"/>
              <a:gd name="connsiteY94" fmla="*/ 402167 h 1372168"/>
              <a:gd name="connsiteX95" fmla="*/ 1756833 w 2692400"/>
              <a:gd name="connsiteY95" fmla="*/ 351367 h 1372168"/>
              <a:gd name="connsiteX96" fmla="*/ 1718733 w 2692400"/>
              <a:gd name="connsiteY96" fmla="*/ 317500 h 1372168"/>
              <a:gd name="connsiteX97" fmla="*/ 1676400 w 2692400"/>
              <a:gd name="connsiteY97" fmla="*/ 283633 h 1372168"/>
              <a:gd name="connsiteX98" fmla="*/ 1693333 w 2692400"/>
              <a:gd name="connsiteY98" fmla="*/ 245533 h 1372168"/>
              <a:gd name="connsiteX99" fmla="*/ 1761066 w 2692400"/>
              <a:gd name="connsiteY99" fmla="*/ 304800 h 1372168"/>
              <a:gd name="connsiteX100" fmla="*/ 1824566 w 2692400"/>
              <a:gd name="connsiteY100" fmla="*/ 237067 h 1372168"/>
              <a:gd name="connsiteX101" fmla="*/ 1883833 w 2692400"/>
              <a:gd name="connsiteY101" fmla="*/ 228600 h 1372168"/>
              <a:gd name="connsiteX102" fmla="*/ 1917700 w 2692400"/>
              <a:gd name="connsiteY102" fmla="*/ 228600 h 1372168"/>
              <a:gd name="connsiteX103" fmla="*/ 1955800 w 2692400"/>
              <a:gd name="connsiteY103" fmla="*/ 207433 h 1372168"/>
              <a:gd name="connsiteX104" fmla="*/ 2010833 w 2692400"/>
              <a:gd name="connsiteY104" fmla="*/ 220133 h 1372168"/>
              <a:gd name="connsiteX105" fmla="*/ 2036233 w 2692400"/>
              <a:gd name="connsiteY105" fmla="*/ 194733 h 1372168"/>
              <a:gd name="connsiteX106" fmla="*/ 2078566 w 2692400"/>
              <a:gd name="connsiteY106" fmla="*/ 190500 h 1372168"/>
              <a:gd name="connsiteX107" fmla="*/ 2108200 w 2692400"/>
              <a:gd name="connsiteY107" fmla="*/ 169333 h 1372168"/>
              <a:gd name="connsiteX108" fmla="*/ 2154766 w 2692400"/>
              <a:gd name="connsiteY108" fmla="*/ 156633 h 1372168"/>
              <a:gd name="connsiteX109" fmla="*/ 2192866 w 2692400"/>
              <a:gd name="connsiteY109" fmla="*/ 165100 h 1372168"/>
              <a:gd name="connsiteX110" fmla="*/ 2226733 w 2692400"/>
              <a:gd name="connsiteY110" fmla="*/ 127000 h 1372168"/>
              <a:gd name="connsiteX111" fmla="*/ 2277533 w 2692400"/>
              <a:gd name="connsiteY111" fmla="*/ 122767 h 1372168"/>
              <a:gd name="connsiteX112" fmla="*/ 2328333 w 2692400"/>
              <a:gd name="connsiteY112" fmla="*/ 122767 h 1372168"/>
              <a:gd name="connsiteX113" fmla="*/ 2366433 w 2692400"/>
              <a:gd name="connsiteY113" fmla="*/ 88900 h 1372168"/>
              <a:gd name="connsiteX114" fmla="*/ 2417233 w 2692400"/>
              <a:gd name="connsiteY114" fmla="*/ 88900 h 1372168"/>
              <a:gd name="connsiteX115" fmla="*/ 2459566 w 2692400"/>
              <a:gd name="connsiteY115" fmla="*/ 67733 h 1372168"/>
              <a:gd name="connsiteX116" fmla="*/ 2459566 w 2692400"/>
              <a:gd name="connsiteY116" fmla="*/ 67733 h 1372168"/>
              <a:gd name="connsiteX117" fmla="*/ 2518833 w 2692400"/>
              <a:gd name="connsiteY117" fmla="*/ 59267 h 1372168"/>
              <a:gd name="connsiteX118" fmla="*/ 2518833 w 2692400"/>
              <a:gd name="connsiteY118" fmla="*/ 59267 h 1372168"/>
              <a:gd name="connsiteX119" fmla="*/ 2468033 w 2692400"/>
              <a:gd name="connsiteY119" fmla="*/ 21167 h 1372168"/>
              <a:gd name="connsiteX120" fmla="*/ 2480733 w 2692400"/>
              <a:gd name="connsiteY120" fmla="*/ 0 h 1372168"/>
              <a:gd name="connsiteX121" fmla="*/ 2544233 w 2692400"/>
              <a:gd name="connsiteY121" fmla="*/ 12700 h 1372168"/>
              <a:gd name="connsiteX122" fmla="*/ 2582333 w 2692400"/>
              <a:gd name="connsiteY122" fmla="*/ 21167 h 1372168"/>
              <a:gd name="connsiteX123" fmla="*/ 2586566 w 2692400"/>
              <a:gd name="connsiteY123" fmla="*/ 55033 h 1372168"/>
              <a:gd name="connsiteX124" fmla="*/ 2611966 w 2692400"/>
              <a:gd name="connsiteY124" fmla="*/ 46567 h 1372168"/>
              <a:gd name="connsiteX125" fmla="*/ 2611966 w 2692400"/>
              <a:gd name="connsiteY125" fmla="*/ 80433 h 1372168"/>
              <a:gd name="connsiteX126" fmla="*/ 2667000 w 2692400"/>
              <a:gd name="connsiteY126" fmla="*/ 84667 h 1372168"/>
              <a:gd name="connsiteX127" fmla="*/ 2692400 w 2692400"/>
              <a:gd name="connsiteY127" fmla="*/ 59267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692400" h="1372168">
                <a:moveTo>
                  <a:pt x="21166" y="1049867"/>
                </a:moveTo>
                <a:lnTo>
                  <a:pt x="21166" y="1092200"/>
                </a:lnTo>
                <a:lnTo>
                  <a:pt x="42333" y="1117600"/>
                </a:lnTo>
                <a:cubicBezTo>
                  <a:pt x="16463" y="1190898"/>
                  <a:pt x="42372" y="1189567"/>
                  <a:pt x="12700" y="1189567"/>
                </a:cubicBezTo>
                <a:lnTo>
                  <a:pt x="0" y="1223433"/>
                </a:lnTo>
                <a:lnTo>
                  <a:pt x="33866" y="1265767"/>
                </a:lnTo>
                <a:lnTo>
                  <a:pt x="76200" y="1282700"/>
                </a:lnTo>
                <a:cubicBezTo>
                  <a:pt x="128785" y="1256407"/>
                  <a:pt x="140389" y="1270685"/>
                  <a:pt x="122766" y="1253067"/>
                </a:cubicBezTo>
                <a:lnTo>
                  <a:pt x="148166" y="1261533"/>
                </a:lnTo>
                <a:cubicBezTo>
                  <a:pt x="196139" y="1265895"/>
                  <a:pt x="194733" y="1281353"/>
                  <a:pt x="194733" y="1261533"/>
                </a:cubicBezTo>
                <a:lnTo>
                  <a:pt x="237066" y="1261533"/>
                </a:lnTo>
                <a:lnTo>
                  <a:pt x="287866" y="1253067"/>
                </a:lnTo>
                <a:lnTo>
                  <a:pt x="325966" y="1270000"/>
                </a:lnTo>
                <a:lnTo>
                  <a:pt x="376766" y="1257300"/>
                </a:lnTo>
                <a:lnTo>
                  <a:pt x="376766" y="1257300"/>
                </a:lnTo>
                <a:lnTo>
                  <a:pt x="334433" y="1219200"/>
                </a:lnTo>
                <a:lnTo>
                  <a:pt x="393700" y="1193800"/>
                </a:lnTo>
                <a:lnTo>
                  <a:pt x="444500" y="1198033"/>
                </a:lnTo>
                <a:cubicBezTo>
                  <a:pt x="466664" y="1220198"/>
                  <a:pt x="465666" y="1229178"/>
                  <a:pt x="465666" y="1214967"/>
                </a:cubicBezTo>
                <a:lnTo>
                  <a:pt x="503766" y="1214967"/>
                </a:lnTo>
                <a:lnTo>
                  <a:pt x="524933" y="1236133"/>
                </a:lnTo>
                <a:lnTo>
                  <a:pt x="584200" y="1227667"/>
                </a:lnTo>
                <a:lnTo>
                  <a:pt x="651933" y="1231900"/>
                </a:lnTo>
                <a:lnTo>
                  <a:pt x="762000" y="1291167"/>
                </a:lnTo>
                <a:lnTo>
                  <a:pt x="821266" y="1278467"/>
                </a:lnTo>
                <a:lnTo>
                  <a:pt x="846666" y="1261533"/>
                </a:lnTo>
                <a:lnTo>
                  <a:pt x="872066" y="1278467"/>
                </a:lnTo>
                <a:lnTo>
                  <a:pt x="910166" y="1270000"/>
                </a:lnTo>
                <a:lnTo>
                  <a:pt x="944033" y="1308100"/>
                </a:lnTo>
                <a:lnTo>
                  <a:pt x="960966" y="1337733"/>
                </a:lnTo>
                <a:lnTo>
                  <a:pt x="986366" y="1341967"/>
                </a:lnTo>
                <a:cubicBezTo>
                  <a:pt x="1004181" y="1364235"/>
                  <a:pt x="1003300" y="1372168"/>
                  <a:pt x="1003300" y="1358900"/>
                </a:cubicBezTo>
                <a:lnTo>
                  <a:pt x="1045633" y="1350433"/>
                </a:lnTo>
                <a:cubicBezTo>
                  <a:pt x="1089122" y="1319991"/>
                  <a:pt x="1105191" y="1320800"/>
                  <a:pt x="1083733" y="1320800"/>
                </a:cubicBezTo>
                <a:lnTo>
                  <a:pt x="1083733" y="1286933"/>
                </a:lnTo>
                <a:cubicBezTo>
                  <a:pt x="1074989" y="1243216"/>
                  <a:pt x="1067505" y="1249538"/>
                  <a:pt x="1075266" y="1248833"/>
                </a:cubicBezTo>
                <a:lnTo>
                  <a:pt x="1121833" y="1278467"/>
                </a:lnTo>
                <a:lnTo>
                  <a:pt x="1159933" y="1270000"/>
                </a:lnTo>
                <a:cubicBezTo>
                  <a:pt x="1212102" y="1283042"/>
                  <a:pt x="1210733" y="1265246"/>
                  <a:pt x="1210733" y="1286933"/>
                </a:cubicBezTo>
                <a:lnTo>
                  <a:pt x="1248833" y="1303867"/>
                </a:lnTo>
                <a:lnTo>
                  <a:pt x="1295400" y="1337733"/>
                </a:lnTo>
                <a:lnTo>
                  <a:pt x="1397000" y="1320800"/>
                </a:lnTo>
                <a:lnTo>
                  <a:pt x="1439333" y="1282700"/>
                </a:lnTo>
                <a:lnTo>
                  <a:pt x="1481666" y="1291167"/>
                </a:lnTo>
                <a:lnTo>
                  <a:pt x="1507066" y="1257300"/>
                </a:lnTo>
                <a:lnTo>
                  <a:pt x="1545166" y="1257300"/>
                </a:lnTo>
                <a:lnTo>
                  <a:pt x="1583266" y="1270000"/>
                </a:lnTo>
                <a:lnTo>
                  <a:pt x="1604433" y="1248833"/>
                </a:lnTo>
                <a:lnTo>
                  <a:pt x="1714500" y="1240367"/>
                </a:lnTo>
                <a:lnTo>
                  <a:pt x="1706033" y="1210733"/>
                </a:lnTo>
                <a:cubicBezTo>
                  <a:pt x="1745510" y="1201961"/>
                  <a:pt x="1744133" y="1189257"/>
                  <a:pt x="1744133" y="1206500"/>
                </a:cubicBezTo>
                <a:lnTo>
                  <a:pt x="1744133" y="1206500"/>
                </a:lnTo>
                <a:lnTo>
                  <a:pt x="1782233" y="1202267"/>
                </a:lnTo>
                <a:lnTo>
                  <a:pt x="1820333" y="1223433"/>
                </a:lnTo>
                <a:lnTo>
                  <a:pt x="1820333" y="1223433"/>
                </a:lnTo>
                <a:lnTo>
                  <a:pt x="1816100" y="1248833"/>
                </a:lnTo>
                <a:lnTo>
                  <a:pt x="1862666" y="1240367"/>
                </a:lnTo>
                <a:lnTo>
                  <a:pt x="1909233" y="1219200"/>
                </a:lnTo>
                <a:lnTo>
                  <a:pt x="1938866" y="1248833"/>
                </a:lnTo>
                <a:lnTo>
                  <a:pt x="1947333" y="1286933"/>
                </a:lnTo>
                <a:lnTo>
                  <a:pt x="1976966" y="1295400"/>
                </a:lnTo>
                <a:lnTo>
                  <a:pt x="2019300" y="1303867"/>
                </a:lnTo>
                <a:lnTo>
                  <a:pt x="2057400" y="1244600"/>
                </a:lnTo>
                <a:lnTo>
                  <a:pt x="2023533" y="1206500"/>
                </a:lnTo>
                <a:lnTo>
                  <a:pt x="1976966" y="1206500"/>
                </a:lnTo>
                <a:lnTo>
                  <a:pt x="2006600" y="1164167"/>
                </a:lnTo>
                <a:lnTo>
                  <a:pt x="1985433" y="1126067"/>
                </a:lnTo>
                <a:lnTo>
                  <a:pt x="1913466" y="1066800"/>
                </a:lnTo>
                <a:lnTo>
                  <a:pt x="1972733" y="1037167"/>
                </a:lnTo>
                <a:cubicBezTo>
                  <a:pt x="2050248" y="1007022"/>
                  <a:pt x="2076186" y="1007533"/>
                  <a:pt x="2044700" y="1007533"/>
                </a:cubicBezTo>
                <a:lnTo>
                  <a:pt x="2108200" y="1003300"/>
                </a:lnTo>
                <a:lnTo>
                  <a:pt x="2175933" y="960967"/>
                </a:lnTo>
                <a:lnTo>
                  <a:pt x="2175933" y="897467"/>
                </a:lnTo>
                <a:cubicBezTo>
                  <a:pt x="2219650" y="888723"/>
                  <a:pt x="2218266" y="874610"/>
                  <a:pt x="2218266" y="893233"/>
                </a:cubicBezTo>
                <a:lnTo>
                  <a:pt x="2273300" y="914400"/>
                </a:lnTo>
                <a:lnTo>
                  <a:pt x="2307166" y="901700"/>
                </a:lnTo>
                <a:lnTo>
                  <a:pt x="2311400" y="876300"/>
                </a:lnTo>
                <a:lnTo>
                  <a:pt x="2307166" y="838200"/>
                </a:lnTo>
                <a:lnTo>
                  <a:pt x="2311400" y="808567"/>
                </a:lnTo>
                <a:lnTo>
                  <a:pt x="2273300" y="778933"/>
                </a:lnTo>
                <a:lnTo>
                  <a:pt x="2239433" y="770467"/>
                </a:lnTo>
                <a:lnTo>
                  <a:pt x="2222500" y="749300"/>
                </a:lnTo>
                <a:lnTo>
                  <a:pt x="2180166" y="762000"/>
                </a:lnTo>
                <a:lnTo>
                  <a:pt x="2146300" y="736600"/>
                </a:lnTo>
                <a:lnTo>
                  <a:pt x="2146300" y="711200"/>
                </a:lnTo>
                <a:lnTo>
                  <a:pt x="2095500" y="694267"/>
                </a:lnTo>
                <a:lnTo>
                  <a:pt x="2048933" y="664633"/>
                </a:lnTo>
                <a:lnTo>
                  <a:pt x="1998133" y="609600"/>
                </a:lnTo>
                <a:lnTo>
                  <a:pt x="1938866" y="609600"/>
                </a:lnTo>
                <a:lnTo>
                  <a:pt x="1883833" y="575733"/>
                </a:lnTo>
                <a:lnTo>
                  <a:pt x="1862666" y="537633"/>
                </a:lnTo>
                <a:lnTo>
                  <a:pt x="1833033" y="508000"/>
                </a:lnTo>
                <a:cubicBezTo>
                  <a:pt x="1815400" y="477142"/>
                  <a:pt x="1827477" y="478367"/>
                  <a:pt x="1811866" y="478367"/>
                </a:cubicBezTo>
                <a:lnTo>
                  <a:pt x="1786466" y="448733"/>
                </a:lnTo>
                <a:lnTo>
                  <a:pt x="1845733" y="402167"/>
                </a:lnTo>
                <a:lnTo>
                  <a:pt x="1756833" y="351367"/>
                </a:lnTo>
                <a:lnTo>
                  <a:pt x="1718733" y="317500"/>
                </a:lnTo>
                <a:lnTo>
                  <a:pt x="1676400" y="283633"/>
                </a:lnTo>
                <a:lnTo>
                  <a:pt x="1693333" y="245533"/>
                </a:lnTo>
                <a:lnTo>
                  <a:pt x="1761066" y="304800"/>
                </a:lnTo>
                <a:lnTo>
                  <a:pt x="1824566" y="237067"/>
                </a:lnTo>
                <a:lnTo>
                  <a:pt x="1883833" y="228600"/>
                </a:lnTo>
                <a:lnTo>
                  <a:pt x="1917700" y="228600"/>
                </a:lnTo>
                <a:lnTo>
                  <a:pt x="1955800" y="207433"/>
                </a:lnTo>
                <a:lnTo>
                  <a:pt x="2010833" y="220133"/>
                </a:lnTo>
                <a:lnTo>
                  <a:pt x="2036233" y="194733"/>
                </a:lnTo>
                <a:lnTo>
                  <a:pt x="2078566" y="190500"/>
                </a:lnTo>
                <a:lnTo>
                  <a:pt x="2108200" y="169333"/>
                </a:lnTo>
                <a:lnTo>
                  <a:pt x="2154766" y="156633"/>
                </a:lnTo>
                <a:lnTo>
                  <a:pt x="2192866" y="165100"/>
                </a:lnTo>
                <a:lnTo>
                  <a:pt x="2226733" y="127000"/>
                </a:lnTo>
                <a:lnTo>
                  <a:pt x="2277533" y="122767"/>
                </a:lnTo>
                <a:lnTo>
                  <a:pt x="2328333" y="122767"/>
                </a:lnTo>
                <a:lnTo>
                  <a:pt x="2366433" y="88900"/>
                </a:lnTo>
                <a:lnTo>
                  <a:pt x="2417233" y="88900"/>
                </a:lnTo>
                <a:cubicBezTo>
                  <a:pt x="2460876" y="71443"/>
                  <a:pt x="2459566" y="87165"/>
                  <a:pt x="2459566" y="67733"/>
                </a:cubicBezTo>
                <a:lnTo>
                  <a:pt x="2459566" y="67733"/>
                </a:lnTo>
                <a:lnTo>
                  <a:pt x="2518833" y="59267"/>
                </a:lnTo>
                <a:lnTo>
                  <a:pt x="2518833" y="59267"/>
                </a:lnTo>
                <a:lnTo>
                  <a:pt x="2468033" y="21167"/>
                </a:lnTo>
                <a:lnTo>
                  <a:pt x="2480733" y="0"/>
                </a:lnTo>
                <a:lnTo>
                  <a:pt x="2544233" y="12700"/>
                </a:lnTo>
                <a:lnTo>
                  <a:pt x="2582333" y="21167"/>
                </a:lnTo>
                <a:lnTo>
                  <a:pt x="2586566" y="55033"/>
                </a:lnTo>
                <a:lnTo>
                  <a:pt x="2611966" y="46567"/>
                </a:lnTo>
                <a:lnTo>
                  <a:pt x="2611966" y="80433"/>
                </a:lnTo>
                <a:lnTo>
                  <a:pt x="2667000" y="84667"/>
                </a:lnTo>
                <a:lnTo>
                  <a:pt x="2692400" y="59267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/>
        </p:nvSpPr>
        <p:spPr>
          <a:xfrm>
            <a:off x="6663267" y="2556933"/>
            <a:ext cx="334970" cy="1117600"/>
          </a:xfrm>
          <a:custGeom>
            <a:avLst/>
            <a:gdLst>
              <a:gd name="connsiteX0" fmla="*/ 266700 w 334970"/>
              <a:gd name="connsiteY0" fmla="*/ 1117600 h 1117600"/>
              <a:gd name="connsiteX1" fmla="*/ 304800 w 334970"/>
              <a:gd name="connsiteY1" fmla="*/ 1058334 h 1117600"/>
              <a:gd name="connsiteX2" fmla="*/ 334433 w 334970"/>
              <a:gd name="connsiteY2" fmla="*/ 982134 h 1117600"/>
              <a:gd name="connsiteX3" fmla="*/ 304800 w 334970"/>
              <a:gd name="connsiteY3" fmla="*/ 931334 h 1117600"/>
              <a:gd name="connsiteX4" fmla="*/ 279400 w 334970"/>
              <a:gd name="connsiteY4" fmla="*/ 901700 h 1117600"/>
              <a:gd name="connsiteX5" fmla="*/ 215900 w 334970"/>
              <a:gd name="connsiteY5" fmla="*/ 880534 h 1117600"/>
              <a:gd name="connsiteX6" fmla="*/ 224366 w 334970"/>
              <a:gd name="connsiteY6" fmla="*/ 838200 h 1117600"/>
              <a:gd name="connsiteX7" fmla="*/ 160866 w 334970"/>
              <a:gd name="connsiteY7" fmla="*/ 783167 h 1117600"/>
              <a:gd name="connsiteX8" fmla="*/ 220133 w 334970"/>
              <a:gd name="connsiteY8" fmla="*/ 732367 h 1117600"/>
              <a:gd name="connsiteX9" fmla="*/ 215900 w 334970"/>
              <a:gd name="connsiteY9" fmla="*/ 681567 h 1117600"/>
              <a:gd name="connsiteX10" fmla="*/ 203200 w 334970"/>
              <a:gd name="connsiteY10" fmla="*/ 639234 h 1117600"/>
              <a:gd name="connsiteX11" fmla="*/ 160866 w 334970"/>
              <a:gd name="connsiteY11" fmla="*/ 596900 h 1117600"/>
              <a:gd name="connsiteX12" fmla="*/ 139700 w 334970"/>
              <a:gd name="connsiteY12" fmla="*/ 554567 h 1117600"/>
              <a:gd name="connsiteX13" fmla="*/ 186266 w 334970"/>
              <a:gd name="connsiteY13" fmla="*/ 524934 h 1117600"/>
              <a:gd name="connsiteX14" fmla="*/ 165100 w 334970"/>
              <a:gd name="connsiteY14" fmla="*/ 482600 h 1117600"/>
              <a:gd name="connsiteX15" fmla="*/ 4233 w 334970"/>
              <a:gd name="connsiteY15" fmla="*/ 406400 h 1117600"/>
              <a:gd name="connsiteX16" fmla="*/ 0 w 334970"/>
              <a:gd name="connsiteY16" fmla="*/ 355600 h 1117600"/>
              <a:gd name="connsiteX17" fmla="*/ 88900 w 334970"/>
              <a:gd name="connsiteY17" fmla="*/ 325967 h 1117600"/>
              <a:gd name="connsiteX18" fmla="*/ 97366 w 334970"/>
              <a:gd name="connsiteY18" fmla="*/ 266700 h 1117600"/>
              <a:gd name="connsiteX19" fmla="*/ 114300 w 334970"/>
              <a:gd name="connsiteY19" fmla="*/ 245534 h 1117600"/>
              <a:gd name="connsiteX20" fmla="*/ 55033 w 334970"/>
              <a:gd name="connsiteY20" fmla="*/ 139700 h 1117600"/>
              <a:gd name="connsiteX21" fmla="*/ 50800 w 334970"/>
              <a:gd name="connsiteY21" fmla="*/ 88900 h 1117600"/>
              <a:gd name="connsiteX22" fmla="*/ 29633 w 334970"/>
              <a:gd name="connsiteY2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970" h="1117600">
                <a:moveTo>
                  <a:pt x="266700" y="1117600"/>
                </a:moveTo>
                <a:lnTo>
                  <a:pt x="304800" y="1058334"/>
                </a:lnTo>
                <a:cubicBezTo>
                  <a:pt x="334970" y="985062"/>
                  <a:pt x="334433" y="1012310"/>
                  <a:pt x="334433" y="982134"/>
                </a:cubicBezTo>
                <a:lnTo>
                  <a:pt x="304800" y="931334"/>
                </a:lnTo>
                <a:lnTo>
                  <a:pt x="279400" y="901700"/>
                </a:lnTo>
                <a:lnTo>
                  <a:pt x="215900" y="880534"/>
                </a:lnTo>
                <a:lnTo>
                  <a:pt x="224366" y="838200"/>
                </a:lnTo>
                <a:cubicBezTo>
                  <a:pt x="159764" y="786519"/>
                  <a:pt x="160866" y="814507"/>
                  <a:pt x="160866" y="783167"/>
                </a:cubicBezTo>
                <a:lnTo>
                  <a:pt x="220133" y="732367"/>
                </a:lnTo>
                <a:lnTo>
                  <a:pt x="215900" y="681567"/>
                </a:lnTo>
                <a:lnTo>
                  <a:pt x="203200" y="639234"/>
                </a:lnTo>
                <a:lnTo>
                  <a:pt x="160866" y="596900"/>
                </a:lnTo>
                <a:lnTo>
                  <a:pt x="139700" y="554567"/>
                </a:lnTo>
                <a:lnTo>
                  <a:pt x="186266" y="524934"/>
                </a:lnTo>
                <a:lnTo>
                  <a:pt x="165100" y="482600"/>
                </a:lnTo>
                <a:lnTo>
                  <a:pt x="4233" y="406400"/>
                </a:lnTo>
                <a:lnTo>
                  <a:pt x="0" y="355600"/>
                </a:lnTo>
                <a:lnTo>
                  <a:pt x="88900" y="325967"/>
                </a:lnTo>
                <a:lnTo>
                  <a:pt x="97366" y="266700"/>
                </a:lnTo>
                <a:cubicBezTo>
                  <a:pt x="119531" y="244536"/>
                  <a:pt x="128511" y="245534"/>
                  <a:pt x="114300" y="245534"/>
                </a:cubicBezTo>
                <a:lnTo>
                  <a:pt x="55033" y="139700"/>
                </a:lnTo>
                <a:lnTo>
                  <a:pt x="50800" y="88900"/>
                </a:lnTo>
                <a:lnTo>
                  <a:pt x="29633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reihandform 61"/>
          <p:cNvSpPr/>
          <p:nvPr/>
        </p:nvSpPr>
        <p:spPr>
          <a:xfrm>
            <a:off x="6917267" y="3636433"/>
            <a:ext cx="1756833" cy="589048"/>
          </a:xfrm>
          <a:custGeom>
            <a:avLst/>
            <a:gdLst>
              <a:gd name="connsiteX0" fmla="*/ 0 w 1756833"/>
              <a:gd name="connsiteY0" fmla="*/ 46567 h 589048"/>
              <a:gd name="connsiteX1" fmla="*/ 67733 w 1756833"/>
              <a:gd name="connsiteY1" fmla="*/ 50800 h 589048"/>
              <a:gd name="connsiteX2" fmla="*/ 88900 w 1756833"/>
              <a:gd name="connsiteY2" fmla="*/ 0 h 589048"/>
              <a:gd name="connsiteX3" fmla="*/ 135466 w 1756833"/>
              <a:gd name="connsiteY3" fmla="*/ 8467 h 589048"/>
              <a:gd name="connsiteX4" fmla="*/ 169333 w 1756833"/>
              <a:gd name="connsiteY4" fmla="*/ 25400 h 589048"/>
              <a:gd name="connsiteX5" fmla="*/ 173566 w 1756833"/>
              <a:gd name="connsiteY5" fmla="*/ 59267 h 589048"/>
              <a:gd name="connsiteX6" fmla="*/ 211666 w 1756833"/>
              <a:gd name="connsiteY6" fmla="*/ 80434 h 589048"/>
              <a:gd name="connsiteX7" fmla="*/ 279400 w 1756833"/>
              <a:gd name="connsiteY7" fmla="*/ 80434 h 589048"/>
              <a:gd name="connsiteX8" fmla="*/ 317500 w 1756833"/>
              <a:gd name="connsiteY8" fmla="*/ 93134 h 589048"/>
              <a:gd name="connsiteX9" fmla="*/ 364066 w 1756833"/>
              <a:gd name="connsiteY9" fmla="*/ 105834 h 589048"/>
              <a:gd name="connsiteX10" fmla="*/ 410633 w 1756833"/>
              <a:gd name="connsiteY10" fmla="*/ 135467 h 589048"/>
              <a:gd name="connsiteX11" fmla="*/ 452966 w 1756833"/>
              <a:gd name="connsiteY11" fmla="*/ 127000 h 589048"/>
              <a:gd name="connsiteX12" fmla="*/ 508000 w 1756833"/>
              <a:gd name="connsiteY12" fmla="*/ 127000 h 589048"/>
              <a:gd name="connsiteX13" fmla="*/ 508000 w 1756833"/>
              <a:gd name="connsiteY13" fmla="*/ 127000 h 589048"/>
              <a:gd name="connsiteX14" fmla="*/ 537633 w 1756833"/>
              <a:gd name="connsiteY14" fmla="*/ 105834 h 589048"/>
              <a:gd name="connsiteX15" fmla="*/ 592666 w 1756833"/>
              <a:gd name="connsiteY15" fmla="*/ 148167 h 589048"/>
              <a:gd name="connsiteX16" fmla="*/ 499533 w 1756833"/>
              <a:gd name="connsiteY16" fmla="*/ 203200 h 589048"/>
              <a:gd name="connsiteX17" fmla="*/ 529166 w 1756833"/>
              <a:gd name="connsiteY17" fmla="*/ 228600 h 589048"/>
              <a:gd name="connsiteX18" fmla="*/ 558800 w 1756833"/>
              <a:gd name="connsiteY18" fmla="*/ 228600 h 589048"/>
              <a:gd name="connsiteX19" fmla="*/ 685800 w 1756833"/>
              <a:gd name="connsiteY19" fmla="*/ 317500 h 589048"/>
              <a:gd name="connsiteX20" fmla="*/ 736600 w 1756833"/>
              <a:gd name="connsiteY20" fmla="*/ 292100 h 589048"/>
              <a:gd name="connsiteX21" fmla="*/ 795866 w 1756833"/>
              <a:gd name="connsiteY21" fmla="*/ 266700 h 589048"/>
              <a:gd name="connsiteX22" fmla="*/ 770466 w 1756833"/>
              <a:gd name="connsiteY22" fmla="*/ 224367 h 589048"/>
              <a:gd name="connsiteX23" fmla="*/ 745066 w 1756833"/>
              <a:gd name="connsiteY23" fmla="*/ 207434 h 589048"/>
              <a:gd name="connsiteX24" fmla="*/ 791633 w 1756833"/>
              <a:gd name="connsiteY24" fmla="*/ 203200 h 589048"/>
              <a:gd name="connsiteX25" fmla="*/ 884766 w 1756833"/>
              <a:gd name="connsiteY25" fmla="*/ 232834 h 589048"/>
              <a:gd name="connsiteX26" fmla="*/ 927100 w 1756833"/>
              <a:gd name="connsiteY26" fmla="*/ 245534 h 589048"/>
              <a:gd name="connsiteX27" fmla="*/ 944033 w 1756833"/>
              <a:gd name="connsiteY27" fmla="*/ 266700 h 589048"/>
              <a:gd name="connsiteX28" fmla="*/ 944033 w 1756833"/>
              <a:gd name="connsiteY28" fmla="*/ 266700 h 589048"/>
              <a:gd name="connsiteX29" fmla="*/ 1058333 w 1756833"/>
              <a:gd name="connsiteY29" fmla="*/ 258234 h 589048"/>
              <a:gd name="connsiteX30" fmla="*/ 1079500 w 1756833"/>
              <a:gd name="connsiteY30" fmla="*/ 287867 h 589048"/>
              <a:gd name="connsiteX31" fmla="*/ 1024466 w 1756833"/>
              <a:gd name="connsiteY31" fmla="*/ 300567 h 589048"/>
              <a:gd name="connsiteX32" fmla="*/ 1041400 w 1756833"/>
              <a:gd name="connsiteY32" fmla="*/ 334434 h 589048"/>
              <a:gd name="connsiteX33" fmla="*/ 1066800 w 1756833"/>
              <a:gd name="connsiteY33" fmla="*/ 325967 h 589048"/>
              <a:gd name="connsiteX34" fmla="*/ 1096433 w 1756833"/>
              <a:gd name="connsiteY34" fmla="*/ 359834 h 589048"/>
              <a:gd name="connsiteX35" fmla="*/ 1121833 w 1756833"/>
              <a:gd name="connsiteY35" fmla="*/ 372534 h 589048"/>
              <a:gd name="connsiteX36" fmla="*/ 1181100 w 1756833"/>
              <a:gd name="connsiteY36" fmla="*/ 334434 h 589048"/>
              <a:gd name="connsiteX37" fmla="*/ 1210733 w 1756833"/>
              <a:gd name="connsiteY37" fmla="*/ 359834 h 589048"/>
              <a:gd name="connsiteX38" fmla="*/ 1253066 w 1756833"/>
              <a:gd name="connsiteY38" fmla="*/ 364067 h 589048"/>
              <a:gd name="connsiteX39" fmla="*/ 1274233 w 1756833"/>
              <a:gd name="connsiteY39" fmla="*/ 385234 h 589048"/>
              <a:gd name="connsiteX40" fmla="*/ 1316566 w 1756833"/>
              <a:gd name="connsiteY40" fmla="*/ 389467 h 589048"/>
              <a:gd name="connsiteX41" fmla="*/ 1367366 w 1756833"/>
              <a:gd name="connsiteY41" fmla="*/ 402167 h 589048"/>
              <a:gd name="connsiteX42" fmla="*/ 1375833 w 1756833"/>
              <a:gd name="connsiteY42" fmla="*/ 427567 h 589048"/>
              <a:gd name="connsiteX43" fmla="*/ 1384300 w 1756833"/>
              <a:gd name="connsiteY43" fmla="*/ 469900 h 589048"/>
              <a:gd name="connsiteX44" fmla="*/ 1456266 w 1756833"/>
              <a:gd name="connsiteY44" fmla="*/ 478367 h 589048"/>
              <a:gd name="connsiteX45" fmla="*/ 1473200 w 1756833"/>
              <a:gd name="connsiteY45" fmla="*/ 533400 h 589048"/>
              <a:gd name="connsiteX46" fmla="*/ 1515533 w 1756833"/>
              <a:gd name="connsiteY46" fmla="*/ 546100 h 589048"/>
              <a:gd name="connsiteX47" fmla="*/ 1524000 w 1756833"/>
              <a:gd name="connsiteY47" fmla="*/ 588434 h 589048"/>
              <a:gd name="connsiteX48" fmla="*/ 1574800 w 1756833"/>
              <a:gd name="connsiteY48" fmla="*/ 571500 h 589048"/>
              <a:gd name="connsiteX49" fmla="*/ 1629833 w 1756833"/>
              <a:gd name="connsiteY49" fmla="*/ 537634 h 589048"/>
              <a:gd name="connsiteX50" fmla="*/ 1684866 w 1756833"/>
              <a:gd name="connsiteY50" fmla="*/ 508000 h 589048"/>
              <a:gd name="connsiteX51" fmla="*/ 1722966 w 1756833"/>
              <a:gd name="connsiteY51" fmla="*/ 516467 h 589048"/>
              <a:gd name="connsiteX52" fmla="*/ 1756833 w 1756833"/>
              <a:gd name="connsiteY52" fmla="*/ 571500 h 5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56833" h="589048">
                <a:moveTo>
                  <a:pt x="0" y="46567"/>
                </a:moveTo>
                <a:cubicBezTo>
                  <a:pt x="73375" y="50883"/>
                  <a:pt x="95996" y="50800"/>
                  <a:pt x="67733" y="50800"/>
                </a:cubicBezTo>
                <a:lnTo>
                  <a:pt x="88900" y="0"/>
                </a:lnTo>
                <a:lnTo>
                  <a:pt x="135466" y="8467"/>
                </a:lnTo>
                <a:lnTo>
                  <a:pt x="169333" y="25400"/>
                </a:lnTo>
                <a:lnTo>
                  <a:pt x="173566" y="59267"/>
                </a:lnTo>
                <a:lnTo>
                  <a:pt x="211666" y="80434"/>
                </a:lnTo>
                <a:lnTo>
                  <a:pt x="279400" y="80434"/>
                </a:lnTo>
                <a:lnTo>
                  <a:pt x="317500" y="93134"/>
                </a:lnTo>
                <a:lnTo>
                  <a:pt x="364066" y="105834"/>
                </a:lnTo>
                <a:lnTo>
                  <a:pt x="410633" y="135467"/>
                </a:lnTo>
                <a:cubicBezTo>
                  <a:pt x="450110" y="126694"/>
                  <a:pt x="435723" y="127000"/>
                  <a:pt x="452966" y="127000"/>
                </a:cubicBezTo>
                <a:lnTo>
                  <a:pt x="508000" y="127000"/>
                </a:lnTo>
                <a:lnTo>
                  <a:pt x="508000" y="127000"/>
                </a:lnTo>
                <a:lnTo>
                  <a:pt x="537633" y="105834"/>
                </a:lnTo>
                <a:lnTo>
                  <a:pt x="592666" y="148167"/>
                </a:lnTo>
                <a:lnTo>
                  <a:pt x="499533" y="203200"/>
                </a:lnTo>
                <a:lnTo>
                  <a:pt x="529166" y="228600"/>
                </a:lnTo>
                <a:lnTo>
                  <a:pt x="558800" y="228600"/>
                </a:lnTo>
                <a:lnTo>
                  <a:pt x="685800" y="317500"/>
                </a:lnTo>
                <a:lnTo>
                  <a:pt x="736600" y="292100"/>
                </a:lnTo>
                <a:lnTo>
                  <a:pt x="795866" y="266700"/>
                </a:lnTo>
                <a:lnTo>
                  <a:pt x="770466" y="224367"/>
                </a:lnTo>
                <a:lnTo>
                  <a:pt x="745066" y="207434"/>
                </a:lnTo>
                <a:lnTo>
                  <a:pt x="791633" y="203200"/>
                </a:lnTo>
                <a:lnTo>
                  <a:pt x="884766" y="232834"/>
                </a:lnTo>
                <a:lnTo>
                  <a:pt x="927100" y="245534"/>
                </a:lnTo>
                <a:lnTo>
                  <a:pt x="944033" y="266700"/>
                </a:lnTo>
                <a:lnTo>
                  <a:pt x="944033" y="266700"/>
                </a:lnTo>
                <a:lnTo>
                  <a:pt x="1058333" y="258234"/>
                </a:lnTo>
                <a:lnTo>
                  <a:pt x="1079500" y="287867"/>
                </a:lnTo>
                <a:lnTo>
                  <a:pt x="1024466" y="300567"/>
                </a:lnTo>
                <a:lnTo>
                  <a:pt x="1041400" y="334434"/>
                </a:lnTo>
                <a:lnTo>
                  <a:pt x="1066800" y="325967"/>
                </a:lnTo>
                <a:lnTo>
                  <a:pt x="1096433" y="359834"/>
                </a:lnTo>
                <a:lnTo>
                  <a:pt x="1121833" y="372534"/>
                </a:lnTo>
                <a:lnTo>
                  <a:pt x="1181100" y="334434"/>
                </a:lnTo>
                <a:lnTo>
                  <a:pt x="1210733" y="359834"/>
                </a:lnTo>
                <a:lnTo>
                  <a:pt x="1253066" y="364067"/>
                </a:lnTo>
                <a:lnTo>
                  <a:pt x="1274233" y="385234"/>
                </a:lnTo>
                <a:lnTo>
                  <a:pt x="1316566" y="389467"/>
                </a:lnTo>
                <a:lnTo>
                  <a:pt x="1367366" y="402167"/>
                </a:lnTo>
                <a:lnTo>
                  <a:pt x="1375833" y="427567"/>
                </a:lnTo>
                <a:lnTo>
                  <a:pt x="1384300" y="469900"/>
                </a:lnTo>
                <a:lnTo>
                  <a:pt x="1456266" y="478367"/>
                </a:lnTo>
                <a:lnTo>
                  <a:pt x="1473200" y="533400"/>
                </a:lnTo>
                <a:lnTo>
                  <a:pt x="1515533" y="546100"/>
                </a:lnTo>
                <a:lnTo>
                  <a:pt x="1524000" y="588434"/>
                </a:lnTo>
                <a:cubicBezTo>
                  <a:pt x="1580978" y="575285"/>
                  <a:pt x="1592344" y="589048"/>
                  <a:pt x="1574800" y="571500"/>
                </a:cubicBezTo>
                <a:lnTo>
                  <a:pt x="1629833" y="537634"/>
                </a:lnTo>
                <a:lnTo>
                  <a:pt x="1684866" y="508000"/>
                </a:lnTo>
                <a:lnTo>
                  <a:pt x="1722966" y="516467"/>
                </a:lnTo>
                <a:lnTo>
                  <a:pt x="1756833" y="5715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Freihandform 62"/>
          <p:cNvSpPr/>
          <p:nvPr/>
        </p:nvSpPr>
        <p:spPr>
          <a:xfrm>
            <a:off x="6544733" y="4356100"/>
            <a:ext cx="2129367" cy="481414"/>
          </a:xfrm>
          <a:custGeom>
            <a:avLst/>
            <a:gdLst>
              <a:gd name="connsiteX0" fmla="*/ 2129367 w 2129367"/>
              <a:gd name="connsiteY0" fmla="*/ 283633 h 481414"/>
              <a:gd name="connsiteX1" fmla="*/ 2087034 w 2129367"/>
              <a:gd name="connsiteY1" fmla="*/ 292100 h 481414"/>
              <a:gd name="connsiteX2" fmla="*/ 2087034 w 2129367"/>
              <a:gd name="connsiteY2" fmla="*/ 292100 h 481414"/>
              <a:gd name="connsiteX3" fmla="*/ 2065867 w 2129367"/>
              <a:gd name="connsiteY3" fmla="*/ 334433 h 481414"/>
              <a:gd name="connsiteX4" fmla="*/ 2010834 w 2129367"/>
              <a:gd name="connsiteY4" fmla="*/ 342900 h 481414"/>
              <a:gd name="connsiteX5" fmla="*/ 1951567 w 2129367"/>
              <a:gd name="connsiteY5" fmla="*/ 351367 h 481414"/>
              <a:gd name="connsiteX6" fmla="*/ 1892300 w 2129367"/>
              <a:gd name="connsiteY6" fmla="*/ 342900 h 481414"/>
              <a:gd name="connsiteX7" fmla="*/ 1854200 w 2129367"/>
              <a:gd name="connsiteY7" fmla="*/ 347133 h 481414"/>
              <a:gd name="connsiteX8" fmla="*/ 1820334 w 2129367"/>
              <a:gd name="connsiteY8" fmla="*/ 359833 h 481414"/>
              <a:gd name="connsiteX9" fmla="*/ 1807634 w 2129367"/>
              <a:gd name="connsiteY9" fmla="*/ 406400 h 481414"/>
              <a:gd name="connsiteX10" fmla="*/ 1837267 w 2129367"/>
              <a:gd name="connsiteY10" fmla="*/ 444500 h 481414"/>
              <a:gd name="connsiteX11" fmla="*/ 1794934 w 2129367"/>
              <a:gd name="connsiteY11" fmla="*/ 444500 h 481414"/>
              <a:gd name="connsiteX12" fmla="*/ 1739900 w 2129367"/>
              <a:gd name="connsiteY12" fmla="*/ 452967 h 481414"/>
              <a:gd name="connsiteX13" fmla="*/ 1693334 w 2129367"/>
              <a:gd name="connsiteY13" fmla="*/ 457200 h 481414"/>
              <a:gd name="connsiteX14" fmla="*/ 1617134 w 2129367"/>
              <a:gd name="connsiteY14" fmla="*/ 465667 h 481414"/>
              <a:gd name="connsiteX15" fmla="*/ 1528234 w 2129367"/>
              <a:gd name="connsiteY15" fmla="*/ 457200 h 481414"/>
              <a:gd name="connsiteX16" fmla="*/ 1464734 w 2129367"/>
              <a:gd name="connsiteY16" fmla="*/ 457200 h 481414"/>
              <a:gd name="connsiteX17" fmla="*/ 1375834 w 2129367"/>
              <a:gd name="connsiteY17" fmla="*/ 440267 h 481414"/>
              <a:gd name="connsiteX18" fmla="*/ 1341967 w 2129367"/>
              <a:gd name="connsiteY18" fmla="*/ 414867 h 481414"/>
              <a:gd name="connsiteX19" fmla="*/ 1295400 w 2129367"/>
              <a:gd name="connsiteY19" fmla="*/ 381000 h 481414"/>
              <a:gd name="connsiteX20" fmla="*/ 1248834 w 2129367"/>
              <a:gd name="connsiteY20" fmla="*/ 359833 h 481414"/>
              <a:gd name="connsiteX21" fmla="*/ 1198034 w 2129367"/>
              <a:gd name="connsiteY21" fmla="*/ 364067 h 481414"/>
              <a:gd name="connsiteX22" fmla="*/ 1193800 w 2129367"/>
              <a:gd name="connsiteY22" fmla="*/ 321733 h 481414"/>
              <a:gd name="connsiteX23" fmla="*/ 1155700 w 2129367"/>
              <a:gd name="connsiteY23" fmla="*/ 296333 h 481414"/>
              <a:gd name="connsiteX24" fmla="*/ 1130300 w 2129367"/>
              <a:gd name="connsiteY24" fmla="*/ 254000 h 481414"/>
              <a:gd name="connsiteX25" fmla="*/ 1104900 w 2129367"/>
              <a:gd name="connsiteY25" fmla="*/ 224367 h 481414"/>
              <a:gd name="connsiteX26" fmla="*/ 1147234 w 2129367"/>
              <a:gd name="connsiteY26" fmla="*/ 186267 h 481414"/>
              <a:gd name="connsiteX27" fmla="*/ 1138767 w 2129367"/>
              <a:gd name="connsiteY27" fmla="*/ 143933 h 481414"/>
              <a:gd name="connsiteX28" fmla="*/ 1126067 w 2129367"/>
              <a:gd name="connsiteY28" fmla="*/ 105833 h 481414"/>
              <a:gd name="connsiteX29" fmla="*/ 1087967 w 2129367"/>
              <a:gd name="connsiteY29" fmla="*/ 110067 h 481414"/>
              <a:gd name="connsiteX30" fmla="*/ 1049867 w 2129367"/>
              <a:gd name="connsiteY30" fmla="*/ 93133 h 481414"/>
              <a:gd name="connsiteX31" fmla="*/ 994834 w 2129367"/>
              <a:gd name="connsiteY31" fmla="*/ 76200 h 481414"/>
              <a:gd name="connsiteX32" fmla="*/ 969434 w 2129367"/>
              <a:gd name="connsiteY32" fmla="*/ 76200 h 481414"/>
              <a:gd name="connsiteX33" fmla="*/ 935567 w 2129367"/>
              <a:gd name="connsiteY33" fmla="*/ 105833 h 481414"/>
              <a:gd name="connsiteX34" fmla="*/ 808567 w 2129367"/>
              <a:gd name="connsiteY34" fmla="*/ 93133 h 481414"/>
              <a:gd name="connsiteX35" fmla="*/ 762000 w 2129367"/>
              <a:gd name="connsiteY35" fmla="*/ 63500 h 481414"/>
              <a:gd name="connsiteX36" fmla="*/ 723900 w 2129367"/>
              <a:gd name="connsiteY36" fmla="*/ 42333 h 481414"/>
              <a:gd name="connsiteX37" fmla="*/ 690034 w 2129367"/>
              <a:gd name="connsiteY37" fmla="*/ 55033 h 481414"/>
              <a:gd name="connsiteX38" fmla="*/ 651934 w 2129367"/>
              <a:gd name="connsiteY38" fmla="*/ 33867 h 481414"/>
              <a:gd name="connsiteX39" fmla="*/ 613834 w 2129367"/>
              <a:gd name="connsiteY39" fmla="*/ 25400 h 481414"/>
              <a:gd name="connsiteX40" fmla="*/ 579967 w 2129367"/>
              <a:gd name="connsiteY40" fmla="*/ 21167 h 481414"/>
              <a:gd name="connsiteX41" fmla="*/ 550334 w 2129367"/>
              <a:gd name="connsiteY41" fmla="*/ 4233 h 481414"/>
              <a:gd name="connsiteX42" fmla="*/ 512234 w 2129367"/>
              <a:gd name="connsiteY42" fmla="*/ 21167 h 481414"/>
              <a:gd name="connsiteX43" fmla="*/ 474134 w 2129367"/>
              <a:gd name="connsiteY43" fmla="*/ 0 h 481414"/>
              <a:gd name="connsiteX44" fmla="*/ 427567 w 2129367"/>
              <a:gd name="connsiteY44" fmla="*/ 8467 h 481414"/>
              <a:gd name="connsiteX45" fmla="*/ 436034 w 2129367"/>
              <a:gd name="connsiteY45" fmla="*/ 42333 h 481414"/>
              <a:gd name="connsiteX46" fmla="*/ 419100 w 2129367"/>
              <a:gd name="connsiteY46" fmla="*/ 71967 h 481414"/>
              <a:gd name="connsiteX47" fmla="*/ 414867 w 2129367"/>
              <a:gd name="connsiteY47" fmla="*/ 101600 h 481414"/>
              <a:gd name="connsiteX48" fmla="*/ 385234 w 2129367"/>
              <a:gd name="connsiteY48" fmla="*/ 84667 h 481414"/>
              <a:gd name="connsiteX49" fmla="*/ 355600 w 2129367"/>
              <a:gd name="connsiteY49" fmla="*/ 97367 h 481414"/>
              <a:gd name="connsiteX50" fmla="*/ 325967 w 2129367"/>
              <a:gd name="connsiteY50" fmla="*/ 127000 h 481414"/>
              <a:gd name="connsiteX51" fmla="*/ 325967 w 2129367"/>
              <a:gd name="connsiteY51" fmla="*/ 152400 h 481414"/>
              <a:gd name="connsiteX52" fmla="*/ 275167 w 2129367"/>
              <a:gd name="connsiteY52" fmla="*/ 148167 h 481414"/>
              <a:gd name="connsiteX53" fmla="*/ 241300 w 2129367"/>
              <a:gd name="connsiteY53" fmla="*/ 143933 h 481414"/>
              <a:gd name="connsiteX54" fmla="*/ 241300 w 2129367"/>
              <a:gd name="connsiteY54" fmla="*/ 143933 h 481414"/>
              <a:gd name="connsiteX55" fmla="*/ 186267 w 2129367"/>
              <a:gd name="connsiteY55" fmla="*/ 169333 h 481414"/>
              <a:gd name="connsiteX56" fmla="*/ 160867 w 2129367"/>
              <a:gd name="connsiteY56" fmla="*/ 156633 h 481414"/>
              <a:gd name="connsiteX57" fmla="*/ 114300 w 2129367"/>
              <a:gd name="connsiteY57" fmla="*/ 156633 h 481414"/>
              <a:gd name="connsiteX58" fmla="*/ 114300 w 2129367"/>
              <a:gd name="connsiteY58" fmla="*/ 156633 h 481414"/>
              <a:gd name="connsiteX59" fmla="*/ 71967 w 2129367"/>
              <a:gd name="connsiteY59" fmla="*/ 139700 h 481414"/>
              <a:gd name="connsiteX60" fmla="*/ 93134 w 2129367"/>
              <a:gd name="connsiteY60" fmla="*/ 127000 h 481414"/>
              <a:gd name="connsiteX61" fmla="*/ 0 w 2129367"/>
              <a:gd name="connsiteY61" fmla="*/ 88900 h 48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29367" h="481414">
                <a:moveTo>
                  <a:pt x="2129367" y="283633"/>
                </a:moveTo>
                <a:lnTo>
                  <a:pt x="2087034" y="292100"/>
                </a:lnTo>
                <a:lnTo>
                  <a:pt x="2087034" y="292100"/>
                </a:lnTo>
                <a:cubicBezTo>
                  <a:pt x="2069576" y="335743"/>
                  <a:pt x="2085298" y="334433"/>
                  <a:pt x="2065867" y="334433"/>
                </a:cubicBezTo>
                <a:lnTo>
                  <a:pt x="2010834" y="342900"/>
                </a:lnTo>
                <a:lnTo>
                  <a:pt x="1951567" y="351367"/>
                </a:lnTo>
                <a:cubicBezTo>
                  <a:pt x="1897983" y="342436"/>
                  <a:pt x="1917934" y="342900"/>
                  <a:pt x="1892300" y="342900"/>
                </a:cubicBezTo>
                <a:lnTo>
                  <a:pt x="1854200" y="347133"/>
                </a:lnTo>
                <a:lnTo>
                  <a:pt x="1820334" y="359833"/>
                </a:lnTo>
                <a:lnTo>
                  <a:pt x="1807634" y="406400"/>
                </a:lnTo>
                <a:cubicBezTo>
                  <a:pt x="1842437" y="445555"/>
                  <a:pt x="1858492" y="444500"/>
                  <a:pt x="1837267" y="444500"/>
                </a:cubicBezTo>
                <a:lnTo>
                  <a:pt x="1794934" y="444500"/>
                </a:lnTo>
                <a:cubicBezTo>
                  <a:pt x="1738525" y="457517"/>
                  <a:pt x="1739900" y="476027"/>
                  <a:pt x="1739900" y="452967"/>
                </a:cubicBezTo>
                <a:cubicBezTo>
                  <a:pt x="1691946" y="461685"/>
                  <a:pt x="1693334" y="477209"/>
                  <a:pt x="1693334" y="457200"/>
                </a:cubicBezTo>
                <a:lnTo>
                  <a:pt x="1617134" y="465667"/>
                </a:lnTo>
                <a:cubicBezTo>
                  <a:pt x="1530474" y="461333"/>
                  <a:pt x="1552448" y="481414"/>
                  <a:pt x="1528234" y="457200"/>
                </a:cubicBezTo>
                <a:lnTo>
                  <a:pt x="1464734" y="457200"/>
                </a:lnTo>
                <a:lnTo>
                  <a:pt x="1375834" y="440267"/>
                </a:lnTo>
                <a:cubicBezTo>
                  <a:pt x="1345129" y="413949"/>
                  <a:pt x="1359210" y="414867"/>
                  <a:pt x="1341967" y="414867"/>
                </a:cubicBezTo>
                <a:lnTo>
                  <a:pt x="1295400" y="381000"/>
                </a:lnTo>
                <a:cubicBezTo>
                  <a:pt x="1247508" y="363585"/>
                  <a:pt x="1248834" y="380583"/>
                  <a:pt x="1248834" y="359833"/>
                </a:cubicBezTo>
                <a:lnTo>
                  <a:pt x="1198034" y="364067"/>
                </a:lnTo>
                <a:lnTo>
                  <a:pt x="1193800" y="321733"/>
                </a:lnTo>
                <a:lnTo>
                  <a:pt x="1155700" y="296333"/>
                </a:lnTo>
                <a:lnTo>
                  <a:pt x="1130300" y="254000"/>
                </a:lnTo>
                <a:lnTo>
                  <a:pt x="1104900" y="224367"/>
                </a:lnTo>
                <a:lnTo>
                  <a:pt x="1147234" y="186267"/>
                </a:lnTo>
                <a:lnTo>
                  <a:pt x="1138767" y="143933"/>
                </a:lnTo>
                <a:lnTo>
                  <a:pt x="1126067" y="105833"/>
                </a:lnTo>
                <a:lnTo>
                  <a:pt x="1087967" y="110067"/>
                </a:lnTo>
                <a:lnTo>
                  <a:pt x="1049867" y="93133"/>
                </a:lnTo>
                <a:lnTo>
                  <a:pt x="994834" y="76200"/>
                </a:lnTo>
                <a:lnTo>
                  <a:pt x="969434" y="76200"/>
                </a:lnTo>
                <a:lnTo>
                  <a:pt x="935567" y="105833"/>
                </a:lnTo>
                <a:lnTo>
                  <a:pt x="808567" y="93133"/>
                </a:lnTo>
                <a:lnTo>
                  <a:pt x="762000" y="63500"/>
                </a:lnTo>
                <a:cubicBezTo>
                  <a:pt x="726937" y="41585"/>
                  <a:pt x="741446" y="42333"/>
                  <a:pt x="723900" y="42333"/>
                </a:cubicBezTo>
                <a:lnTo>
                  <a:pt x="690034" y="55033"/>
                </a:lnTo>
                <a:lnTo>
                  <a:pt x="651934" y="33867"/>
                </a:lnTo>
                <a:cubicBezTo>
                  <a:pt x="612432" y="29477"/>
                  <a:pt x="613834" y="42411"/>
                  <a:pt x="613834" y="25400"/>
                </a:cubicBezTo>
                <a:lnTo>
                  <a:pt x="579967" y="21167"/>
                </a:lnTo>
                <a:cubicBezTo>
                  <a:pt x="553393" y="3450"/>
                  <a:pt x="564743" y="4233"/>
                  <a:pt x="550334" y="4233"/>
                </a:cubicBezTo>
                <a:cubicBezTo>
                  <a:pt x="515205" y="21798"/>
                  <a:pt x="529089" y="21167"/>
                  <a:pt x="512234" y="21167"/>
                </a:cubicBezTo>
                <a:lnTo>
                  <a:pt x="474134" y="0"/>
                </a:lnTo>
                <a:lnTo>
                  <a:pt x="427567" y="8467"/>
                </a:lnTo>
                <a:lnTo>
                  <a:pt x="436034" y="42333"/>
                </a:lnTo>
                <a:cubicBezTo>
                  <a:pt x="422633" y="78069"/>
                  <a:pt x="431860" y="84724"/>
                  <a:pt x="419100" y="71967"/>
                </a:cubicBezTo>
                <a:lnTo>
                  <a:pt x="414867" y="101600"/>
                </a:lnTo>
                <a:cubicBezTo>
                  <a:pt x="384086" y="79613"/>
                  <a:pt x="385234" y="68294"/>
                  <a:pt x="385234" y="84667"/>
                </a:cubicBezTo>
                <a:cubicBezTo>
                  <a:pt x="358572" y="97998"/>
                  <a:pt x="369300" y="97367"/>
                  <a:pt x="355600" y="97367"/>
                </a:cubicBezTo>
                <a:cubicBezTo>
                  <a:pt x="329282" y="128071"/>
                  <a:pt x="343210" y="127000"/>
                  <a:pt x="325967" y="127000"/>
                </a:cubicBezTo>
                <a:lnTo>
                  <a:pt x="325967" y="152400"/>
                </a:lnTo>
                <a:lnTo>
                  <a:pt x="275167" y="148167"/>
                </a:lnTo>
                <a:lnTo>
                  <a:pt x="241300" y="143933"/>
                </a:lnTo>
                <a:lnTo>
                  <a:pt x="241300" y="143933"/>
                </a:lnTo>
                <a:cubicBezTo>
                  <a:pt x="183863" y="179279"/>
                  <a:pt x="186267" y="199340"/>
                  <a:pt x="186267" y="169333"/>
                </a:cubicBezTo>
                <a:lnTo>
                  <a:pt x="160867" y="156633"/>
                </a:lnTo>
                <a:lnTo>
                  <a:pt x="114300" y="156633"/>
                </a:lnTo>
                <a:lnTo>
                  <a:pt x="114300" y="156633"/>
                </a:lnTo>
                <a:lnTo>
                  <a:pt x="71967" y="139700"/>
                </a:lnTo>
                <a:cubicBezTo>
                  <a:pt x="98629" y="126369"/>
                  <a:pt x="106833" y="127000"/>
                  <a:pt x="93134" y="127000"/>
                </a:cubicBezTo>
                <a:lnTo>
                  <a:pt x="0" y="88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Freihandform 63"/>
          <p:cNvSpPr/>
          <p:nvPr/>
        </p:nvSpPr>
        <p:spPr>
          <a:xfrm>
            <a:off x="8363376" y="5393267"/>
            <a:ext cx="319191" cy="334433"/>
          </a:xfrm>
          <a:custGeom>
            <a:avLst/>
            <a:gdLst>
              <a:gd name="connsiteX0" fmla="*/ 319191 w 319191"/>
              <a:gd name="connsiteY0" fmla="*/ 0 h 334433"/>
              <a:gd name="connsiteX1" fmla="*/ 276857 w 319191"/>
              <a:gd name="connsiteY1" fmla="*/ 4233 h 334433"/>
              <a:gd name="connsiteX2" fmla="*/ 226057 w 319191"/>
              <a:gd name="connsiteY2" fmla="*/ 55033 h 334433"/>
              <a:gd name="connsiteX3" fmla="*/ 183724 w 319191"/>
              <a:gd name="connsiteY3" fmla="*/ 55033 h 334433"/>
              <a:gd name="connsiteX4" fmla="*/ 154091 w 319191"/>
              <a:gd name="connsiteY4" fmla="*/ 76200 h 334433"/>
              <a:gd name="connsiteX5" fmla="*/ 128691 w 319191"/>
              <a:gd name="connsiteY5" fmla="*/ 59266 h 334433"/>
              <a:gd name="connsiteX6" fmla="*/ 94824 w 319191"/>
              <a:gd name="connsiteY6" fmla="*/ 84666 h 334433"/>
              <a:gd name="connsiteX7" fmla="*/ 39791 w 319191"/>
              <a:gd name="connsiteY7" fmla="*/ 93133 h 334433"/>
              <a:gd name="connsiteX8" fmla="*/ 5924 w 319191"/>
              <a:gd name="connsiteY8" fmla="*/ 97366 h 334433"/>
              <a:gd name="connsiteX9" fmla="*/ 18624 w 319191"/>
              <a:gd name="connsiteY9" fmla="*/ 139700 h 334433"/>
              <a:gd name="connsiteX10" fmla="*/ 60957 w 319191"/>
              <a:gd name="connsiteY10" fmla="*/ 169333 h 334433"/>
              <a:gd name="connsiteX11" fmla="*/ 56724 w 319191"/>
              <a:gd name="connsiteY11" fmla="*/ 207433 h 334433"/>
              <a:gd name="connsiteX12" fmla="*/ 60957 w 319191"/>
              <a:gd name="connsiteY12" fmla="*/ 241300 h 334433"/>
              <a:gd name="connsiteX13" fmla="*/ 115991 w 319191"/>
              <a:gd name="connsiteY13" fmla="*/ 232833 h 334433"/>
              <a:gd name="connsiteX14" fmla="*/ 94824 w 319191"/>
              <a:gd name="connsiteY14" fmla="*/ 254000 h 334433"/>
              <a:gd name="connsiteX15" fmla="*/ 73657 w 319191"/>
              <a:gd name="connsiteY15" fmla="*/ 270933 h 334433"/>
              <a:gd name="connsiteX16" fmla="*/ 90591 w 319191"/>
              <a:gd name="connsiteY16" fmla="*/ 292100 h 334433"/>
              <a:gd name="connsiteX17" fmla="*/ 132924 w 319191"/>
              <a:gd name="connsiteY17" fmla="*/ 334433 h 334433"/>
              <a:gd name="connsiteX18" fmla="*/ 171024 w 319191"/>
              <a:gd name="connsiteY18" fmla="*/ 334433 h 3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191" h="334433">
                <a:moveTo>
                  <a:pt x="319191" y="0"/>
                </a:moveTo>
                <a:cubicBezTo>
                  <a:pt x="282523" y="4583"/>
                  <a:pt x="296701" y="4233"/>
                  <a:pt x="276857" y="4233"/>
                </a:cubicBezTo>
                <a:lnTo>
                  <a:pt x="226057" y="55033"/>
                </a:lnTo>
                <a:lnTo>
                  <a:pt x="183724" y="55033"/>
                </a:lnTo>
                <a:cubicBezTo>
                  <a:pt x="157240" y="77103"/>
                  <a:pt x="169345" y="76200"/>
                  <a:pt x="154091" y="76200"/>
                </a:cubicBezTo>
                <a:cubicBezTo>
                  <a:pt x="131822" y="58385"/>
                  <a:pt x="141960" y="59266"/>
                  <a:pt x="128691" y="59266"/>
                </a:cubicBezTo>
                <a:lnTo>
                  <a:pt x="94824" y="84666"/>
                </a:lnTo>
                <a:cubicBezTo>
                  <a:pt x="38416" y="97683"/>
                  <a:pt x="39791" y="116192"/>
                  <a:pt x="39791" y="93133"/>
                </a:cubicBezTo>
                <a:lnTo>
                  <a:pt x="5924" y="97366"/>
                </a:lnTo>
                <a:cubicBezTo>
                  <a:pt x="14668" y="141084"/>
                  <a:pt x="0" y="139700"/>
                  <a:pt x="18624" y="139700"/>
                </a:cubicBezTo>
                <a:lnTo>
                  <a:pt x="60957" y="169333"/>
                </a:lnTo>
                <a:lnTo>
                  <a:pt x="56724" y="207433"/>
                </a:lnTo>
                <a:cubicBezTo>
                  <a:pt x="52045" y="240190"/>
                  <a:pt x="43567" y="232603"/>
                  <a:pt x="60957" y="241300"/>
                </a:cubicBezTo>
                <a:lnTo>
                  <a:pt x="115991" y="232833"/>
                </a:lnTo>
                <a:lnTo>
                  <a:pt x="94824" y="254000"/>
                </a:lnTo>
                <a:lnTo>
                  <a:pt x="73657" y="270933"/>
                </a:lnTo>
                <a:lnTo>
                  <a:pt x="90591" y="292100"/>
                </a:lnTo>
                <a:lnTo>
                  <a:pt x="132924" y="334433"/>
                </a:lnTo>
                <a:lnTo>
                  <a:pt x="171024" y="3344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Freihandform 64"/>
          <p:cNvSpPr/>
          <p:nvPr/>
        </p:nvSpPr>
        <p:spPr>
          <a:xfrm>
            <a:off x="7382933" y="4720167"/>
            <a:ext cx="990600" cy="825752"/>
          </a:xfrm>
          <a:custGeom>
            <a:avLst/>
            <a:gdLst>
              <a:gd name="connsiteX0" fmla="*/ 990600 w 990600"/>
              <a:gd name="connsiteY0" fmla="*/ 770466 h 825752"/>
              <a:gd name="connsiteX1" fmla="*/ 952500 w 990600"/>
              <a:gd name="connsiteY1" fmla="*/ 774700 h 825752"/>
              <a:gd name="connsiteX2" fmla="*/ 922867 w 990600"/>
              <a:gd name="connsiteY2" fmla="*/ 770466 h 825752"/>
              <a:gd name="connsiteX3" fmla="*/ 872067 w 990600"/>
              <a:gd name="connsiteY3" fmla="*/ 817033 h 825752"/>
              <a:gd name="connsiteX4" fmla="*/ 821267 w 990600"/>
              <a:gd name="connsiteY4" fmla="*/ 825500 h 825752"/>
              <a:gd name="connsiteX5" fmla="*/ 757767 w 990600"/>
              <a:gd name="connsiteY5" fmla="*/ 817033 h 825752"/>
              <a:gd name="connsiteX6" fmla="*/ 719667 w 990600"/>
              <a:gd name="connsiteY6" fmla="*/ 817033 h 825752"/>
              <a:gd name="connsiteX7" fmla="*/ 673100 w 990600"/>
              <a:gd name="connsiteY7" fmla="*/ 817033 h 825752"/>
              <a:gd name="connsiteX8" fmla="*/ 622300 w 990600"/>
              <a:gd name="connsiteY8" fmla="*/ 817033 h 825752"/>
              <a:gd name="connsiteX9" fmla="*/ 571500 w 990600"/>
              <a:gd name="connsiteY9" fmla="*/ 778933 h 825752"/>
              <a:gd name="connsiteX10" fmla="*/ 529167 w 990600"/>
              <a:gd name="connsiteY10" fmla="*/ 753533 h 825752"/>
              <a:gd name="connsiteX11" fmla="*/ 486834 w 990600"/>
              <a:gd name="connsiteY11" fmla="*/ 749300 h 825752"/>
              <a:gd name="connsiteX12" fmla="*/ 486834 w 990600"/>
              <a:gd name="connsiteY12" fmla="*/ 749300 h 825752"/>
              <a:gd name="connsiteX13" fmla="*/ 436034 w 990600"/>
              <a:gd name="connsiteY13" fmla="*/ 749300 h 825752"/>
              <a:gd name="connsiteX14" fmla="*/ 406400 w 990600"/>
              <a:gd name="connsiteY14" fmla="*/ 711200 h 825752"/>
              <a:gd name="connsiteX15" fmla="*/ 385234 w 990600"/>
              <a:gd name="connsiteY15" fmla="*/ 681566 h 825752"/>
              <a:gd name="connsiteX16" fmla="*/ 279400 w 990600"/>
              <a:gd name="connsiteY16" fmla="*/ 639233 h 825752"/>
              <a:gd name="connsiteX17" fmla="*/ 275167 w 990600"/>
              <a:gd name="connsiteY17" fmla="*/ 613833 h 825752"/>
              <a:gd name="connsiteX18" fmla="*/ 245534 w 990600"/>
              <a:gd name="connsiteY18" fmla="*/ 592666 h 825752"/>
              <a:gd name="connsiteX19" fmla="*/ 194734 w 990600"/>
              <a:gd name="connsiteY19" fmla="*/ 571500 h 825752"/>
              <a:gd name="connsiteX20" fmla="*/ 160867 w 990600"/>
              <a:gd name="connsiteY20" fmla="*/ 563033 h 825752"/>
              <a:gd name="connsiteX21" fmla="*/ 135467 w 990600"/>
              <a:gd name="connsiteY21" fmla="*/ 524933 h 825752"/>
              <a:gd name="connsiteX22" fmla="*/ 105834 w 990600"/>
              <a:gd name="connsiteY22" fmla="*/ 486833 h 825752"/>
              <a:gd name="connsiteX23" fmla="*/ 71967 w 990600"/>
              <a:gd name="connsiteY23" fmla="*/ 461433 h 825752"/>
              <a:gd name="connsiteX24" fmla="*/ 80434 w 990600"/>
              <a:gd name="connsiteY24" fmla="*/ 436033 h 825752"/>
              <a:gd name="connsiteX25" fmla="*/ 25400 w 990600"/>
              <a:gd name="connsiteY25" fmla="*/ 427566 h 825752"/>
              <a:gd name="connsiteX26" fmla="*/ 0 w 990600"/>
              <a:gd name="connsiteY26" fmla="*/ 423333 h 825752"/>
              <a:gd name="connsiteX27" fmla="*/ 59267 w 990600"/>
              <a:gd name="connsiteY27" fmla="*/ 393700 h 825752"/>
              <a:gd name="connsiteX28" fmla="*/ 84667 w 990600"/>
              <a:gd name="connsiteY28" fmla="*/ 364066 h 825752"/>
              <a:gd name="connsiteX29" fmla="*/ 118534 w 990600"/>
              <a:gd name="connsiteY29" fmla="*/ 376766 h 825752"/>
              <a:gd name="connsiteX30" fmla="*/ 139700 w 990600"/>
              <a:gd name="connsiteY30" fmla="*/ 372533 h 825752"/>
              <a:gd name="connsiteX31" fmla="*/ 148167 w 990600"/>
              <a:gd name="connsiteY31" fmla="*/ 372533 h 825752"/>
              <a:gd name="connsiteX32" fmla="*/ 148167 w 990600"/>
              <a:gd name="connsiteY32" fmla="*/ 372533 h 825752"/>
              <a:gd name="connsiteX33" fmla="*/ 148167 w 990600"/>
              <a:gd name="connsiteY33" fmla="*/ 372533 h 825752"/>
              <a:gd name="connsiteX34" fmla="*/ 152400 w 990600"/>
              <a:gd name="connsiteY34" fmla="*/ 342900 h 825752"/>
              <a:gd name="connsiteX35" fmla="*/ 152400 w 990600"/>
              <a:gd name="connsiteY35" fmla="*/ 317500 h 825752"/>
              <a:gd name="connsiteX36" fmla="*/ 135467 w 990600"/>
              <a:gd name="connsiteY36" fmla="*/ 287866 h 825752"/>
              <a:gd name="connsiteX37" fmla="*/ 131234 w 990600"/>
              <a:gd name="connsiteY37" fmla="*/ 258233 h 825752"/>
              <a:gd name="connsiteX38" fmla="*/ 122767 w 990600"/>
              <a:gd name="connsiteY38" fmla="*/ 232833 h 825752"/>
              <a:gd name="connsiteX39" fmla="*/ 182034 w 990600"/>
              <a:gd name="connsiteY39" fmla="*/ 215900 h 825752"/>
              <a:gd name="connsiteX40" fmla="*/ 211667 w 990600"/>
              <a:gd name="connsiteY40" fmla="*/ 211666 h 825752"/>
              <a:gd name="connsiteX41" fmla="*/ 215900 w 990600"/>
              <a:gd name="connsiteY41" fmla="*/ 186266 h 825752"/>
              <a:gd name="connsiteX42" fmla="*/ 198967 w 990600"/>
              <a:gd name="connsiteY42" fmla="*/ 143933 h 825752"/>
              <a:gd name="connsiteX43" fmla="*/ 160867 w 990600"/>
              <a:gd name="connsiteY43" fmla="*/ 143933 h 825752"/>
              <a:gd name="connsiteX44" fmla="*/ 122767 w 990600"/>
              <a:gd name="connsiteY44" fmla="*/ 135466 h 825752"/>
              <a:gd name="connsiteX45" fmla="*/ 122767 w 990600"/>
              <a:gd name="connsiteY45" fmla="*/ 135466 h 825752"/>
              <a:gd name="connsiteX46" fmla="*/ 122767 w 990600"/>
              <a:gd name="connsiteY46" fmla="*/ 135466 h 825752"/>
              <a:gd name="connsiteX47" fmla="*/ 152400 w 990600"/>
              <a:gd name="connsiteY47" fmla="*/ 105833 h 825752"/>
              <a:gd name="connsiteX48" fmla="*/ 177800 w 990600"/>
              <a:gd name="connsiteY48" fmla="*/ 93133 h 825752"/>
              <a:gd name="connsiteX49" fmla="*/ 207434 w 990600"/>
              <a:gd name="connsiteY49" fmla="*/ 97366 h 825752"/>
              <a:gd name="connsiteX50" fmla="*/ 232834 w 990600"/>
              <a:gd name="connsiteY50" fmla="*/ 110066 h 825752"/>
              <a:gd name="connsiteX51" fmla="*/ 258234 w 990600"/>
              <a:gd name="connsiteY51" fmla="*/ 127000 h 825752"/>
              <a:gd name="connsiteX52" fmla="*/ 283634 w 990600"/>
              <a:gd name="connsiteY52" fmla="*/ 114300 h 825752"/>
              <a:gd name="connsiteX53" fmla="*/ 364067 w 990600"/>
              <a:gd name="connsiteY53" fmla="*/ 110066 h 825752"/>
              <a:gd name="connsiteX54" fmla="*/ 347134 w 990600"/>
              <a:gd name="connsiteY54" fmla="*/ 59266 h 825752"/>
              <a:gd name="connsiteX55" fmla="*/ 376767 w 990600"/>
              <a:gd name="connsiteY55" fmla="*/ 0 h 8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0600" h="825752">
                <a:moveTo>
                  <a:pt x="990600" y="770466"/>
                </a:moveTo>
                <a:cubicBezTo>
                  <a:pt x="955334" y="774875"/>
                  <a:pt x="968111" y="774700"/>
                  <a:pt x="952500" y="774700"/>
                </a:cubicBezTo>
                <a:cubicBezTo>
                  <a:pt x="921510" y="765845"/>
                  <a:pt x="922867" y="755960"/>
                  <a:pt x="922867" y="770466"/>
                </a:cubicBezTo>
                <a:lnTo>
                  <a:pt x="872067" y="817033"/>
                </a:lnTo>
                <a:cubicBezTo>
                  <a:pt x="824112" y="825752"/>
                  <a:pt x="841277" y="825500"/>
                  <a:pt x="821267" y="825500"/>
                </a:cubicBezTo>
                <a:cubicBezTo>
                  <a:pt x="760603" y="816833"/>
                  <a:pt x="781956" y="817033"/>
                  <a:pt x="757767" y="817033"/>
                </a:cubicBezTo>
                <a:lnTo>
                  <a:pt x="719667" y="817033"/>
                </a:lnTo>
                <a:lnTo>
                  <a:pt x="673100" y="817033"/>
                </a:lnTo>
                <a:lnTo>
                  <a:pt x="622300" y="817033"/>
                </a:lnTo>
                <a:cubicBezTo>
                  <a:pt x="574642" y="778039"/>
                  <a:pt x="595789" y="778933"/>
                  <a:pt x="571500" y="778933"/>
                </a:cubicBezTo>
                <a:lnTo>
                  <a:pt x="529167" y="753533"/>
                </a:lnTo>
                <a:lnTo>
                  <a:pt x="486834" y="749300"/>
                </a:lnTo>
                <a:lnTo>
                  <a:pt x="486834" y="749300"/>
                </a:lnTo>
                <a:lnTo>
                  <a:pt x="436034" y="749300"/>
                </a:lnTo>
                <a:cubicBezTo>
                  <a:pt x="409437" y="713836"/>
                  <a:pt x="420613" y="725410"/>
                  <a:pt x="406400" y="711200"/>
                </a:cubicBezTo>
                <a:lnTo>
                  <a:pt x="385234" y="681566"/>
                </a:lnTo>
                <a:lnTo>
                  <a:pt x="279400" y="639233"/>
                </a:lnTo>
                <a:lnTo>
                  <a:pt x="275167" y="613833"/>
                </a:lnTo>
                <a:lnTo>
                  <a:pt x="245534" y="592666"/>
                </a:lnTo>
                <a:lnTo>
                  <a:pt x="194734" y="571500"/>
                </a:lnTo>
                <a:lnTo>
                  <a:pt x="160867" y="563033"/>
                </a:lnTo>
                <a:lnTo>
                  <a:pt x="135467" y="524933"/>
                </a:lnTo>
                <a:lnTo>
                  <a:pt x="105834" y="486833"/>
                </a:lnTo>
                <a:lnTo>
                  <a:pt x="71967" y="461433"/>
                </a:lnTo>
                <a:lnTo>
                  <a:pt x="80434" y="436033"/>
                </a:lnTo>
                <a:lnTo>
                  <a:pt x="25400" y="427566"/>
                </a:lnTo>
                <a:lnTo>
                  <a:pt x="0" y="423333"/>
                </a:lnTo>
                <a:lnTo>
                  <a:pt x="59267" y="393700"/>
                </a:lnTo>
                <a:cubicBezTo>
                  <a:pt x="81254" y="362918"/>
                  <a:pt x="68295" y="364066"/>
                  <a:pt x="84667" y="364066"/>
                </a:cubicBezTo>
                <a:cubicBezTo>
                  <a:pt x="95956" y="368299"/>
                  <a:pt x="106618" y="374933"/>
                  <a:pt x="118534" y="376766"/>
                </a:cubicBezTo>
                <a:cubicBezTo>
                  <a:pt x="125645" y="377860"/>
                  <a:pt x="132577" y="373550"/>
                  <a:pt x="139700" y="372533"/>
                </a:cubicBezTo>
                <a:cubicBezTo>
                  <a:pt x="142494" y="372134"/>
                  <a:pt x="145345" y="372533"/>
                  <a:pt x="148167" y="372533"/>
                </a:cubicBezTo>
                <a:lnTo>
                  <a:pt x="148167" y="372533"/>
                </a:lnTo>
                <a:lnTo>
                  <a:pt x="148167" y="372533"/>
                </a:lnTo>
                <a:lnTo>
                  <a:pt x="152400" y="342900"/>
                </a:lnTo>
                <a:lnTo>
                  <a:pt x="152400" y="317500"/>
                </a:lnTo>
                <a:lnTo>
                  <a:pt x="135467" y="287866"/>
                </a:lnTo>
                <a:lnTo>
                  <a:pt x="131234" y="258233"/>
                </a:lnTo>
                <a:lnTo>
                  <a:pt x="122767" y="232833"/>
                </a:lnTo>
                <a:lnTo>
                  <a:pt x="182034" y="215900"/>
                </a:lnTo>
                <a:lnTo>
                  <a:pt x="211667" y="211666"/>
                </a:lnTo>
                <a:lnTo>
                  <a:pt x="215900" y="186266"/>
                </a:lnTo>
                <a:lnTo>
                  <a:pt x="198967" y="143933"/>
                </a:lnTo>
                <a:lnTo>
                  <a:pt x="160867" y="143933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52400" y="105833"/>
                </a:lnTo>
                <a:lnTo>
                  <a:pt x="177800" y="93133"/>
                </a:lnTo>
                <a:lnTo>
                  <a:pt x="207434" y="97366"/>
                </a:lnTo>
                <a:lnTo>
                  <a:pt x="232834" y="110066"/>
                </a:lnTo>
                <a:lnTo>
                  <a:pt x="258234" y="127000"/>
                </a:lnTo>
                <a:lnTo>
                  <a:pt x="283634" y="114300"/>
                </a:lnTo>
                <a:lnTo>
                  <a:pt x="364067" y="110066"/>
                </a:lnTo>
                <a:lnTo>
                  <a:pt x="347134" y="59266"/>
                </a:lnTo>
                <a:lnTo>
                  <a:pt x="376767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Freihandform 65"/>
          <p:cNvSpPr/>
          <p:nvPr/>
        </p:nvSpPr>
        <p:spPr>
          <a:xfrm>
            <a:off x="6392333" y="5135033"/>
            <a:ext cx="990600" cy="478367"/>
          </a:xfrm>
          <a:custGeom>
            <a:avLst/>
            <a:gdLst>
              <a:gd name="connsiteX0" fmla="*/ 990600 w 990600"/>
              <a:gd name="connsiteY0" fmla="*/ 0 h 478367"/>
              <a:gd name="connsiteX1" fmla="*/ 952500 w 990600"/>
              <a:gd name="connsiteY1" fmla="*/ 16934 h 478367"/>
              <a:gd name="connsiteX2" fmla="*/ 952500 w 990600"/>
              <a:gd name="connsiteY2" fmla="*/ 84667 h 478367"/>
              <a:gd name="connsiteX3" fmla="*/ 893234 w 990600"/>
              <a:gd name="connsiteY3" fmla="*/ 55034 h 478367"/>
              <a:gd name="connsiteX4" fmla="*/ 791634 w 990600"/>
              <a:gd name="connsiteY4" fmla="*/ 71967 h 478367"/>
              <a:gd name="connsiteX5" fmla="*/ 770467 w 990600"/>
              <a:gd name="connsiteY5" fmla="*/ 97367 h 478367"/>
              <a:gd name="connsiteX6" fmla="*/ 728134 w 990600"/>
              <a:gd name="connsiteY6" fmla="*/ 76200 h 478367"/>
              <a:gd name="connsiteX7" fmla="*/ 630767 w 990600"/>
              <a:gd name="connsiteY7" fmla="*/ 84667 h 478367"/>
              <a:gd name="connsiteX8" fmla="*/ 575734 w 990600"/>
              <a:gd name="connsiteY8" fmla="*/ 88900 h 478367"/>
              <a:gd name="connsiteX9" fmla="*/ 520700 w 990600"/>
              <a:gd name="connsiteY9" fmla="*/ 127000 h 478367"/>
              <a:gd name="connsiteX10" fmla="*/ 448734 w 990600"/>
              <a:gd name="connsiteY10" fmla="*/ 160867 h 478367"/>
              <a:gd name="connsiteX11" fmla="*/ 419100 w 990600"/>
              <a:gd name="connsiteY11" fmla="*/ 177800 h 478367"/>
              <a:gd name="connsiteX12" fmla="*/ 381000 w 990600"/>
              <a:gd name="connsiteY12" fmla="*/ 156634 h 478367"/>
              <a:gd name="connsiteX13" fmla="*/ 317500 w 990600"/>
              <a:gd name="connsiteY13" fmla="*/ 165100 h 478367"/>
              <a:gd name="connsiteX14" fmla="*/ 262467 w 990600"/>
              <a:gd name="connsiteY14" fmla="*/ 148167 h 478367"/>
              <a:gd name="connsiteX15" fmla="*/ 203200 w 990600"/>
              <a:gd name="connsiteY15" fmla="*/ 139700 h 478367"/>
              <a:gd name="connsiteX16" fmla="*/ 110067 w 990600"/>
              <a:gd name="connsiteY16" fmla="*/ 139700 h 478367"/>
              <a:gd name="connsiteX17" fmla="*/ 101600 w 990600"/>
              <a:gd name="connsiteY17" fmla="*/ 173567 h 478367"/>
              <a:gd name="connsiteX18" fmla="*/ 55034 w 990600"/>
              <a:gd name="connsiteY18" fmla="*/ 173567 h 478367"/>
              <a:gd name="connsiteX19" fmla="*/ 25400 w 990600"/>
              <a:gd name="connsiteY19" fmla="*/ 190500 h 478367"/>
              <a:gd name="connsiteX20" fmla="*/ 0 w 990600"/>
              <a:gd name="connsiteY20" fmla="*/ 211667 h 478367"/>
              <a:gd name="connsiteX21" fmla="*/ 25400 w 990600"/>
              <a:gd name="connsiteY21" fmla="*/ 249767 h 478367"/>
              <a:gd name="connsiteX22" fmla="*/ 93134 w 990600"/>
              <a:gd name="connsiteY22" fmla="*/ 258234 h 478367"/>
              <a:gd name="connsiteX23" fmla="*/ 93134 w 990600"/>
              <a:gd name="connsiteY23" fmla="*/ 258234 h 478367"/>
              <a:gd name="connsiteX24" fmla="*/ 42334 w 990600"/>
              <a:gd name="connsiteY24" fmla="*/ 296334 h 478367"/>
              <a:gd name="connsiteX25" fmla="*/ 46567 w 990600"/>
              <a:gd name="connsiteY25" fmla="*/ 342900 h 478367"/>
              <a:gd name="connsiteX26" fmla="*/ 97367 w 990600"/>
              <a:gd name="connsiteY26" fmla="*/ 342900 h 478367"/>
              <a:gd name="connsiteX27" fmla="*/ 71967 w 990600"/>
              <a:gd name="connsiteY27" fmla="*/ 381000 h 478367"/>
              <a:gd name="connsiteX28" fmla="*/ 84667 w 990600"/>
              <a:gd name="connsiteY28" fmla="*/ 406400 h 478367"/>
              <a:gd name="connsiteX29" fmla="*/ 143934 w 990600"/>
              <a:gd name="connsiteY29" fmla="*/ 423334 h 478367"/>
              <a:gd name="connsiteX30" fmla="*/ 186267 w 990600"/>
              <a:gd name="connsiteY30" fmla="*/ 452967 h 478367"/>
              <a:gd name="connsiteX31" fmla="*/ 173567 w 990600"/>
              <a:gd name="connsiteY31" fmla="*/ 478367 h 478367"/>
              <a:gd name="connsiteX32" fmla="*/ 114300 w 990600"/>
              <a:gd name="connsiteY32" fmla="*/ 469900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0600" h="478367">
                <a:moveTo>
                  <a:pt x="990600" y="0"/>
                </a:moveTo>
                <a:lnTo>
                  <a:pt x="952500" y="16934"/>
                </a:lnTo>
                <a:lnTo>
                  <a:pt x="952500" y="84667"/>
                </a:lnTo>
                <a:lnTo>
                  <a:pt x="893234" y="55034"/>
                </a:lnTo>
                <a:cubicBezTo>
                  <a:pt x="790234" y="67909"/>
                  <a:pt x="791634" y="33604"/>
                  <a:pt x="791634" y="71967"/>
                </a:cubicBezTo>
                <a:cubicBezTo>
                  <a:pt x="769647" y="102748"/>
                  <a:pt x="770467" y="113739"/>
                  <a:pt x="770467" y="97367"/>
                </a:cubicBezTo>
                <a:cubicBezTo>
                  <a:pt x="726824" y="79910"/>
                  <a:pt x="728134" y="95632"/>
                  <a:pt x="728134" y="76200"/>
                </a:cubicBezTo>
                <a:lnTo>
                  <a:pt x="630767" y="84667"/>
                </a:lnTo>
                <a:lnTo>
                  <a:pt x="575734" y="88900"/>
                </a:lnTo>
                <a:lnTo>
                  <a:pt x="520700" y="127000"/>
                </a:lnTo>
                <a:lnTo>
                  <a:pt x="448734" y="160867"/>
                </a:lnTo>
                <a:cubicBezTo>
                  <a:pt x="422160" y="178583"/>
                  <a:pt x="433510" y="177800"/>
                  <a:pt x="419100" y="177800"/>
                </a:cubicBezTo>
                <a:lnTo>
                  <a:pt x="381000" y="156634"/>
                </a:lnTo>
                <a:lnTo>
                  <a:pt x="317500" y="165100"/>
                </a:lnTo>
                <a:lnTo>
                  <a:pt x="262467" y="148167"/>
                </a:lnTo>
                <a:lnTo>
                  <a:pt x="203200" y="139700"/>
                </a:lnTo>
                <a:lnTo>
                  <a:pt x="110067" y="139700"/>
                </a:lnTo>
                <a:lnTo>
                  <a:pt x="101600" y="173567"/>
                </a:lnTo>
                <a:lnTo>
                  <a:pt x="55034" y="173567"/>
                </a:lnTo>
                <a:lnTo>
                  <a:pt x="25400" y="190500"/>
                </a:lnTo>
                <a:lnTo>
                  <a:pt x="0" y="211667"/>
                </a:lnTo>
                <a:lnTo>
                  <a:pt x="25400" y="249767"/>
                </a:lnTo>
                <a:lnTo>
                  <a:pt x="93134" y="258234"/>
                </a:lnTo>
                <a:lnTo>
                  <a:pt x="93134" y="258234"/>
                </a:lnTo>
                <a:lnTo>
                  <a:pt x="42334" y="296334"/>
                </a:lnTo>
                <a:lnTo>
                  <a:pt x="46567" y="342900"/>
                </a:lnTo>
                <a:lnTo>
                  <a:pt x="97367" y="342900"/>
                </a:lnTo>
                <a:lnTo>
                  <a:pt x="71967" y="381000"/>
                </a:lnTo>
                <a:lnTo>
                  <a:pt x="84667" y="406400"/>
                </a:lnTo>
                <a:lnTo>
                  <a:pt x="143934" y="423334"/>
                </a:lnTo>
                <a:lnTo>
                  <a:pt x="186267" y="452967"/>
                </a:lnTo>
                <a:lnTo>
                  <a:pt x="173567" y="478367"/>
                </a:lnTo>
                <a:lnTo>
                  <a:pt x="114300" y="469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5511800" y="5058833"/>
            <a:ext cx="986367" cy="207434"/>
          </a:xfrm>
          <a:custGeom>
            <a:avLst/>
            <a:gdLst>
              <a:gd name="connsiteX0" fmla="*/ 986367 w 986367"/>
              <a:gd name="connsiteY0" fmla="*/ 207434 h 207434"/>
              <a:gd name="connsiteX1" fmla="*/ 952500 w 986367"/>
              <a:gd name="connsiteY1" fmla="*/ 198967 h 207434"/>
              <a:gd name="connsiteX2" fmla="*/ 889000 w 986367"/>
              <a:gd name="connsiteY2" fmla="*/ 194734 h 207434"/>
              <a:gd name="connsiteX3" fmla="*/ 833967 w 986367"/>
              <a:gd name="connsiteY3" fmla="*/ 190500 h 207434"/>
              <a:gd name="connsiteX4" fmla="*/ 774700 w 986367"/>
              <a:gd name="connsiteY4" fmla="*/ 186267 h 207434"/>
              <a:gd name="connsiteX5" fmla="*/ 711200 w 986367"/>
              <a:gd name="connsiteY5" fmla="*/ 169334 h 207434"/>
              <a:gd name="connsiteX6" fmla="*/ 630767 w 986367"/>
              <a:gd name="connsiteY6" fmla="*/ 165100 h 207434"/>
              <a:gd name="connsiteX7" fmla="*/ 605367 w 986367"/>
              <a:gd name="connsiteY7" fmla="*/ 156634 h 207434"/>
              <a:gd name="connsiteX8" fmla="*/ 541867 w 986367"/>
              <a:gd name="connsiteY8" fmla="*/ 143934 h 207434"/>
              <a:gd name="connsiteX9" fmla="*/ 516467 w 986367"/>
              <a:gd name="connsiteY9" fmla="*/ 148167 h 207434"/>
              <a:gd name="connsiteX10" fmla="*/ 474133 w 986367"/>
              <a:gd name="connsiteY10" fmla="*/ 101600 h 207434"/>
              <a:gd name="connsiteX11" fmla="*/ 427567 w 986367"/>
              <a:gd name="connsiteY11" fmla="*/ 59267 h 207434"/>
              <a:gd name="connsiteX12" fmla="*/ 427567 w 986367"/>
              <a:gd name="connsiteY12" fmla="*/ 59267 h 207434"/>
              <a:gd name="connsiteX13" fmla="*/ 414867 w 986367"/>
              <a:gd name="connsiteY13" fmla="*/ 21167 h 207434"/>
              <a:gd name="connsiteX14" fmla="*/ 448733 w 986367"/>
              <a:gd name="connsiteY14" fmla="*/ 16934 h 207434"/>
              <a:gd name="connsiteX15" fmla="*/ 414867 w 986367"/>
              <a:gd name="connsiteY15" fmla="*/ 0 h 207434"/>
              <a:gd name="connsiteX16" fmla="*/ 376767 w 986367"/>
              <a:gd name="connsiteY16" fmla="*/ 12700 h 207434"/>
              <a:gd name="connsiteX17" fmla="*/ 321733 w 986367"/>
              <a:gd name="connsiteY17" fmla="*/ 25400 h 207434"/>
              <a:gd name="connsiteX18" fmla="*/ 279400 w 986367"/>
              <a:gd name="connsiteY18" fmla="*/ 38100 h 207434"/>
              <a:gd name="connsiteX19" fmla="*/ 165100 w 986367"/>
              <a:gd name="connsiteY19" fmla="*/ 38100 h 207434"/>
              <a:gd name="connsiteX20" fmla="*/ 93133 w 986367"/>
              <a:gd name="connsiteY20" fmla="*/ 46567 h 207434"/>
              <a:gd name="connsiteX21" fmla="*/ 46567 w 986367"/>
              <a:gd name="connsiteY21" fmla="*/ 71967 h 207434"/>
              <a:gd name="connsiteX22" fmla="*/ 0 w 986367"/>
              <a:gd name="connsiteY22" fmla="*/ 118534 h 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6367" h="207434">
                <a:moveTo>
                  <a:pt x="986367" y="207434"/>
                </a:moveTo>
                <a:cubicBezTo>
                  <a:pt x="951179" y="194239"/>
                  <a:pt x="952500" y="182677"/>
                  <a:pt x="952500" y="198967"/>
                </a:cubicBezTo>
                <a:cubicBezTo>
                  <a:pt x="891826" y="194633"/>
                  <a:pt x="913039" y="194734"/>
                  <a:pt x="889000" y="194734"/>
                </a:cubicBezTo>
                <a:lnTo>
                  <a:pt x="833967" y="190500"/>
                </a:lnTo>
                <a:cubicBezTo>
                  <a:pt x="777526" y="186159"/>
                  <a:pt x="797332" y="186267"/>
                  <a:pt x="774700" y="186267"/>
                </a:cubicBezTo>
                <a:cubicBezTo>
                  <a:pt x="709816" y="173290"/>
                  <a:pt x="711200" y="195153"/>
                  <a:pt x="711200" y="169334"/>
                </a:cubicBezTo>
                <a:lnTo>
                  <a:pt x="630767" y="165100"/>
                </a:lnTo>
                <a:lnTo>
                  <a:pt x="605367" y="156634"/>
                </a:lnTo>
                <a:lnTo>
                  <a:pt x="541867" y="143934"/>
                </a:lnTo>
                <a:lnTo>
                  <a:pt x="516467" y="148167"/>
                </a:lnTo>
                <a:lnTo>
                  <a:pt x="474133" y="101600"/>
                </a:lnTo>
                <a:cubicBezTo>
                  <a:pt x="430802" y="58269"/>
                  <a:pt x="451756" y="59267"/>
                  <a:pt x="427567" y="59267"/>
                </a:cubicBezTo>
                <a:lnTo>
                  <a:pt x="427567" y="59267"/>
                </a:lnTo>
                <a:lnTo>
                  <a:pt x="414867" y="21167"/>
                </a:lnTo>
                <a:cubicBezTo>
                  <a:pt x="454370" y="16778"/>
                  <a:pt x="465745" y="16934"/>
                  <a:pt x="448733" y="16934"/>
                </a:cubicBezTo>
                <a:lnTo>
                  <a:pt x="414867" y="0"/>
                </a:lnTo>
                <a:lnTo>
                  <a:pt x="376767" y="12700"/>
                </a:lnTo>
                <a:cubicBezTo>
                  <a:pt x="320384" y="30049"/>
                  <a:pt x="321733" y="48827"/>
                  <a:pt x="321733" y="25400"/>
                </a:cubicBezTo>
                <a:cubicBezTo>
                  <a:pt x="278090" y="42858"/>
                  <a:pt x="279400" y="57532"/>
                  <a:pt x="279400" y="38100"/>
                </a:cubicBezTo>
                <a:lnTo>
                  <a:pt x="165100" y="38100"/>
                </a:lnTo>
                <a:lnTo>
                  <a:pt x="93133" y="46567"/>
                </a:lnTo>
                <a:lnTo>
                  <a:pt x="46567" y="71967"/>
                </a:lnTo>
                <a:lnTo>
                  <a:pt x="0" y="1185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Freihandform 67"/>
          <p:cNvSpPr/>
          <p:nvPr/>
        </p:nvSpPr>
        <p:spPr>
          <a:xfrm>
            <a:off x="4978400" y="4908550"/>
            <a:ext cx="533400" cy="266700"/>
          </a:xfrm>
          <a:custGeom>
            <a:avLst/>
            <a:gdLst>
              <a:gd name="connsiteX0" fmla="*/ 533400 w 533400"/>
              <a:gd name="connsiteY0" fmla="*/ 260350 h 266700"/>
              <a:gd name="connsiteX1" fmla="*/ 482600 w 533400"/>
              <a:gd name="connsiteY1" fmla="*/ 266700 h 266700"/>
              <a:gd name="connsiteX2" fmla="*/ 441325 w 533400"/>
              <a:gd name="connsiteY2" fmla="*/ 250825 h 266700"/>
              <a:gd name="connsiteX3" fmla="*/ 415925 w 533400"/>
              <a:gd name="connsiteY3" fmla="*/ 238125 h 266700"/>
              <a:gd name="connsiteX4" fmla="*/ 377825 w 533400"/>
              <a:gd name="connsiteY4" fmla="*/ 234950 h 266700"/>
              <a:gd name="connsiteX5" fmla="*/ 349250 w 533400"/>
              <a:gd name="connsiteY5" fmla="*/ 231775 h 266700"/>
              <a:gd name="connsiteX6" fmla="*/ 339725 w 533400"/>
              <a:gd name="connsiteY6" fmla="*/ 190500 h 266700"/>
              <a:gd name="connsiteX7" fmla="*/ 301625 w 533400"/>
              <a:gd name="connsiteY7" fmla="*/ 190500 h 266700"/>
              <a:gd name="connsiteX8" fmla="*/ 260350 w 533400"/>
              <a:gd name="connsiteY8" fmla="*/ 225425 h 266700"/>
              <a:gd name="connsiteX9" fmla="*/ 238125 w 533400"/>
              <a:gd name="connsiteY9" fmla="*/ 244475 h 266700"/>
              <a:gd name="connsiteX10" fmla="*/ 187325 w 533400"/>
              <a:gd name="connsiteY10" fmla="*/ 219075 h 266700"/>
              <a:gd name="connsiteX11" fmla="*/ 146050 w 533400"/>
              <a:gd name="connsiteY11" fmla="*/ 215900 h 266700"/>
              <a:gd name="connsiteX12" fmla="*/ 130175 w 533400"/>
              <a:gd name="connsiteY12" fmla="*/ 203200 h 266700"/>
              <a:gd name="connsiteX13" fmla="*/ 120650 w 533400"/>
              <a:gd name="connsiteY13" fmla="*/ 174625 h 266700"/>
              <a:gd name="connsiteX14" fmla="*/ 85725 w 533400"/>
              <a:gd name="connsiteY14" fmla="*/ 177800 h 266700"/>
              <a:gd name="connsiteX15" fmla="*/ 66675 w 533400"/>
              <a:gd name="connsiteY15" fmla="*/ 165100 h 266700"/>
              <a:gd name="connsiteX16" fmla="*/ 38100 w 533400"/>
              <a:gd name="connsiteY16" fmla="*/ 165100 h 266700"/>
              <a:gd name="connsiteX17" fmla="*/ 38100 w 533400"/>
              <a:gd name="connsiteY17" fmla="*/ 127000 h 266700"/>
              <a:gd name="connsiteX18" fmla="*/ 19050 w 533400"/>
              <a:gd name="connsiteY18" fmla="*/ 123825 h 266700"/>
              <a:gd name="connsiteX19" fmla="*/ 19050 w 533400"/>
              <a:gd name="connsiteY19" fmla="*/ 98425 h 266700"/>
              <a:gd name="connsiteX20" fmla="*/ 0 w 533400"/>
              <a:gd name="connsiteY20" fmla="*/ 88900 h 266700"/>
              <a:gd name="connsiteX21" fmla="*/ 31750 w 533400"/>
              <a:gd name="connsiteY21" fmla="*/ 66675 h 266700"/>
              <a:gd name="connsiteX22" fmla="*/ 60325 w 533400"/>
              <a:gd name="connsiteY22" fmla="*/ 47625 h 266700"/>
              <a:gd name="connsiteX23" fmla="*/ 31750 w 533400"/>
              <a:gd name="connsiteY2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3400" h="266700">
                <a:moveTo>
                  <a:pt x="533400" y="260350"/>
                </a:moveTo>
                <a:lnTo>
                  <a:pt x="482600" y="266700"/>
                </a:lnTo>
                <a:lnTo>
                  <a:pt x="441325" y="250825"/>
                </a:lnTo>
                <a:lnTo>
                  <a:pt x="415925" y="238125"/>
                </a:lnTo>
                <a:lnTo>
                  <a:pt x="377825" y="234950"/>
                </a:lnTo>
                <a:lnTo>
                  <a:pt x="349250" y="231775"/>
                </a:lnTo>
                <a:lnTo>
                  <a:pt x="339725" y="190500"/>
                </a:lnTo>
                <a:lnTo>
                  <a:pt x="301625" y="190500"/>
                </a:lnTo>
                <a:lnTo>
                  <a:pt x="260350" y="225425"/>
                </a:lnTo>
                <a:lnTo>
                  <a:pt x="238125" y="244475"/>
                </a:lnTo>
                <a:lnTo>
                  <a:pt x="187325" y="219075"/>
                </a:lnTo>
                <a:lnTo>
                  <a:pt x="146050" y="215900"/>
                </a:lnTo>
                <a:lnTo>
                  <a:pt x="130175" y="203200"/>
                </a:lnTo>
                <a:lnTo>
                  <a:pt x="120650" y="174625"/>
                </a:lnTo>
                <a:cubicBezTo>
                  <a:pt x="87847" y="177905"/>
                  <a:pt x="99536" y="177800"/>
                  <a:pt x="85725" y="177800"/>
                </a:cubicBezTo>
                <a:lnTo>
                  <a:pt x="66675" y="165100"/>
                </a:lnTo>
                <a:lnTo>
                  <a:pt x="38100" y="165100"/>
                </a:lnTo>
                <a:lnTo>
                  <a:pt x="38100" y="127000"/>
                </a:lnTo>
                <a:lnTo>
                  <a:pt x="19050" y="123825"/>
                </a:lnTo>
                <a:lnTo>
                  <a:pt x="19050" y="98425"/>
                </a:lnTo>
                <a:lnTo>
                  <a:pt x="0" y="88900"/>
                </a:lnTo>
                <a:lnTo>
                  <a:pt x="31750" y="66675"/>
                </a:lnTo>
                <a:cubicBezTo>
                  <a:pt x="61250" y="50286"/>
                  <a:pt x="60325" y="61696"/>
                  <a:pt x="60325" y="47625"/>
                </a:cubicBezTo>
                <a:lnTo>
                  <a:pt x="3175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reihandform 68"/>
          <p:cNvSpPr/>
          <p:nvPr/>
        </p:nvSpPr>
        <p:spPr>
          <a:xfrm>
            <a:off x="4956175" y="4997450"/>
            <a:ext cx="66675" cy="92075"/>
          </a:xfrm>
          <a:custGeom>
            <a:avLst/>
            <a:gdLst>
              <a:gd name="connsiteX0" fmla="*/ 6350 w 66675"/>
              <a:gd name="connsiteY0" fmla="*/ 0 h 92075"/>
              <a:gd name="connsiteX1" fmla="*/ 0 w 66675"/>
              <a:gd name="connsiteY1" fmla="*/ 60325 h 92075"/>
              <a:gd name="connsiteX2" fmla="*/ 19050 w 66675"/>
              <a:gd name="connsiteY2" fmla="*/ 92075 h 92075"/>
              <a:gd name="connsiteX3" fmla="*/ 66675 w 66675"/>
              <a:gd name="connsiteY3" fmla="*/ 8572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92075">
                <a:moveTo>
                  <a:pt x="6350" y="0"/>
                </a:moveTo>
                <a:lnTo>
                  <a:pt x="0" y="60325"/>
                </a:lnTo>
                <a:lnTo>
                  <a:pt x="19050" y="92075"/>
                </a:lnTo>
                <a:lnTo>
                  <a:pt x="66675" y="8572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Freihandform 69"/>
          <p:cNvSpPr/>
          <p:nvPr/>
        </p:nvSpPr>
        <p:spPr>
          <a:xfrm>
            <a:off x="3984625" y="5146675"/>
            <a:ext cx="1355725" cy="587375"/>
          </a:xfrm>
          <a:custGeom>
            <a:avLst/>
            <a:gdLst>
              <a:gd name="connsiteX0" fmla="*/ 1330325 w 1355725"/>
              <a:gd name="connsiteY0" fmla="*/ 0 h 587375"/>
              <a:gd name="connsiteX1" fmla="*/ 1320800 w 1355725"/>
              <a:gd name="connsiteY1" fmla="*/ 50800 h 587375"/>
              <a:gd name="connsiteX2" fmla="*/ 1327150 w 1355725"/>
              <a:gd name="connsiteY2" fmla="*/ 79375 h 587375"/>
              <a:gd name="connsiteX3" fmla="*/ 1355725 w 1355725"/>
              <a:gd name="connsiteY3" fmla="*/ 88900 h 587375"/>
              <a:gd name="connsiteX4" fmla="*/ 1323975 w 1355725"/>
              <a:gd name="connsiteY4" fmla="*/ 127000 h 587375"/>
              <a:gd name="connsiteX5" fmla="*/ 1314450 w 1355725"/>
              <a:gd name="connsiteY5" fmla="*/ 111125 h 587375"/>
              <a:gd name="connsiteX6" fmla="*/ 1276350 w 1355725"/>
              <a:gd name="connsiteY6" fmla="*/ 107950 h 587375"/>
              <a:gd name="connsiteX7" fmla="*/ 1244600 w 1355725"/>
              <a:gd name="connsiteY7" fmla="*/ 79375 h 587375"/>
              <a:gd name="connsiteX8" fmla="*/ 1206500 w 1355725"/>
              <a:gd name="connsiteY8" fmla="*/ 98425 h 587375"/>
              <a:gd name="connsiteX9" fmla="*/ 1184275 w 1355725"/>
              <a:gd name="connsiteY9" fmla="*/ 139700 h 587375"/>
              <a:gd name="connsiteX10" fmla="*/ 1212850 w 1355725"/>
              <a:gd name="connsiteY10" fmla="*/ 161925 h 587375"/>
              <a:gd name="connsiteX11" fmla="*/ 1222375 w 1355725"/>
              <a:gd name="connsiteY11" fmla="*/ 196850 h 587375"/>
              <a:gd name="connsiteX12" fmla="*/ 1222375 w 1355725"/>
              <a:gd name="connsiteY12" fmla="*/ 225425 h 587375"/>
              <a:gd name="connsiteX13" fmla="*/ 1184275 w 1355725"/>
              <a:gd name="connsiteY13" fmla="*/ 231775 h 587375"/>
              <a:gd name="connsiteX14" fmla="*/ 1155700 w 1355725"/>
              <a:gd name="connsiteY14" fmla="*/ 168275 h 587375"/>
              <a:gd name="connsiteX15" fmla="*/ 1114425 w 1355725"/>
              <a:gd name="connsiteY15" fmla="*/ 174625 h 587375"/>
              <a:gd name="connsiteX16" fmla="*/ 1079500 w 1355725"/>
              <a:gd name="connsiteY16" fmla="*/ 190500 h 587375"/>
              <a:gd name="connsiteX17" fmla="*/ 1050925 w 1355725"/>
              <a:gd name="connsiteY17" fmla="*/ 200025 h 587375"/>
              <a:gd name="connsiteX18" fmla="*/ 1019175 w 1355725"/>
              <a:gd name="connsiteY18" fmla="*/ 206375 h 587375"/>
              <a:gd name="connsiteX19" fmla="*/ 965200 w 1355725"/>
              <a:gd name="connsiteY19" fmla="*/ 155575 h 587375"/>
              <a:gd name="connsiteX20" fmla="*/ 958850 w 1355725"/>
              <a:gd name="connsiteY20" fmla="*/ 130175 h 587375"/>
              <a:gd name="connsiteX21" fmla="*/ 914400 w 1355725"/>
              <a:gd name="connsiteY21" fmla="*/ 133350 h 587375"/>
              <a:gd name="connsiteX22" fmla="*/ 904875 w 1355725"/>
              <a:gd name="connsiteY22" fmla="*/ 155575 h 587375"/>
              <a:gd name="connsiteX23" fmla="*/ 908050 w 1355725"/>
              <a:gd name="connsiteY23" fmla="*/ 215900 h 587375"/>
              <a:gd name="connsiteX24" fmla="*/ 879475 w 1355725"/>
              <a:gd name="connsiteY24" fmla="*/ 244475 h 587375"/>
              <a:gd name="connsiteX25" fmla="*/ 847725 w 1355725"/>
              <a:gd name="connsiteY25" fmla="*/ 266700 h 587375"/>
              <a:gd name="connsiteX26" fmla="*/ 822325 w 1355725"/>
              <a:gd name="connsiteY26" fmla="*/ 292100 h 587375"/>
              <a:gd name="connsiteX27" fmla="*/ 809625 w 1355725"/>
              <a:gd name="connsiteY27" fmla="*/ 314325 h 587375"/>
              <a:gd name="connsiteX28" fmla="*/ 822325 w 1355725"/>
              <a:gd name="connsiteY28" fmla="*/ 336550 h 587375"/>
              <a:gd name="connsiteX29" fmla="*/ 812800 w 1355725"/>
              <a:gd name="connsiteY29" fmla="*/ 371475 h 587375"/>
              <a:gd name="connsiteX30" fmla="*/ 793750 w 1355725"/>
              <a:gd name="connsiteY30" fmla="*/ 371475 h 587375"/>
              <a:gd name="connsiteX31" fmla="*/ 768350 w 1355725"/>
              <a:gd name="connsiteY31" fmla="*/ 352425 h 587375"/>
              <a:gd name="connsiteX32" fmla="*/ 755650 w 1355725"/>
              <a:gd name="connsiteY32" fmla="*/ 320675 h 587375"/>
              <a:gd name="connsiteX33" fmla="*/ 739775 w 1355725"/>
              <a:gd name="connsiteY33" fmla="*/ 292100 h 587375"/>
              <a:gd name="connsiteX34" fmla="*/ 733425 w 1355725"/>
              <a:gd name="connsiteY34" fmla="*/ 266700 h 587375"/>
              <a:gd name="connsiteX35" fmla="*/ 679450 w 1355725"/>
              <a:gd name="connsiteY35" fmla="*/ 273050 h 587375"/>
              <a:gd name="connsiteX36" fmla="*/ 657225 w 1355725"/>
              <a:gd name="connsiteY36" fmla="*/ 244475 h 587375"/>
              <a:gd name="connsiteX37" fmla="*/ 612775 w 1355725"/>
              <a:gd name="connsiteY37" fmla="*/ 219075 h 587375"/>
              <a:gd name="connsiteX38" fmla="*/ 593725 w 1355725"/>
              <a:gd name="connsiteY38" fmla="*/ 196850 h 587375"/>
              <a:gd name="connsiteX39" fmla="*/ 606425 w 1355725"/>
              <a:gd name="connsiteY39" fmla="*/ 180975 h 587375"/>
              <a:gd name="connsiteX40" fmla="*/ 606425 w 1355725"/>
              <a:gd name="connsiteY40" fmla="*/ 139700 h 587375"/>
              <a:gd name="connsiteX41" fmla="*/ 568325 w 1355725"/>
              <a:gd name="connsiteY41" fmla="*/ 142875 h 587375"/>
              <a:gd name="connsiteX42" fmla="*/ 527050 w 1355725"/>
              <a:gd name="connsiteY42" fmla="*/ 184150 h 587375"/>
              <a:gd name="connsiteX43" fmla="*/ 498475 w 1355725"/>
              <a:gd name="connsiteY43" fmla="*/ 209550 h 587375"/>
              <a:gd name="connsiteX44" fmla="*/ 476250 w 1355725"/>
              <a:gd name="connsiteY44" fmla="*/ 209550 h 587375"/>
              <a:gd name="connsiteX45" fmla="*/ 492125 w 1355725"/>
              <a:gd name="connsiteY45" fmla="*/ 247650 h 587375"/>
              <a:gd name="connsiteX46" fmla="*/ 463550 w 1355725"/>
              <a:gd name="connsiteY46" fmla="*/ 282575 h 587375"/>
              <a:gd name="connsiteX47" fmla="*/ 438150 w 1355725"/>
              <a:gd name="connsiteY47" fmla="*/ 314325 h 587375"/>
              <a:gd name="connsiteX48" fmla="*/ 387350 w 1355725"/>
              <a:gd name="connsiteY48" fmla="*/ 317500 h 587375"/>
              <a:gd name="connsiteX49" fmla="*/ 381000 w 1355725"/>
              <a:gd name="connsiteY49" fmla="*/ 342900 h 587375"/>
              <a:gd name="connsiteX50" fmla="*/ 352425 w 1355725"/>
              <a:gd name="connsiteY50" fmla="*/ 342900 h 587375"/>
              <a:gd name="connsiteX51" fmla="*/ 317500 w 1355725"/>
              <a:gd name="connsiteY51" fmla="*/ 327025 h 587375"/>
              <a:gd name="connsiteX52" fmla="*/ 298450 w 1355725"/>
              <a:gd name="connsiteY52" fmla="*/ 304800 h 587375"/>
              <a:gd name="connsiteX53" fmla="*/ 257175 w 1355725"/>
              <a:gd name="connsiteY53" fmla="*/ 320675 h 587375"/>
              <a:gd name="connsiteX54" fmla="*/ 209550 w 1355725"/>
              <a:gd name="connsiteY54" fmla="*/ 346075 h 587375"/>
              <a:gd name="connsiteX55" fmla="*/ 165100 w 1355725"/>
              <a:gd name="connsiteY55" fmla="*/ 358775 h 587375"/>
              <a:gd name="connsiteX56" fmla="*/ 104775 w 1355725"/>
              <a:gd name="connsiteY56" fmla="*/ 352425 h 587375"/>
              <a:gd name="connsiteX57" fmla="*/ 85725 w 1355725"/>
              <a:gd name="connsiteY57" fmla="*/ 333375 h 587375"/>
              <a:gd name="connsiteX58" fmla="*/ 63500 w 1355725"/>
              <a:gd name="connsiteY58" fmla="*/ 358775 h 587375"/>
              <a:gd name="connsiteX59" fmla="*/ 28575 w 1355725"/>
              <a:gd name="connsiteY59" fmla="*/ 358775 h 587375"/>
              <a:gd name="connsiteX60" fmla="*/ 0 w 1355725"/>
              <a:gd name="connsiteY60" fmla="*/ 377825 h 587375"/>
              <a:gd name="connsiteX61" fmla="*/ 0 w 1355725"/>
              <a:gd name="connsiteY61" fmla="*/ 425450 h 587375"/>
              <a:gd name="connsiteX62" fmla="*/ 38100 w 1355725"/>
              <a:gd name="connsiteY62" fmla="*/ 434975 h 587375"/>
              <a:gd name="connsiteX63" fmla="*/ 63500 w 1355725"/>
              <a:gd name="connsiteY63" fmla="*/ 444500 h 587375"/>
              <a:gd name="connsiteX64" fmla="*/ 69850 w 1355725"/>
              <a:gd name="connsiteY64" fmla="*/ 473075 h 587375"/>
              <a:gd name="connsiteX65" fmla="*/ 76200 w 1355725"/>
              <a:gd name="connsiteY65" fmla="*/ 504825 h 587375"/>
              <a:gd name="connsiteX66" fmla="*/ 111125 w 1355725"/>
              <a:gd name="connsiteY66" fmla="*/ 508000 h 587375"/>
              <a:gd name="connsiteX67" fmla="*/ 133350 w 1355725"/>
              <a:gd name="connsiteY67" fmla="*/ 530225 h 587375"/>
              <a:gd name="connsiteX68" fmla="*/ 111125 w 1355725"/>
              <a:gd name="connsiteY68" fmla="*/ 5873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55725" h="587375">
                <a:moveTo>
                  <a:pt x="1330325" y="0"/>
                </a:moveTo>
                <a:lnTo>
                  <a:pt x="1320800" y="50800"/>
                </a:lnTo>
                <a:lnTo>
                  <a:pt x="1327150" y="79375"/>
                </a:lnTo>
                <a:lnTo>
                  <a:pt x="1355725" y="88900"/>
                </a:lnTo>
                <a:cubicBezTo>
                  <a:pt x="1321731" y="143290"/>
                  <a:pt x="1323975" y="159669"/>
                  <a:pt x="1323975" y="127000"/>
                </a:cubicBezTo>
                <a:lnTo>
                  <a:pt x="1314450" y="111125"/>
                </a:lnTo>
                <a:lnTo>
                  <a:pt x="1276350" y="107950"/>
                </a:lnTo>
                <a:lnTo>
                  <a:pt x="1244600" y="79375"/>
                </a:lnTo>
                <a:lnTo>
                  <a:pt x="1206500" y="98425"/>
                </a:lnTo>
                <a:lnTo>
                  <a:pt x="1184275" y="139700"/>
                </a:lnTo>
                <a:lnTo>
                  <a:pt x="1212850" y="161925"/>
                </a:lnTo>
                <a:lnTo>
                  <a:pt x="1222375" y="196850"/>
                </a:lnTo>
                <a:lnTo>
                  <a:pt x="1222375" y="225425"/>
                </a:lnTo>
                <a:lnTo>
                  <a:pt x="1184275" y="231775"/>
                </a:lnTo>
                <a:lnTo>
                  <a:pt x="1155700" y="168275"/>
                </a:lnTo>
                <a:lnTo>
                  <a:pt x="1114425" y="174625"/>
                </a:lnTo>
                <a:cubicBezTo>
                  <a:pt x="1081728" y="190973"/>
                  <a:pt x="1094508" y="190500"/>
                  <a:pt x="1079500" y="190500"/>
                </a:cubicBezTo>
                <a:cubicBezTo>
                  <a:pt x="1053109" y="200397"/>
                  <a:pt x="1063142" y="200025"/>
                  <a:pt x="1050925" y="200025"/>
                </a:cubicBezTo>
                <a:lnTo>
                  <a:pt x="1019175" y="206375"/>
                </a:lnTo>
                <a:lnTo>
                  <a:pt x="965200" y="155575"/>
                </a:lnTo>
                <a:cubicBezTo>
                  <a:pt x="958620" y="125967"/>
                  <a:pt x="958850" y="117243"/>
                  <a:pt x="958850" y="130175"/>
                </a:cubicBezTo>
                <a:lnTo>
                  <a:pt x="914400" y="133350"/>
                </a:lnTo>
                <a:lnTo>
                  <a:pt x="904875" y="155575"/>
                </a:lnTo>
                <a:lnTo>
                  <a:pt x="908050" y="215900"/>
                </a:lnTo>
                <a:cubicBezTo>
                  <a:pt x="881947" y="245266"/>
                  <a:pt x="895394" y="244475"/>
                  <a:pt x="879475" y="244475"/>
                </a:cubicBezTo>
                <a:lnTo>
                  <a:pt x="847725" y="266700"/>
                </a:lnTo>
                <a:lnTo>
                  <a:pt x="822325" y="292100"/>
                </a:lnTo>
                <a:lnTo>
                  <a:pt x="809625" y="314325"/>
                </a:lnTo>
                <a:lnTo>
                  <a:pt x="822325" y="336550"/>
                </a:lnTo>
                <a:cubicBezTo>
                  <a:pt x="815786" y="372516"/>
                  <a:pt x="827808" y="371475"/>
                  <a:pt x="812800" y="371475"/>
                </a:cubicBezTo>
                <a:cubicBezTo>
                  <a:pt x="795457" y="374944"/>
                  <a:pt x="800741" y="378466"/>
                  <a:pt x="793750" y="371475"/>
                </a:cubicBezTo>
                <a:lnTo>
                  <a:pt x="768350" y="352425"/>
                </a:lnTo>
                <a:lnTo>
                  <a:pt x="755650" y="320675"/>
                </a:lnTo>
                <a:cubicBezTo>
                  <a:pt x="739214" y="294378"/>
                  <a:pt x="739775" y="305259"/>
                  <a:pt x="739775" y="292100"/>
                </a:cubicBezTo>
                <a:lnTo>
                  <a:pt x="733425" y="266700"/>
                </a:lnTo>
                <a:lnTo>
                  <a:pt x="679450" y="273050"/>
                </a:lnTo>
                <a:lnTo>
                  <a:pt x="657225" y="244475"/>
                </a:lnTo>
                <a:cubicBezTo>
                  <a:pt x="615049" y="218520"/>
                  <a:pt x="632105" y="219075"/>
                  <a:pt x="612775" y="219075"/>
                </a:cubicBezTo>
                <a:lnTo>
                  <a:pt x="593725" y="196850"/>
                </a:lnTo>
                <a:lnTo>
                  <a:pt x="606425" y="180975"/>
                </a:lnTo>
                <a:lnTo>
                  <a:pt x="606425" y="139700"/>
                </a:lnTo>
                <a:lnTo>
                  <a:pt x="568325" y="142875"/>
                </a:lnTo>
                <a:lnTo>
                  <a:pt x="527050" y="184150"/>
                </a:lnTo>
                <a:cubicBezTo>
                  <a:pt x="497640" y="207025"/>
                  <a:pt x="498475" y="194308"/>
                  <a:pt x="498475" y="209550"/>
                </a:cubicBezTo>
                <a:cubicBezTo>
                  <a:pt x="475202" y="206225"/>
                  <a:pt x="476250" y="198891"/>
                  <a:pt x="476250" y="209550"/>
                </a:cubicBezTo>
                <a:lnTo>
                  <a:pt x="492125" y="247650"/>
                </a:lnTo>
                <a:lnTo>
                  <a:pt x="463550" y="282575"/>
                </a:lnTo>
                <a:lnTo>
                  <a:pt x="438150" y="314325"/>
                </a:lnTo>
                <a:lnTo>
                  <a:pt x="387350" y="317500"/>
                </a:lnTo>
                <a:lnTo>
                  <a:pt x="381000" y="342900"/>
                </a:lnTo>
                <a:lnTo>
                  <a:pt x="352425" y="342900"/>
                </a:lnTo>
                <a:lnTo>
                  <a:pt x="317500" y="327025"/>
                </a:lnTo>
                <a:lnTo>
                  <a:pt x="298450" y="304800"/>
                </a:lnTo>
                <a:cubicBezTo>
                  <a:pt x="259373" y="321082"/>
                  <a:pt x="274108" y="320675"/>
                  <a:pt x="257175" y="320675"/>
                </a:cubicBezTo>
                <a:lnTo>
                  <a:pt x="209550" y="346075"/>
                </a:lnTo>
                <a:lnTo>
                  <a:pt x="165100" y="358775"/>
                </a:lnTo>
                <a:lnTo>
                  <a:pt x="104775" y="352425"/>
                </a:lnTo>
                <a:lnTo>
                  <a:pt x="85725" y="333375"/>
                </a:lnTo>
                <a:lnTo>
                  <a:pt x="63500" y="358775"/>
                </a:lnTo>
                <a:lnTo>
                  <a:pt x="28575" y="358775"/>
                </a:lnTo>
                <a:lnTo>
                  <a:pt x="0" y="377825"/>
                </a:lnTo>
                <a:lnTo>
                  <a:pt x="0" y="425450"/>
                </a:lnTo>
                <a:lnTo>
                  <a:pt x="38100" y="434975"/>
                </a:lnTo>
                <a:lnTo>
                  <a:pt x="63500" y="444500"/>
                </a:lnTo>
                <a:lnTo>
                  <a:pt x="69850" y="473075"/>
                </a:lnTo>
                <a:lnTo>
                  <a:pt x="76200" y="504825"/>
                </a:lnTo>
                <a:lnTo>
                  <a:pt x="111125" y="508000"/>
                </a:lnTo>
                <a:lnTo>
                  <a:pt x="133350" y="530225"/>
                </a:lnTo>
                <a:lnTo>
                  <a:pt x="111125" y="5873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Freihandform 70"/>
          <p:cNvSpPr/>
          <p:nvPr/>
        </p:nvSpPr>
        <p:spPr>
          <a:xfrm>
            <a:off x="3679825" y="4876800"/>
            <a:ext cx="574675" cy="587375"/>
          </a:xfrm>
          <a:custGeom>
            <a:avLst/>
            <a:gdLst>
              <a:gd name="connsiteX0" fmla="*/ 387350 w 574675"/>
              <a:gd name="connsiteY0" fmla="*/ 587375 h 587375"/>
              <a:gd name="connsiteX1" fmla="*/ 327025 w 574675"/>
              <a:gd name="connsiteY1" fmla="*/ 536575 h 587375"/>
              <a:gd name="connsiteX2" fmla="*/ 292100 w 574675"/>
              <a:gd name="connsiteY2" fmla="*/ 517525 h 587375"/>
              <a:gd name="connsiteX3" fmla="*/ 307975 w 574675"/>
              <a:gd name="connsiteY3" fmla="*/ 485775 h 587375"/>
              <a:gd name="connsiteX4" fmla="*/ 304800 w 574675"/>
              <a:gd name="connsiteY4" fmla="*/ 460375 h 587375"/>
              <a:gd name="connsiteX5" fmla="*/ 285750 w 574675"/>
              <a:gd name="connsiteY5" fmla="*/ 444500 h 587375"/>
              <a:gd name="connsiteX6" fmla="*/ 304800 w 574675"/>
              <a:gd name="connsiteY6" fmla="*/ 425450 h 587375"/>
              <a:gd name="connsiteX7" fmla="*/ 269875 w 574675"/>
              <a:gd name="connsiteY7" fmla="*/ 422275 h 587375"/>
              <a:gd name="connsiteX8" fmla="*/ 247650 w 574675"/>
              <a:gd name="connsiteY8" fmla="*/ 412750 h 587375"/>
              <a:gd name="connsiteX9" fmla="*/ 184150 w 574675"/>
              <a:gd name="connsiteY9" fmla="*/ 415925 h 587375"/>
              <a:gd name="connsiteX10" fmla="*/ 165100 w 574675"/>
              <a:gd name="connsiteY10" fmla="*/ 425450 h 587375"/>
              <a:gd name="connsiteX11" fmla="*/ 139700 w 574675"/>
              <a:gd name="connsiteY11" fmla="*/ 425450 h 587375"/>
              <a:gd name="connsiteX12" fmla="*/ 123825 w 574675"/>
              <a:gd name="connsiteY12" fmla="*/ 434975 h 587375"/>
              <a:gd name="connsiteX13" fmla="*/ 92075 w 574675"/>
              <a:gd name="connsiteY13" fmla="*/ 460375 h 587375"/>
              <a:gd name="connsiteX14" fmla="*/ 111125 w 574675"/>
              <a:gd name="connsiteY14" fmla="*/ 488950 h 587375"/>
              <a:gd name="connsiteX15" fmla="*/ 73025 w 574675"/>
              <a:gd name="connsiteY15" fmla="*/ 523875 h 587375"/>
              <a:gd name="connsiteX16" fmla="*/ 0 w 574675"/>
              <a:gd name="connsiteY16" fmla="*/ 530225 h 587375"/>
              <a:gd name="connsiteX17" fmla="*/ 3175 w 574675"/>
              <a:gd name="connsiteY17" fmla="*/ 501650 h 587375"/>
              <a:gd name="connsiteX18" fmla="*/ 47625 w 574675"/>
              <a:gd name="connsiteY18" fmla="*/ 485775 h 587375"/>
              <a:gd name="connsiteX19" fmla="*/ 60325 w 574675"/>
              <a:gd name="connsiteY19" fmla="*/ 444500 h 587375"/>
              <a:gd name="connsiteX20" fmla="*/ 31750 w 574675"/>
              <a:gd name="connsiteY20" fmla="*/ 419100 h 587375"/>
              <a:gd name="connsiteX21" fmla="*/ 60325 w 574675"/>
              <a:gd name="connsiteY21" fmla="*/ 390525 h 587375"/>
              <a:gd name="connsiteX22" fmla="*/ 50800 w 574675"/>
              <a:gd name="connsiteY22" fmla="*/ 368300 h 587375"/>
              <a:gd name="connsiteX23" fmla="*/ 174625 w 574675"/>
              <a:gd name="connsiteY23" fmla="*/ 295275 h 587375"/>
              <a:gd name="connsiteX24" fmla="*/ 184150 w 574675"/>
              <a:gd name="connsiteY24" fmla="*/ 276225 h 587375"/>
              <a:gd name="connsiteX25" fmla="*/ 180975 w 574675"/>
              <a:gd name="connsiteY25" fmla="*/ 241300 h 587375"/>
              <a:gd name="connsiteX26" fmla="*/ 209550 w 574675"/>
              <a:gd name="connsiteY26" fmla="*/ 222250 h 587375"/>
              <a:gd name="connsiteX27" fmla="*/ 260350 w 574675"/>
              <a:gd name="connsiteY27" fmla="*/ 203200 h 587375"/>
              <a:gd name="connsiteX28" fmla="*/ 260350 w 574675"/>
              <a:gd name="connsiteY28" fmla="*/ 203200 h 587375"/>
              <a:gd name="connsiteX29" fmla="*/ 304800 w 574675"/>
              <a:gd name="connsiteY29" fmla="*/ 171450 h 587375"/>
              <a:gd name="connsiteX30" fmla="*/ 333375 w 574675"/>
              <a:gd name="connsiteY30" fmla="*/ 152400 h 587375"/>
              <a:gd name="connsiteX31" fmla="*/ 361950 w 574675"/>
              <a:gd name="connsiteY31" fmla="*/ 130175 h 587375"/>
              <a:gd name="connsiteX32" fmla="*/ 361950 w 574675"/>
              <a:gd name="connsiteY32" fmla="*/ 104775 h 587375"/>
              <a:gd name="connsiteX33" fmla="*/ 384175 w 574675"/>
              <a:gd name="connsiteY33" fmla="*/ 95250 h 587375"/>
              <a:gd name="connsiteX34" fmla="*/ 390525 w 574675"/>
              <a:gd name="connsiteY34" fmla="*/ 76200 h 587375"/>
              <a:gd name="connsiteX35" fmla="*/ 368300 w 574675"/>
              <a:gd name="connsiteY35" fmla="*/ 76200 h 587375"/>
              <a:gd name="connsiteX36" fmla="*/ 339725 w 574675"/>
              <a:gd name="connsiteY36" fmla="*/ 85725 h 587375"/>
              <a:gd name="connsiteX37" fmla="*/ 371475 w 574675"/>
              <a:gd name="connsiteY37" fmla="*/ 50800 h 587375"/>
              <a:gd name="connsiteX38" fmla="*/ 368300 w 574675"/>
              <a:gd name="connsiteY38" fmla="*/ 31750 h 587375"/>
              <a:gd name="connsiteX39" fmla="*/ 415925 w 574675"/>
              <a:gd name="connsiteY39" fmla="*/ 38100 h 587375"/>
              <a:gd name="connsiteX40" fmla="*/ 415925 w 574675"/>
              <a:gd name="connsiteY40" fmla="*/ 38100 h 587375"/>
              <a:gd name="connsiteX41" fmla="*/ 438150 w 574675"/>
              <a:gd name="connsiteY41" fmla="*/ 28575 h 587375"/>
              <a:gd name="connsiteX42" fmla="*/ 454025 w 574675"/>
              <a:gd name="connsiteY42" fmla="*/ 53975 h 587375"/>
              <a:gd name="connsiteX43" fmla="*/ 533400 w 574675"/>
              <a:gd name="connsiteY43" fmla="*/ 53975 h 587375"/>
              <a:gd name="connsiteX44" fmla="*/ 539750 w 574675"/>
              <a:gd name="connsiteY44" fmla="*/ 25400 h 587375"/>
              <a:gd name="connsiteX45" fmla="*/ 555625 w 574675"/>
              <a:gd name="connsiteY45" fmla="*/ 34925 h 587375"/>
              <a:gd name="connsiteX46" fmla="*/ 574675 w 574675"/>
              <a:gd name="connsiteY46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4675" h="587375">
                <a:moveTo>
                  <a:pt x="387350" y="587375"/>
                </a:moveTo>
                <a:lnTo>
                  <a:pt x="327025" y="536575"/>
                </a:lnTo>
                <a:lnTo>
                  <a:pt x="292100" y="517525"/>
                </a:lnTo>
                <a:lnTo>
                  <a:pt x="307975" y="485775"/>
                </a:lnTo>
                <a:lnTo>
                  <a:pt x="304800" y="460375"/>
                </a:lnTo>
                <a:lnTo>
                  <a:pt x="285750" y="444500"/>
                </a:lnTo>
                <a:lnTo>
                  <a:pt x="304800" y="425450"/>
                </a:lnTo>
                <a:lnTo>
                  <a:pt x="269875" y="422275"/>
                </a:lnTo>
                <a:lnTo>
                  <a:pt x="247650" y="412750"/>
                </a:lnTo>
                <a:cubicBezTo>
                  <a:pt x="183097" y="419205"/>
                  <a:pt x="184150" y="440372"/>
                  <a:pt x="184150" y="415925"/>
                </a:cubicBezTo>
                <a:lnTo>
                  <a:pt x="165100" y="425450"/>
                </a:lnTo>
                <a:lnTo>
                  <a:pt x="139700" y="425450"/>
                </a:lnTo>
                <a:lnTo>
                  <a:pt x="123825" y="434975"/>
                </a:lnTo>
                <a:lnTo>
                  <a:pt x="92075" y="460375"/>
                </a:lnTo>
                <a:cubicBezTo>
                  <a:pt x="115158" y="493351"/>
                  <a:pt x="123435" y="501260"/>
                  <a:pt x="111125" y="488950"/>
                </a:cubicBezTo>
                <a:cubicBezTo>
                  <a:pt x="75189" y="528153"/>
                  <a:pt x="88382" y="539232"/>
                  <a:pt x="73025" y="523875"/>
                </a:cubicBezTo>
                <a:lnTo>
                  <a:pt x="0" y="530225"/>
                </a:lnTo>
                <a:lnTo>
                  <a:pt x="3175" y="501650"/>
                </a:lnTo>
                <a:lnTo>
                  <a:pt x="47625" y="485775"/>
                </a:lnTo>
                <a:lnTo>
                  <a:pt x="60325" y="444500"/>
                </a:lnTo>
                <a:lnTo>
                  <a:pt x="31750" y="419100"/>
                </a:lnTo>
                <a:lnTo>
                  <a:pt x="60325" y="390525"/>
                </a:lnTo>
                <a:cubicBezTo>
                  <a:pt x="43220" y="366578"/>
                  <a:pt x="35346" y="368300"/>
                  <a:pt x="50800" y="368300"/>
                </a:cubicBezTo>
                <a:lnTo>
                  <a:pt x="174625" y="295275"/>
                </a:lnTo>
                <a:lnTo>
                  <a:pt x="184150" y="276225"/>
                </a:lnTo>
                <a:lnTo>
                  <a:pt x="180975" y="241300"/>
                </a:lnTo>
                <a:cubicBezTo>
                  <a:pt x="210385" y="218425"/>
                  <a:pt x="209550" y="207008"/>
                  <a:pt x="209550" y="222250"/>
                </a:cubicBezTo>
                <a:cubicBezTo>
                  <a:pt x="261360" y="206059"/>
                  <a:pt x="260350" y="224116"/>
                  <a:pt x="260350" y="203200"/>
                </a:cubicBezTo>
                <a:lnTo>
                  <a:pt x="260350" y="203200"/>
                </a:lnTo>
                <a:lnTo>
                  <a:pt x="304800" y="171450"/>
                </a:lnTo>
                <a:lnTo>
                  <a:pt x="333375" y="152400"/>
                </a:lnTo>
                <a:lnTo>
                  <a:pt x="361950" y="130175"/>
                </a:lnTo>
                <a:lnTo>
                  <a:pt x="361950" y="104775"/>
                </a:lnTo>
                <a:lnTo>
                  <a:pt x="384175" y="95250"/>
                </a:lnTo>
                <a:lnTo>
                  <a:pt x="390525" y="76200"/>
                </a:lnTo>
                <a:lnTo>
                  <a:pt x="368300" y="76200"/>
                </a:lnTo>
                <a:cubicBezTo>
                  <a:pt x="335536" y="86029"/>
                  <a:pt x="325501" y="85725"/>
                  <a:pt x="339725" y="85725"/>
                </a:cubicBezTo>
                <a:lnTo>
                  <a:pt x="371475" y="50800"/>
                </a:lnTo>
                <a:lnTo>
                  <a:pt x="368300" y="31750"/>
                </a:lnTo>
                <a:lnTo>
                  <a:pt x="415925" y="38100"/>
                </a:lnTo>
                <a:lnTo>
                  <a:pt x="415925" y="38100"/>
                </a:lnTo>
                <a:lnTo>
                  <a:pt x="438150" y="28575"/>
                </a:lnTo>
                <a:lnTo>
                  <a:pt x="454025" y="53975"/>
                </a:lnTo>
                <a:lnTo>
                  <a:pt x="533400" y="53975"/>
                </a:lnTo>
                <a:lnTo>
                  <a:pt x="539750" y="25400"/>
                </a:lnTo>
                <a:lnTo>
                  <a:pt x="555625" y="34925"/>
                </a:lnTo>
                <a:lnTo>
                  <a:pt x="574675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Freihandform 71"/>
          <p:cNvSpPr/>
          <p:nvPr/>
        </p:nvSpPr>
        <p:spPr>
          <a:xfrm>
            <a:off x="2727325" y="3447059"/>
            <a:ext cx="974725" cy="270866"/>
          </a:xfrm>
          <a:custGeom>
            <a:avLst/>
            <a:gdLst>
              <a:gd name="connsiteX0" fmla="*/ 974725 w 974725"/>
              <a:gd name="connsiteY0" fmla="*/ 267691 h 270866"/>
              <a:gd name="connsiteX1" fmla="*/ 847725 w 974725"/>
              <a:gd name="connsiteY1" fmla="*/ 270866 h 270866"/>
              <a:gd name="connsiteX2" fmla="*/ 831850 w 974725"/>
              <a:gd name="connsiteY2" fmla="*/ 239116 h 270866"/>
              <a:gd name="connsiteX3" fmla="*/ 876300 w 974725"/>
              <a:gd name="connsiteY3" fmla="*/ 191491 h 270866"/>
              <a:gd name="connsiteX4" fmla="*/ 869950 w 974725"/>
              <a:gd name="connsiteY4" fmla="*/ 153391 h 270866"/>
              <a:gd name="connsiteX5" fmla="*/ 882650 w 974725"/>
              <a:gd name="connsiteY5" fmla="*/ 121641 h 270866"/>
              <a:gd name="connsiteX6" fmla="*/ 838200 w 974725"/>
              <a:gd name="connsiteY6" fmla="*/ 118466 h 270866"/>
              <a:gd name="connsiteX7" fmla="*/ 819150 w 974725"/>
              <a:gd name="connsiteY7" fmla="*/ 96241 h 270866"/>
              <a:gd name="connsiteX8" fmla="*/ 771525 w 974725"/>
              <a:gd name="connsiteY8" fmla="*/ 74016 h 270866"/>
              <a:gd name="connsiteX9" fmla="*/ 733425 w 974725"/>
              <a:gd name="connsiteY9" fmla="*/ 89891 h 270866"/>
              <a:gd name="connsiteX10" fmla="*/ 688975 w 974725"/>
              <a:gd name="connsiteY10" fmla="*/ 83541 h 270866"/>
              <a:gd name="connsiteX11" fmla="*/ 669925 w 974725"/>
              <a:gd name="connsiteY11" fmla="*/ 64491 h 270866"/>
              <a:gd name="connsiteX12" fmla="*/ 644525 w 974725"/>
              <a:gd name="connsiteY12" fmla="*/ 67666 h 270866"/>
              <a:gd name="connsiteX13" fmla="*/ 625475 w 974725"/>
              <a:gd name="connsiteY13" fmla="*/ 39091 h 270866"/>
              <a:gd name="connsiteX14" fmla="*/ 631825 w 974725"/>
              <a:gd name="connsiteY14" fmla="*/ 16866 h 270866"/>
              <a:gd name="connsiteX15" fmla="*/ 606425 w 974725"/>
              <a:gd name="connsiteY15" fmla="*/ 4166 h 270866"/>
              <a:gd name="connsiteX16" fmla="*/ 581025 w 974725"/>
              <a:gd name="connsiteY16" fmla="*/ 23216 h 270866"/>
              <a:gd name="connsiteX17" fmla="*/ 561975 w 974725"/>
              <a:gd name="connsiteY17" fmla="*/ 23216 h 270866"/>
              <a:gd name="connsiteX18" fmla="*/ 561975 w 974725"/>
              <a:gd name="connsiteY18" fmla="*/ 23216 h 270866"/>
              <a:gd name="connsiteX19" fmla="*/ 520700 w 974725"/>
              <a:gd name="connsiteY19" fmla="*/ 26391 h 270866"/>
              <a:gd name="connsiteX20" fmla="*/ 527050 w 974725"/>
              <a:gd name="connsiteY20" fmla="*/ 991 h 270866"/>
              <a:gd name="connsiteX21" fmla="*/ 498475 w 974725"/>
              <a:gd name="connsiteY21" fmla="*/ 4166 h 270866"/>
              <a:gd name="connsiteX22" fmla="*/ 463550 w 974725"/>
              <a:gd name="connsiteY22" fmla="*/ 32741 h 270866"/>
              <a:gd name="connsiteX23" fmla="*/ 428625 w 974725"/>
              <a:gd name="connsiteY23" fmla="*/ 26391 h 270866"/>
              <a:gd name="connsiteX24" fmla="*/ 419100 w 974725"/>
              <a:gd name="connsiteY24" fmla="*/ 4166 h 270866"/>
              <a:gd name="connsiteX25" fmla="*/ 381000 w 974725"/>
              <a:gd name="connsiteY25" fmla="*/ 16866 h 270866"/>
              <a:gd name="connsiteX26" fmla="*/ 381000 w 974725"/>
              <a:gd name="connsiteY26" fmla="*/ 16866 h 270866"/>
              <a:gd name="connsiteX27" fmla="*/ 381000 w 974725"/>
              <a:gd name="connsiteY27" fmla="*/ 48616 h 270866"/>
              <a:gd name="connsiteX28" fmla="*/ 355600 w 974725"/>
              <a:gd name="connsiteY28" fmla="*/ 51791 h 270866"/>
              <a:gd name="connsiteX29" fmla="*/ 320675 w 974725"/>
              <a:gd name="connsiteY29" fmla="*/ 42266 h 270866"/>
              <a:gd name="connsiteX30" fmla="*/ 292100 w 974725"/>
              <a:gd name="connsiteY30" fmla="*/ 70841 h 270866"/>
              <a:gd name="connsiteX31" fmla="*/ 219075 w 974725"/>
              <a:gd name="connsiteY31" fmla="*/ 96241 h 270866"/>
              <a:gd name="connsiteX32" fmla="*/ 180975 w 974725"/>
              <a:gd name="connsiteY32" fmla="*/ 102591 h 270866"/>
              <a:gd name="connsiteX33" fmla="*/ 152400 w 974725"/>
              <a:gd name="connsiteY33" fmla="*/ 102591 h 270866"/>
              <a:gd name="connsiteX34" fmla="*/ 136525 w 974725"/>
              <a:gd name="connsiteY34" fmla="*/ 83541 h 270866"/>
              <a:gd name="connsiteX35" fmla="*/ 92075 w 974725"/>
              <a:gd name="connsiteY35" fmla="*/ 74016 h 270866"/>
              <a:gd name="connsiteX36" fmla="*/ 44450 w 974725"/>
              <a:gd name="connsiteY36" fmla="*/ 83541 h 270866"/>
              <a:gd name="connsiteX37" fmla="*/ 44450 w 974725"/>
              <a:gd name="connsiteY37" fmla="*/ 83541 h 270866"/>
              <a:gd name="connsiteX38" fmla="*/ 25400 w 974725"/>
              <a:gd name="connsiteY38" fmla="*/ 99416 h 270866"/>
              <a:gd name="connsiteX39" fmla="*/ 9525 w 974725"/>
              <a:gd name="connsiteY39" fmla="*/ 89891 h 270866"/>
              <a:gd name="connsiteX40" fmla="*/ 0 w 974725"/>
              <a:gd name="connsiteY40" fmla="*/ 70841 h 270866"/>
              <a:gd name="connsiteX41" fmla="*/ 0 w 974725"/>
              <a:gd name="connsiteY41" fmla="*/ 45441 h 2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4725" h="270866">
                <a:moveTo>
                  <a:pt x="974725" y="267691"/>
                </a:moveTo>
                <a:lnTo>
                  <a:pt x="847725" y="270866"/>
                </a:lnTo>
                <a:cubicBezTo>
                  <a:pt x="831336" y="241366"/>
                  <a:pt x="831850" y="253187"/>
                  <a:pt x="831850" y="239116"/>
                </a:cubicBezTo>
                <a:lnTo>
                  <a:pt x="876300" y="191491"/>
                </a:lnTo>
                <a:lnTo>
                  <a:pt x="869950" y="153391"/>
                </a:lnTo>
                <a:lnTo>
                  <a:pt x="882650" y="121641"/>
                </a:lnTo>
                <a:cubicBezTo>
                  <a:pt x="844563" y="118179"/>
                  <a:pt x="859415" y="118466"/>
                  <a:pt x="838200" y="118466"/>
                </a:cubicBezTo>
                <a:lnTo>
                  <a:pt x="819150" y="96241"/>
                </a:lnTo>
                <a:cubicBezTo>
                  <a:pt x="773753" y="73543"/>
                  <a:pt x="791266" y="74016"/>
                  <a:pt x="771525" y="74016"/>
                </a:cubicBezTo>
                <a:cubicBezTo>
                  <a:pt x="735637" y="90329"/>
                  <a:pt x="749388" y="89891"/>
                  <a:pt x="733425" y="89891"/>
                </a:cubicBezTo>
                <a:lnTo>
                  <a:pt x="688975" y="83541"/>
                </a:lnTo>
                <a:lnTo>
                  <a:pt x="669925" y="64491"/>
                </a:lnTo>
                <a:lnTo>
                  <a:pt x="644525" y="67666"/>
                </a:lnTo>
                <a:lnTo>
                  <a:pt x="625475" y="39091"/>
                </a:lnTo>
                <a:cubicBezTo>
                  <a:pt x="635417" y="15893"/>
                  <a:pt x="643060" y="16866"/>
                  <a:pt x="631825" y="16866"/>
                </a:cubicBezTo>
                <a:cubicBezTo>
                  <a:pt x="608681" y="3641"/>
                  <a:pt x="618133" y="4166"/>
                  <a:pt x="606425" y="4166"/>
                </a:cubicBezTo>
                <a:lnTo>
                  <a:pt x="581025" y="23216"/>
                </a:lnTo>
                <a:lnTo>
                  <a:pt x="561975" y="23216"/>
                </a:lnTo>
                <a:lnTo>
                  <a:pt x="561975" y="23216"/>
                </a:lnTo>
                <a:cubicBezTo>
                  <a:pt x="519654" y="29727"/>
                  <a:pt x="520700" y="43486"/>
                  <a:pt x="520700" y="26391"/>
                </a:cubicBezTo>
                <a:cubicBezTo>
                  <a:pt x="530597" y="0"/>
                  <a:pt x="539267" y="991"/>
                  <a:pt x="527050" y="991"/>
                </a:cubicBezTo>
                <a:lnTo>
                  <a:pt x="498475" y="4166"/>
                </a:lnTo>
                <a:cubicBezTo>
                  <a:pt x="462767" y="36628"/>
                  <a:pt x="463550" y="51649"/>
                  <a:pt x="463550" y="32741"/>
                </a:cubicBezTo>
                <a:lnTo>
                  <a:pt x="428625" y="26391"/>
                </a:lnTo>
                <a:lnTo>
                  <a:pt x="419100" y="4166"/>
                </a:lnTo>
                <a:cubicBezTo>
                  <a:pt x="380023" y="20448"/>
                  <a:pt x="381000" y="33799"/>
                  <a:pt x="381000" y="16866"/>
                </a:cubicBezTo>
                <a:lnTo>
                  <a:pt x="381000" y="16866"/>
                </a:lnTo>
                <a:lnTo>
                  <a:pt x="381000" y="48616"/>
                </a:lnTo>
                <a:lnTo>
                  <a:pt x="355600" y="51791"/>
                </a:lnTo>
                <a:lnTo>
                  <a:pt x="320675" y="42266"/>
                </a:lnTo>
                <a:lnTo>
                  <a:pt x="292100" y="70841"/>
                </a:lnTo>
                <a:lnTo>
                  <a:pt x="219075" y="96241"/>
                </a:lnTo>
                <a:cubicBezTo>
                  <a:pt x="178044" y="113337"/>
                  <a:pt x="180975" y="125874"/>
                  <a:pt x="180975" y="102591"/>
                </a:cubicBezTo>
                <a:lnTo>
                  <a:pt x="152400" y="102591"/>
                </a:lnTo>
                <a:lnTo>
                  <a:pt x="136525" y="83541"/>
                </a:lnTo>
                <a:lnTo>
                  <a:pt x="92075" y="74016"/>
                </a:lnTo>
                <a:lnTo>
                  <a:pt x="44450" y="83541"/>
                </a:lnTo>
                <a:lnTo>
                  <a:pt x="44450" y="83541"/>
                </a:lnTo>
                <a:lnTo>
                  <a:pt x="25400" y="99416"/>
                </a:lnTo>
                <a:lnTo>
                  <a:pt x="9525" y="89891"/>
                </a:lnTo>
                <a:lnTo>
                  <a:pt x="0" y="70841"/>
                </a:lnTo>
                <a:lnTo>
                  <a:pt x="0" y="45441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reihandform 72"/>
          <p:cNvSpPr/>
          <p:nvPr/>
        </p:nvSpPr>
        <p:spPr>
          <a:xfrm>
            <a:off x="2425700" y="3594100"/>
            <a:ext cx="1387475" cy="611908"/>
          </a:xfrm>
          <a:custGeom>
            <a:avLst/>
            <a:gdLst>
              <a:gd name="connsiteX0" fmla="*/ 1387475 w 1387475"/>
              <a:gd name="connsiteY0" fmla="*/ 584200 h 611908"/>
              <a:gd name="connsiteX1" fmla="*/ 1323975 w 1387475"/>
              <a:gd name="connsiteY1" fmla="*/ 584200 h 611908"/>
              <a:gd name="connsiteX2" fmla="*/ 1292225 w 1387475"/>
              <a:gd name="connsiteY2" fmla="*/ 596900 h 611908"/>
              <a:gd name="connsiteX3" fmla="*/ 1257300 w 1387475"/>
              <a:gd name="connsiteY3" fmla="*/ 596900 h 611908"/>
              <a:gd name="connsiteX4" fmla="*/ 1196975 w 1387475"/>
              <a:gd name="connsiteY4" fmla="*/ 565150 h 611908"/>
              <a:gd name="connsiteX5" fmla="*/ 1168400 w 1387475"/>
              <a:gd name="connsiteY5" fmla="*/ 565150 h 611908"/>
              <a:gd name="connsiteX6" fmla="*/ 1130300 w 1387475"/>
              <a:gd name="connsiteY6" fmla="*/ 568325 h 611908"/>
              <a:gd name="connsiteX7" fmla="*/ 1085850 w 1387475"/>
              <a:gd name="connsiteY7" fmla="*/ 574675 h 611908"/>
              <a:gd name="connsiteX8" fmla="*/ 1063625 w 1387475"/>
              <a:gd name="connsiteY8" fmla="*/ 581025 h 611908"/>
              <a:gd name="connsiteX9" fmla="*/ 1050925 w 1387475"/>
              <a:gd name="connsiteY9" fmla="*/ 552450 h 611908"/>
              <a:gd name="connsiteX10" fmla="*/ 1022350 w 1387475"/>
              <a:gd name="connsiteY10" fmla="*/ 536575 h 611908"/>
              <a:gd name="connsiteX11" fmla="*/ 993775 w 1387475"/>
              <a:gd name="connsiteY11" fmla="*/ 514350 h 611908"/>
              <a:gd name="connsiteX12" fmla="*/ 962025 w 1387475"/>
              <a:gd name="connsiteY12" fmla="*/ 514350 h 611908"/>
              <a:gd name="connsiteX13" fmla="*/ 923925 w 1387475"/>
              <a:gd name="connsiteY13" fmla="*/ 485775 h 611908"/>
              <a:gd name="connsiteX14" fmla="*/ 898525 w 1387475"/>
              <a:gd name="connsiteY14" fmla="*/ 482600 h 611908"/>
              <a:gd name="connsiteX15" fmla="*/ 876300 w 1387475"/>
              <a:gd name="connsiteY15" fmla="*/ 473075 h 611908"/>
              <a:gd name="connsiteX16" fmla="*/ 876300 w 1387475"/>
              <a:gd name="connsiteY16" fmla="*/ 473075 h 611908"/>
              <a:gd name="connsiteX17" fmla="*/ 850900 w 1387475"/>
              <a:gd name="connsiteY17" fmla="*/ 473075 h 611908"/>
              <a:gd name="connsiteX18" fmla="*/ 844550 w 1387475"/>
              <a:gd name="connsiteY18" fmla="*/ 454025 h 611908"/>
              <a:gd name="connsiteX19" fmla="*/ 863600 w 1387475"/>
              <a:gd name="connsiteY19" fmla="*/ 431800 h 611908"/>
              <a:gd name="connsiteX20" fmla="*/ 822325 w 1387475"/>
              <a:gd name="connsiteY20" fmla="*/ 412750 h 611908"/>
              <a:gd name="connsiteX21" fmla="*/ 857250 w 1387475"/>
              <a:gd name="connsiteY21" fmla="*/ 352425 h 611908"/>
              <a:gd name="connsiteX22" fmla="*/ 838200 w 1387475"/>
              <a:gd name="connsiteY22" fmla="*/ 342900 h 611908"/>
              <a:gd name="connsiteX23" fmla="*/ 803275 w 1387475"/>
              <a:gd name="connsiteY23" fmla="*/ 352425 h 611908"/>
              <a:gd name="connsiteX24" fmla="*/ 777875 w 1387475"/>
              <a:gd name="connsiteY24" fmla="*/ 368300 h 611908"/>
              <a:gd name="connsiteX25" fmla="*/ 787400 w 1387475"/>
              <a:gd name="connsiteY25" fmla="*/ 403225 h 611908"/>
              <a:gd name="connsiteX26" fmla="*/ 742950 w 1387475"/>
              <a:gd name="connsiteY26" fmla="*/ 400050 h 611908"/>
              <a:gd name="connsiteX27" fmla="*/ 717550 w 1387475"/>
              <a:gd name="connsiteY27" fmla="*/ 419100 h 611908"/>
              <a:gd name="connsiteX28" fmla="*/ 692150 w 1387475"/>
              <a:gd name="connsiteY28" fmla="*/ 425450 h 611908"/>
              <a:gd name="connsiteX29" fmla="*/ 660400 w 1387475"/>
              <a:gd name="connsiteY29" fmla="*/ 412750 h 611908"/>
              <a:gd name="connsiteX30" fmla="*/ 635000 w 1387475"/>
              <a:gd name="connsiteY30" fmla="*/ 412750 h 611908"/>
              <a:gd name="connsiteX31" fmla="*/ 606425 w 1387475"/>
              <a:gd name="connsiteY31" fmla="*/ 419100 h 611908"/>
              <a:gd name="connsiteX32" fmla="*/ 587375 w 1387475"/>
              <a:gd name="connsiteY32" fmla="*/ 400050 h 611908"/>
              <a:gd name="connsiteX33" fmla="*/ 619125 w 1387475"/>
              <a:gd name="connsiteY33" fmla="*/ 384175 h 611908"/>
              <a:gd name="connsiteX34" fmla="*/ 603250 w 1387475"/>
              <a:gd name="connsiteY34" fmla="*/ 352425 h 611908"/>
              <a:gd name="connsiteX35" fmla="*/ 577850 w 1387475"/>
              <a:gd name="connsiteY35" fmla="*/ 352425 h 611908"/>
              <a:gd name="connsiteX36" fmla="*/ 593725 w 1387475"/>
              <a:gd name="connsiteY36" fmla="*/ 311150 h 611908"/>
              <a:gd name="connsiteX37" fmla="*/ 561975 w 1387475"/>
              <a:gd name="connsiteY37" fmla="*/ 292100 h 611908"/>
              <a:gd name="connsiteX38" fmla="*/ 536575 w 1387475"/>
              <a:gd name="connsiteY38" fmla="*/ 273050 h 611908"/>
              <a:gd name="connsiteX39" fmla="*/ 514350 w 1387475"/>
              <a:gd name="connsiteY39" fmla="*/ 276225 h 611908"/>
              <a:gd name="connsiteX40" fmla="*/ 438150 w 1387475"/>
              <a:gd name="connsiteY40" fmla="*/ 273050 h 611908"/>
              <a:gd name="connsiteX41" fmla="*/ 438150 w 1387475"/>
              <a:gd name="connsiteY41" fmla="*/ 273050 h 611908"/>
              <a:gd name="connsiteX42" fmla="*/ 419100 w 1387475"/>
              <a:gd name="connsiteY42" fmla="*/ 285750 h 611908"/>
              <a:gd name="connsiteX43" fmla="*/ 409575 w 1387475"/>
              <a:gd name="connsiteY43" fmla="*/ 260350 h 611908"/>
              <a:gd name="connsiteX44" fmla="*/ 409575 w 1387475"/>
              <a:gd name="connsiteY44" fmla="*/ 231775 h 611908"/>
              <a:gd name="connsiteX45" fmla="*/ 393700 w 1387475"/>
              <a:gd name="connsiteY45" fmla="*/ 215900 h 611908"/>
              <a:gd name="connsiteX46" fmla="*/ 365125 w 1387475"/>
              <a:gd name="connsiteY46" fmla="*/ 219075 h 611908"/>
              <a:gd name="connsiteX47" fmla="*/ 346075 w 1387475"/>
              <a:gd name="connsiteY47" fmla="*/ 225425 h 611908"/>
              <a:gd name="connsiteX48" fmla="*/ 346075 w 1387475"/>
              <a:gd name="connsiteY48" fmla="*/ 225425 h 611908"/>
              <a:gd name="connsiteX49" fmla="*/ 311150 w 1387475"/>
              <a:gd name="connsiteY49" fmla="*/ 222250 h 611908"/>
              <a:gd name="connsiteX50" fmla="*/ 269875 w 1387475"/>
              <a:gd name="connsiteY50" fmla="*/ 206375 h 611908"/>
              <a:gd name="connsiteX51" fmla="*/ 250825 w 1387475"/>
              <a:gd name="connsiteY51" fmla="*/ 155575 h 611908"/>
              <a:gd name="connsiteX52" fmla="*/ 209550 w 1387475"/>
              <a:gd name="connsiteY52" fmla="*/ 104775 h 611908"/>
              <a:gd name="connsiteX53" fmla="*/ 168275 w 1387475"/>
              <a:gd name="connsiteY53" fmla="*/ 120650 h 611908"/>
              <a:gd name="connsiteX54" fmla="*/ 142875 w 1387475"/>
              <a:gd name="connsiteY54" fmla="*/ 130175 h 611908"/>
              <a:gd name="connsiteX55" fmla="*/ 130175 w 1387475"/>
              <a:gd name="connsiteY55" fmla="*/ 149225 h 611908"/>
              <a:gd name="connsiteX56" fmla="*/ 95250 w 1387475"/>
              <a:gd name="connsiteY56" fmla="*/ 133350 h 611908"/>
              <a:gd name="connsiteX57" fmla="*/ 60325 w 1387475"/>
              <a:gd name="connsiteY57" fmla="*/ 104775 h 611908"/>
              <a:gd name="connsiteX58" fmla="*/ 25400 w 1387475"/>
              <a:gd name="connsiteY58" fmla="*/ 92075 h 611908"/>
              <a:gd name="connsiteX59" fmla="*/ 19050 w 1387475"/>
              <a:gd name="connsiteY59" fmla="*/ 66675 h 611908"/>
              <a:gd name="connsiteX60" fmla="*/ 22225 w 1387475"/>
              <a:gd name="connsiteY60" fmla="*/ 41275 h 611908"/>
              <a:gd name="connsiteX61" fmla="*/ 0 w 1387475"/>
              <a:gd name="connsiteY61" fmla="*/ 34925 h 611908"/>
              <a:gd name="connsiteX62" fmla="*/ 0 w 1387475"/>
              <a:gd name="connsiteY62" fmla="*/ 0 h 6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87475" h="611908">
                <a:moveTo>
                  <a:pt x="1387475" y="584200"/>
                </a:moveTo>
                <a:lnTo>
                  <a:pt x="1323975" y="584200"/>
                </a:lnTo>
                <a:cubicBezTo>
                  <a:pt x="1291278" y="600548"/>
                  <a:pt x="1292225" y="611908"/>
                  <a:pt x="1292225" y="596900"/>
                </a:cubicBezTo>
                <a:lnTo>
                  <a:pt x="1257300" y="596900"/>
                </a:lnTo>
                <a:lnTo>
                  <a:pt x="1196975" y="565150"/>
                </a:lnTo>
                <a:lnTo>
                  <a:pt x="1168400" y="565150"/>
                </a:lnTo>
                <a:lnTo>
                  <a:pt x="1130300" y="568325"/>
                </a:lnTo>
                <a:lnTo>
                  <a:pt x="1085850" y="574675"/>
                </a:lnTo>
                <a:lnTo>
                  <a:pt x="1063625" y="581025"/>
                </a:lnTo>
                <a:lnTo>
                  <a:pt x="1050925" y="552450"/>
                </a:lnTo>
                <a:cubicBezTo>
                  <a:pt x="1024628" y="536014"/>
                  <a:pt x="1035509" y="536575"/>
                  <a:pt x="1022350" y="536575"/>
                </a:cubicBezTo>
                <a:lnTo>
                  <a:pt x="993775" y="514350"/>
                </a:lnTo>
                <a:lnTo>
                  <a:pt x="962025" y="514350"/>
                </a:lnTo>
                <a:lnTo>
                  <a:pt x="923925" y="485775"/>
                </a:lnTo>
                <a:lnTo>
                  <a:pt x="898525" y="482600"/>
                </a:lnTo>
                <a:lnTo>
                  <a:pt x="876300" y="473075"/>
                </a:lnTo>
                <a:lnTo>
                  <a:pt x="876300" y="473075"/>
                </a:lnTo>
                <a:lnTo>
                  <a:pt x="850900" y="473075"/>
                </a:lnTo>
                <a:lnTo>
                  <a:pt x="844550" y="454025"/>
                </a:lnTo>
                <a:lnTo>
                  <a:pt x="863600" y="431800"/>
                </a:lnTo>
                <a:lnTo>
                  <a:pt x="822325" y="412750"/>
                </a:lnTo>
                <a:cubicBezTo>
                  <a:pt x="861255" y="354355"/>
                  <a:pt x="876614" y="371789"/>
                  <a:pt x="857250" y="352425"/>
                </a:cubicBezTo>
                <a:lnTo>
                  <a:pt x="838200" y="342900"/>
                </a:lnTo>
                <a:lnTo>
                  <a:pt x="803275" y="352425"/>
                </a:lnTo>
                <a:lnTo>
                  <a:pt x="777875" y="368300"/>
                </a:lnTo>
                <a:lnTo>
                  <a:pt x="787400" y="403225"/>
                </a:lnTo>
                <a:lnTo>
                  <a:pt x="742950" y="400050"/>
                </a:lnTo>
                <a:lnTo>
                  <a:pt x="717550" y="419100"/>
                </a:lnTo>
                <a:lnTo>
                  <a:pt x="692150" y="425450"/>
                </a:lnTo>
                <a:cubicBezTo>
                  <a:pt x="659386" y="415621"/>
                  <a:pt x="660400" y="426974"/>
                  <a:pt x="660400" y="412750"/>
                </a:cubicBezTo>
                <a:lnTo>
                  <a:pt x="635000" y="412750"/>
                </a:lnTo>
                <a:lnTo>
                  <a:pt x="606425" y="419100"/>
                </a:lnTo>
                <a:lnTo>
                  <a:pt x="587375" y="400050"/>
                </a:lnTo>
                <a:lnTo>
                  <a:pt x="619125" y="384175"/>
                </a:lnTo>
                <a:lnTo>
                  <a:pt x="603250" y="352425"/>
                </a:lnTo>
                <a:lnTo>
                  <a:pt x="577850" y="352425"/>
                </a:lnTo>
                <a:cubicBezTo>
                  <a:pt x="597569" y="312986"/>
                  <a:pt x="606940" y="324365"/>
                  <a:pt x="593725" y="311150"/>
                </a:cubicBezTo>
                <a:lnTo>
                  <a:pt x="561975" y="292100"/>
                </a:lnTo>
                <a:cubicBezTo>
                  <a:pt x="541428" y="271553"/>
                  <a:pt x="551905" y="273050"/>
                  <a:pt x="536575" y="273050"/>
                </a:cubicBezTo>
                <a:lnTo>
                  <a:pt x="514350" y="276225"/>
                </a:lnTo>
                <a:lnTo>
                  <a:pt x="438150" y="273050"/>
                </a:lnTo>
                <a:lnTo>
                  <a:pt x="438150" y="273050"/>
                </a:lnTo>
                <a:lnTo>
                  <a:pt x="419100" y="285750"/>
                </a:lnTo>
                <a:lnTo>
                  <a:pt x="409575" y="260350"/>
                </a:lnTo>
                <a:lnTo>
                  <a:pt x="409575" y="231775"/>
                </a:lnTo>
                <a:cubicBezTo>
                  <a:pt x="392874" y="218414"/>
                  <a:pt x="393700" y="225852"/>
                  <a:pt x="393700" y="215900"/>
                </a:cubicBezTo>
                <a:lnTo>
                  <a:pt x="365125" y="219075"/>
                </a:lnTo>
                <a:cubicBezTo>
                  <a:pt x="345128" y="229073"/>
                  <a:pt x="346075" y="235700"/>
                  <a:pt x="346075" y="225425"/>
                </a:cubicBezTo>
                <a:lnTo>
                  <a:pt x="346075" y="225425"/>
                </a:lnTo>
                <a:lnTo>
                  <a:pt x="311150" y="222250"/>
                </a:lnTo>
                <a:lnTo>
                  <a:pt x="269875" y="206375"/>
                </a:lnTo>
                <a:cubicBezTo>
                  <a:pt x="253684" y="154565"/>
                  <a:pt x="271741" y="155575"/>
                  <a:pt x="250825" y="155575"/>
                </a:cubicBezTo>
                <a:lnTo>
                  <a:pt x="209550" y="104775"/>
                </a:lnTo>
                <a:lnTo>
                  <a:pt x="168275" y="120650"/>
                </a:lnTo>
                <a:cubicBezTo>
                  <a:pt x="141848" y="127257"/>
                  <a:pt x="142875" y="118273"/>
                  <a:pt x="142875" y="130175"/>
                </a:cubicBezTo>
                <a:cubicBezTo>
                  <a:pt x="129228" y="157468"/>
                  <a:pt x="130175" y="165041"/>
                  <a:pt x="130175" y="149225"/>
                </a:cubicBezTo>
                <a:lnTo>
                  <a:pt x="95250" y="133350"/>
                </a:lnTo>
                <a:lnTo>
                  <a:pt x="60325" y="104775"/>
                </a:lnTo>
                <a:lnTo>
                  <a:pt x="25400" y="92075"/>
                </a:lnTo>
                <a:cubicBezTo>
                  <a:pt x="22094" y="65625"/>
                  <a:pt x="30758" y="66675"/>
                  <a:pt x="19050" y="66675"/>
                </a:cubicBezTo>
                <a:lnTo>
                  <a:pt x="22225" y="41275"/>
                </a:lnTo>
                <a:lnTo>
                  <a:pt x="0" y="34925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Freihandform 73"/>
          <p:cNvSpPr/>
          <p:nvPr/>
        </p:nvSpPr>
        <p:spPr>
          <a:xfrm>
            <a:off x="3597275" y="3927475"/>
            <a:ext cx="139700" cy="231775"/>
          </a:xfrm>
          <a:custGeom>
            <a:avLst/>
            <a:gdLst>
              <a:gd name="connsiteX0" fmla="*/ 139700 w 139700"/>
              <a:gd name="connsiteY0" fmla="*/ 9525 h 231775"/>
              <a:gd name="connsiteX1" fmla="*/ 92075 w 139700"/>
              <a:gd name="connsiteY1" fmla="*/ 0 h 231775"/>
              <a:gd name="connsiteX2" fmla="*/ 60325 w 139700"/>
              <a:gd name="connsiteY2" fmla="*/ 31750 h 231775"/>
              <a:gd name="connsiteX3" fmla="*/ 19050 w 139700"/>
              <a:gd name="connsiteY3" fmla="*/ 69850 h 231775"/>
              <a:gd name="connsiteX4" fmla="*/ 3175 w 139700"/>
              <a:gd name="connsiteY4" fmla="*/ 95250 h 231775"/>
              <a:gd name="connsiteX5" fmla="*/ 0 w 139700"/>
              <a:gd name="connsiteY5" fmla="*/ 120650 h 231775"/>
              <a:gd name="connsiteX6" fmla="*/ 3175 w 139700"/>
              <a:gd name="connsiteY6" fmla="*/ 146050 h 231775"/>
              <a:gd name="connsiteX7" fmla="*/ 25400 w 139700"/>
              <a:gd name="connsiteY7" fmla="*/ 146050 h 231775"/>
              <a:gd name="connsiteX8" fmla="*/ 53975 w 139700"/>
              <a:gd name="connsiteY8" fmla="*/ 184150 h 231775"/>
              <a:gd name="connsiteX9" fmla="*/ 57150 w 139700"/>
              <a:gd name="connsiteY9" fmla="*/ 209550 h 231775"/>
              <a:gd name="connsiteX10" fmla="*/ 31750 w 139700"/>
              <a:gd name="connsiteY10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" h="231775">
                <a:moveTo>
                  <a:pt x="139700" y="9525"/>
                </a:moveTo>
                <a:lnTo>
                  <a:pt x="92075" y="0"/>
                </a:lnTo>
                <a:lnTo>
                  <a:pt x="60325" y="31750"/>
                </a:lnTo>
                <a:lnTo>
                  <a:pt x="19050" y="69850"/>
                </a:lnTo>
                <a:lnTo>
                  <a:pt x="3175" y="95250"/>
                </a:lnTo>
                <a:lnTo>
                  <a:pt x="0" y="120650"/>
                </a:lnTo>
                <a:lnTo>
                  <a:pt x="3175" y="146050"/>
                </a:lnTo>
                <a:lnTo>
                  <a:pt x="25400" y="146050"/>
                </a:lnTo>
                <a:lnTo>
                  <a:pt x="53975" y="184150"/>
                </a:lnTo>
                <a:lnTo>
                  <a:pt x="57150" y="209550"/>
                </a:lnTo>
                <a:lnTo>
                  <a:pt x="31750" y="2317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 74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/>
          <p:cNvSpPr/>
          <p:nvPr/>
        </p:nvSpPr>
        <p:spPr>
          <a:xfrm>
            <a:off x="1384302" y="33931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447802" y="3291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London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311400" y="43523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374900" y="425088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Paris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4070350" y="366293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4133850" y="35614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Bonn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328833" y="300180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6392333" y="2900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Berlin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6040967" y="182240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104467" y="172089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Kopenhagen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752167" y="389047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815667" y="3788975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Prag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901950" y="30388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Niederlande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692525" y="408727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2530525" y="351780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Belgien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1206500" y="499166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Frankreich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571500" y="2921704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Großbritannien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4273550" y="16153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Dänemark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7272867" y="27618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Polen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3787775" y="497325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Schweiz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6294967" y="463155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Österreich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6688666" y="4065974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Tschechoslowakei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6553200" y="54253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Jugoslawien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595283" y="54634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Italien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298266" y="4951025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Ungarn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6142566" y="1211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Schweden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01079" y="391269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764579" y="381119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Frankfurt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41904" y="264996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105404" y="2548467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Hamburg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9" name="Gruppierung 30"/>
          <p:cNvGrpSpPr/>
          <p:nvPr/>
        </p:nvGrpSpPr>
        <p:grpSpPr>
          <a:xfrm>
            <a:off x="2616202" y="956392"/>
            <a:ext cx="3365505" cy="2045419"/>
            <a:chOff x="-4397505" y="-13662673"/>
            <a:chExt cx="1117886" cy="649113"/>
          </a:xfrm>
        </p:grpSpPr>
        <p:sp>
          <p:nvSpPr>
            <p:cNvPr id="36" name="Abgerundetes Rechteck 35"/>
            <p:cNvSpPr/>
            <p:nvPr/>
          </p:nvSpPr>
          <p:spPr>
            <a:xfrm>
              <a:off x="-4397505" y="-13662673"/>
              <a:ext cx="1101010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Juni 1990: Enttarnung der in der DDR untergetauchten „RAF-Aussteiger“</a:t>
              </a:r>
            </a:p>
          </p:txBody>
        </p:sp>
        <p:cxnSp>
          <p:nvCxnSpPr>
            <p:cNvPr id="37" name="Gerade Verbindung mit Pfeil 36"/>
            <p:cNvCxnSpPr>
              <a:endCxn id="36" idx="2"/>
            </p:cNvCxnSpPr>
            <p:nvPr/>
          </p:nvCxnSpPr>
          <p:spPr>
            <a:xfrm rot="10800000">
              <a:off x="-3847000" y="-13463634"/>
              <a:ext cx="567381" cy="45007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ung 30"/>
          <p:cNvGrpSpPr/>
          <p:nvPr/>
        </p:nvGrpSpPr>
        <p:grpSpPr>
          <a:xfrm>
            <a:off x="266648" y="1822399"/>
            <a:ext cx="3803703" cy="1746201"/>
            <a:chOff x="-4543025" y="-13662670"/>
            <a:chExt cx="1358285" cy="554156"/>
          </a:xfrm>
        </p:grpSpPr>
        <p:sp>
          <p:nvSpPr>
            <p:cNvPr id="39" name="Abgerundetes Rechteck 38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Apr. 1991: Ermordung von Treuhand-Chef Detlev Carsten Rohwedder</a:t>
              </a:r>
            </a:p>
          </p:txBody>
        </p:sp>
        <p:cxnSp>
          <p:nvCxnSpPr>
            <p:cNvPr id="40" name="Gerade Verbindung mit Pfeil 39"/>
            <p:cNvCxnSpPr>
              <a:endCxn id="39" idx="2"/>
            </p:cNvCxnSpPr>
            <p:nvPr/>
          </p:nvCxnSpPr>
          <p:spPr>
            <a:xfrm rot="10800000">
              <a:off x="-3956663" y="-13463630"/>
              <a:ext cx="771923" cy="35511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bgerundetes Rechteck 42"/>
          <p:cNvSpPr/>
          <p:nvPr/>
        </p:nvSpPr>
        <p:spPr>
          <a:xfrm>
            <a:off x="133344" y="3359669"/>
            <a:ext cx="3215851" cy="833169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10. Apr. 1992: RAF erklärt, dass sie die „Eskalation zurücknimmt“ in Bezug auf Gewalt gegen Personen</a:t>
            </a:r>
          </a:p>
        </p:txBody>
      </p:sp>
      <p:grpSp>
        <p:nvGrpSpPr>
          <p:cNvPr id="12" name="Gruppierung 30"/>
          <p:cNvGrpSpPr/>
          <p:nvPr/>
        </p:nvGrpSpPr>
        <p:grpSpPr>
          <a:xfrm>
            <a:off x="700578" y="3636440"/>
            <a:ext cx="3530600" cy="2383372"/>
            <a:chOff x="-4543025" y="-14268659"/>
            <a:chExt cx="1172724" cy="756362"/>
          </a:xfrm>
        </p:grpSpPr>
        <p:sp>
          <p:nvSpPr>
            <p:cNvPr id="46" name="Abgerundetes Rechteck 45"/>
            <p:cNvSpPr/>
            <p:nvPr/>
          </p:nvSpPr>
          <p:spPr>
            <a:xfrm>
              <a:off x="-4543025" y="-13662668"/>
              <a:ext cx="1172724" cy="150371"/>
            </a:xfrm>
            <a:prstGeom prst="roundRect">
              <a:avLst/>
            </a:prstGeom>
            <a:solidFill>
              <a:srgbClr val="660032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FFFFFF"/>
                  </a:solidFill>
                </a:rPr>
                <a:t>20. Apr. 1998: RAF erklärt die Selbstauflösung</a:t>
              </a:r>
            </a:p>
          </p:txBody>
        </p:sp>
        <p:cxnSp>
          <p:nvCxnSpPr>
            <p:cNvPr id="47" name="Gerade Verbindung mit Pfeil 46"/>
            <p:cNvCxnSpPr>
              <a:stCxn id="46" idx="0"/>
            </p:cNvCxnSpPr>
            <p:nvPr/>
          </p:nvCxnSpPr>
          <p:spPr>
            <a:xfrm rot="5400000" flipH="1" flipV="1">
              <a:off x="-4007424" y="-14217898"/>
              <a:ext cx="605989" cy="50446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ung 30"/>
          <p:cNvGrpSpPr/>
          <p:nvPr/>
        </p:nvGrpSpPr>
        <p:grpSpPr>
          <a:xfrm>
            <a:off x="5272615" y="5037655"/>
            <a:ext cx="3573565" cy="1135461"/>
            <a:chOff x="-4543025" y="-13823968"/>
            <a:chExt cx="1172724" cy="360338"/>
          </a:xfrm>
        </p:grpSpPr>
        <p:sp>
          <p:nvSpPr>
            <p:cNvPr id="35" name="Abgerundetes Rechteck 34"/>
            <p:cNvSpPr/>
            <p:nvPr/>
          </p:nvSpPr>
          <p:spPr>
            <a:xfrm>
              <a:off x="-4543025" y="-13662670"/>
              <a:ext cx="1172724" cy="19904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Der GSG9-Beamte Michael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Newrzella</a:t>
              </a:r>
              <a:r>
                <a:rPr lang="de-DE" sz="1400" dirty="0" smtClean="0">
                  <a:solidFill>
                    <a:srgbClr val="660032"/>
                  </a:solidFill>
                </a:rPr>
                <a:t> kommt bei dem Einsatz ebenfalls ums Leben</a:t>
              </a:r>
            </a:p>
          </p:txBody>
        </p:sp>
        <p:cxnSp>
          <p:nvCxnSpPr>
            <p:cNvPr id="38" name="Gerade Verbindung mit Pfeil 37"/>
            <p:cNvCxnSpPr>
              <a:stCxn id="35" idx="0"/>
              <a:endCxn id="49" idx="2"/>
            </p:cNvCxnSpPr>
            <p:nvPr/>
          </p:nvCxnSpPr>
          <p:spPr>
            <a:xfrm rot="5400000" flipH="1" flipV="1">
              <a:off x="-4012601" y="-13768028"/>
              <a:ext cx="161301" cy="49422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ung 30"/>
          <p:cNvGrpSpPr/>
          <p:nvPr/>
        </p:nvGrpSpPr>
        <p:grpSpPr>
          <a:xfrm>
            <a:off x="5762198" y="2650064"/>
            <a:ext cx="2895602" cy="2387579"/>
            <a:chOff x="-2780916" y="-14032909"/>
            <a:chExt cx="961803" cy="757697"/>
          </a:xfrm>
        </p:grpSpPr>
        <p:sp>
          <p:nvSpPr>
            <p:cNvPr id="49" name="Abgerundetes Rechteck 48"/>
            <p:cNvSpPr/>
            <p:nvPr/>
          </p:nvSpPr>
          <p:spPr>
            <a:xfrm>
              <a:off x="-2780916" y="-13500897"/>
              <a:ext cx="961803" cy="22568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27. Juni 1993: In der GSG9-Aktion in Bad Kleinen werden Grams erschossen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Hogefeld</a:t>
              </a:r>
              <a:r>
                <a:rPr lang="de-DE" sz="1400" dirty="0" smtClean="0">
                  <a:solidFill>
                    <a:srgbClr val="660032"/>
                  </a:solidFill>
                </a:rPr>
                <a:t> verhaftet</a:t>
              </a:r>
            </a:p>
          </p:txBody>
        </p:sp>
        <p:cxnSp>
          <p:nvCxnSpPr>
            <p:cNvPr id="50" name="Gerade Verbindung mit Pfeil 49"/>
            <p:cNvCxnSpPr>
              <a:stCxn id="49" idx="0"/>
            </p:cNvCxnSpPr>
            <p:nvPr/>
          </p:nvCxnSpPr>
          <p:spPr>
            <a:xfrm rot="16200000" flipV="1">
              <a:off x="-2770015" y="-13970897"/>
              <a:ext cx="532013" cy="40798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Bild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07" y="2423220"/>
            <a:ext cx="818302" cy="804491"/>
          </a:xfrm>
          <a:prstGeom prst="rect">
            <a:avLst/>
          </a:prstGeom>
        </p:spPr>
      </p:pic>
      <p:cxnSp>
        <p:nvCxnSpPr>
          <p:cNvPr id="103" name="Gerade Verbindung 102"/>
          <p:cNvCxnSpPr/>
          <p:nvPr/>
        </p:nvCxnSpPr>
        <p:spPr>
          <a:xfrm flipV="1">
            <a:off x="7618513" y="2240049"/>
            <a:ext cx="1227667" cy="1170833"/>
          </a:xfrm>
          <a:prstGeom prst="line">
            <a:avLst/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rot="10800000">
            <a:off x="7619307" y="2240843"/>
            <a:ext cx="1179768" cy="1170834"/>
          </a:xfrm>
          <a:prstGeom prst="line">
            <a:avLst/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Bild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83" y="1041297"/>
            <a:ext cx="1638300" cy="9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Ende einer über 25-jährigen Phase des organisierten Links-Terrors</a:t>
            </a:r>
          </a:p>
          <a:p>
            <a:endParaRPr lang="de-DE" dirty="0" smtClean="0"/>
          </a:p>
          <a:p>
            <a:r>
              <a:rPr lang="de-DE" dirty="0" smtClean="0"/>
              <a:t>Die deutsche Gesellschaft &amp; der deutsche Staat können sich gegen den linken Terrorismus behaupten</a:t>
            </a:r>
          </a:p>
          <a:p>
            <a:endParaRPr lang="de-DE" dirty="0" smtClean="0"/>
          </a:p>
          <a:p>
            <a:r>
              <a:rPr lang="de-DE" dirty="0" smtClean="0"/>
              <a:t>Geringe / keine Kooperationsbereitschaft der inhaftierten Terroristen bei der Aufklärung der Anschläge &amp; der RAF</a:t>
            </a:r>
          </a:p>
          <a:p>
            <a:endParaRPr lang="de-DE" dirty="0" smtClean="0"/>
          </a:p>
          <a:p>
            <a:r>
              <a:rPr lang="de-DE" dirty="0" smtClean="0"/>
              <a:t>Unvollständige Aufklärung der persönlichen Verantwortlichkeiten &amp; externen Einflüssen</a:t>
            </a:r>
          </a:p>
          <a:p>
            <a:endParaRPr lang="de-DE" dirty="0" smtClean="0"/>
          </a:p>
          <a:p>
            <a:r>
              <a:rPr lang="de-DE" dirty="0" smtClean="0"/>
              <a:t>Der RAF-Terror forderte eine Vielzahl von Opfern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Bildschirmpräsentation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Rote Armee Fraktion: Die 3. Generation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241</cp:revision>
  <dcterms:created xsi:type="dcterms:W3CDTF">2015-02-24T23:43:01Z</dcterms:created>
  <dcterms:modified xsi:type="dcterms:W3CDTF">2015-02-24T23:44:03Z</dcterms:modified>
</cp:coreProperties>
</file>