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69" r:id="rId4"/>
    <p:sldId id="293" r:id="rId5"/>
    <p:sldId id="291" r:id="rId6"/>
    <p:sldId id="299" r:id="rId7"/>
    <p:sldId id="297" r:id="rId8"/>
    <p:sldId id="298" r:id="rId9"/>
    <p:sldId id="286" r:id="rId10"/>
    <p:sldId id="300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6918" autoAdjust="0"/>
  </p:normalViewPr>
  <p:slideViewPr>
    <p:cSldViewPr snapToGrid="0" snapToObjects="1">
      <p:cViewPr>
        <p:scale>
          <a:sx n="100" d="100"/>
          <a:sy n="100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Siebenjährige Krieg in Europa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2717"/>
            <a:ext cx="5087286" cy="27825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29. Aug. 1756 – 15 Feb. 1763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Heiliges Römisches Reich, zzgl. Nordamerika, Indien, Philippinen &amp; Afrika 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Preußischer Einmarsch in Sachsen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Frieden von Hubertusburg (</a:t>
            </a:r>
            <a:r>
              <a:rPr lang="de-DE" sz="1400" dirty="0" err="1" smtClean="0"/>
              <a:t>status</a:t>
            </a:r>
            <a:r>
              <a:rPr lang="de-DE" sz="1400" dirty="0" smtClean="0"/>
              <a:t> quo ante </a:t>
            </a:r>
            <a:r>
              <a:rPr lang="de-DE" sz="1400" dirty="0" err="1" smtClean="0"/>
              <a:t>bellum</a:t>
            </a:r>
            <a:r>
              <a:rPr lang="de-DE" sz="140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278512" y="1472804"/>
            <a:ext cx="2411968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Friedrich II von Preußen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(24. Jan. 1712 – 17. Aug. 1786)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274833" y="4230672"/>
            <a:ext cx="2508948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Maria Theresia zu Österreich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(13. Mai 1717 – 29. Nov. 1780)</a:t>
            </a: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64" y="4230672"/>
            <a:ext cx="763369" cy="942406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464" y="1472804"/>
            <a:ext cx="767048" cy="938695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143" y="2513099"/>
            <a:ext cx="763369" cy="131084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278512" y="2513099"/>
            <a:ext cx="241196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Georg II von Großbritannien &amp; Braunschweig-Lüneburg (Hannover)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(09. Nov. 1683 – 25. Okt. 1760)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785" y="5268396"/>
            <a:ext cx="767048" cy="922854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278512" y="5268396"/>
            <a:ext cx="2508948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Ludwig XV von Frankreich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(15. Feb. 1710 – 10. Mai 1774)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4691481"/>
          </a:xfrm>
        </p:spPr>
        <p:txBody>
          <a:bodyPr>
            <a:normAutofit/>
          </a:bodyPr>
          <a:lstStyle/>
          <a:p>
            <a:r>
              <a:rPr lang="de-DE" dirty="0" smtClean="0"/>
              <a:t>Territoriale Interessen in Europa</a:t>
            </a:r>
          </a:p>
          <a:p>
            <a:pPr lvl="1"/>
            <a:r>
              <a:rPr lang="de-DE" sz="1600" dirty="0" smtClean="0"/>
              <a:t>Preußen: Westpreußen &amp; Sachsen</a:t>
            </a:r>
          </a:p>
          <a:p>
            <a:pPr lvl="1"/>
            <a:r>
              <a:rPr lang="de-DE" sz="1600" dirty="0" smtClean="0"/>
              <a:t>Österreich: Schlesien</a:t>
            </a:r>
          </a:p>
          <a:p>
            <a:pPr lvl="1"/>
            <a:r>
              <a:rPr lang="de-DE" sz="1600" dirty="0" smtClean="0"/>
              <a:t>Russland: Ausdehnung nach Westen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Revanchestreben Österreichs für den Verlust von Schlesien (Österreichischer Erbfolgekrieg)</a:t>
            </a:r>
          </a:p>
          <a:p>
            <a:endParaRPr lang="de-DE" dirty="0" smtClean="0"/>
          </a:p>
          <a:p>
            <a:r>
              <a:rPr lang="de-DE" dirty="0" smtClean="0"/>
              <a:t>Besitzstandswahrung &amp; Machtstreben Preußens</a:t>
            </a:r>
          </a:p>
          <a:p>
            <a:endParaRPr lang="de-DE" dirty="0" smtClean="0"/>
          </a:p>
          <a:p>
            <a:r>
              <a:rPr lang="de-DE" dirty="0" err="1" smtClean="0"/>
              <a:t>Konfligierende</a:t>
            </a:r>
            <a:r>
              <a:rPr lang="de-DE" dirty="0" smtClean="0"/>
              <a:t> Kolonialinteressen Großbritanniens &amp; Frankreichs in Nordamerika &amp; Indien</a:t>
            </a:r>
          </a:p>
          <a:p>
            <a:endParaRPr lang="de-DE" dirty="0" smtClean="0"/>
          </a:p>
          <a:p>
            <a:r>
              <a:rPr lang="de-DE" dirty="0" smtClean="0"/>
              <a:t>Georg II von Großbritannien will sein Fürstentum Hannover sichern (Personalunion)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Hintergrund: Die wesentlichen Kriegsparteien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4691481"/>
          </a:xfrm>
        </p:spPr>
        <p:txBody>
          <a:bodyPr>
            <a:normAutofit/>
          </a:bodyPr>
          <a:lstStyle/>
          <a:p>
            <a:r>
              <a:rPr lang="de-DE" dirty="0" smtClean="0"/>
              <a:t>Konvention von Westminster &amp; Erweiterungen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Vertrag von Versailles &amp; Erweiterungen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25" y="5585022"/>
            <a:ext cx="482601" cy="32173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80" y="4184017"/>
            <a:ext cx="482601" cy="321734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679" y="4730859"/>
            <a:ext cx="482601" cy="3016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07226" y="4901115"/>
            <a:ext cx="20066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Königreich Frankreich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56281" y="5366432"/>
            <a:ext cx="20066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Heiliges Römisches Reich (Reichsarmee)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24" y="4901115"/>
            <a:ext cx="482602" cy="56485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680" y="5344857"/>
            <a:ext cx="482601" cy="577398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624" y="4184017"/>
            <a:ext cx="482601" cy="57739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256281" y="4184017"/>
            <a:ext cx="20265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Kaiserreich Russland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07226" y="5585022"/>
            <a:ext cx="20066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Kurfürstentum Sachsen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07226" y="4184017"/>
            <a:ext cx="20066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Österreich / Habsburger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56281" y="4730859"/>
            <a:ext cx="20265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Königreich Schweden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624" y="2168863"/>
            <a:ext cx="482601" cy="289561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124" y="1581394"/>
            <a:ext cx="482600" cy="289560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6124" y="1815921"/>
            <a:ext cx="482600" cy="321733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707225" y="2183456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Königreich Großbritannien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298726" y="1427505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Landgrafschaft Hessen-Kassel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298726" y="1815921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Grafschaft Schaumburg-Lippe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07225" y="2691456"/>
            <a:ext cx="250894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Kurfürstentum Braunschweig-Lüneburg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28449" y="1427505"/>
            <a:ext cx="250894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Preußen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25" name="Bild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625" y="1427505"/>
            <a:ext cx="503822" cy="499069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623" y="2691456"/>
            <a:ext cx="503824" cy="419853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3680" y="2916226"/>
            <a:ext cx="496536" cy="29845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5298726" y="2776526"/>
            <a:ext cx="250894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Herzogtum Sachsen-Gotha &amp; Altenburg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298726" y="2272356"/>
            <a:ext cx="250894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Fürstentum Braunschweig-Wolfenbüttel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7616" y="2272356"/>
            <a:ext cx="4826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ung 85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56" name="Bild 5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7232650" y="1587500"/>
              <a:ext cx="1162050" cy="762000"/>
            </a:xfrm>
            <a:custGeom>
              <a:avLst/>
              <a:gdLst>
                <a:gd name="connsiteX0" fmla="*/ 0 w 1162050"/>
                <a:gd name="connsiteY0" fmla="*/ 508000 h 762000"/>
                <a:gd name="connsiteX1" fmla="*/ 69850 w 1162050"/>
                <a:gd name="connsiteY1" fmla="*/ 615950 h 762000"/>
                <a:gd name="connsiteX2" fmla="*/ 165100 w 1162050"/>
                <a:gd name="connsiteY2" fmla="*/ 666750 h 762000"/>
                <a:gd name="connsiteX3" fmla="*/ 228600 w 1162050"/>
                <a:gd name="connsiteY3" fmla="*/ 711200 h 762000"/>
                <a:gd name="connsiteX4" fmla="*/ 355600 w 1162050"/>
                <a:gd name="connsiteY4" fmla="*/ 762000 h 762000"/>
                <a:gd name="connsiteX5" fmla="*/ 495300 w 1162050"/>
                <a:gd name="connsiteY5" fmla="*/ 704850 h 762000"/>
                <a:gd name="connsiteX6" fmla="*/ 590550 w 1162050"/>
                <a:gd name="connsiteY6" fmla="*/ 711200 h 762000"/>
                <a:gd name="connsiteX7" fmla="*/ 679450 w 1162050"/>
                <a:gd name="connsiteY7" fmla="*/ 615950 h 762000"/>
                <a:gd name="connsiteX8" fmla="*/ 825500 w 1162050"/>
                <a:gd name="connsiteY8" fmla="*/ 596900 h 762000"/>
                <a:gd name="connsiteX9" fmla="*/ 914400 w 1162050"/>
                <a:gd name="connsiteY9" fmla="*/ 546100 h 762000"/>
                <a:gd name="connsiteX10" fmla="*/ 1085850 w 1162050"/>
                <a:gd name="connsiteY10" fmla="*/ 508000 h 762000"/>
                <a:gd name="connsiteX11" fmla="*/ 1098550 w 1162050"/>
                <a:gd name="connsiteY11" fmla="*/ 438150 h 762000"/>
                <a:gd name="connsiteX12" fmla="*/ 1104900 w 1162050"/>
                <a:gd name="connsiteY12" fmla="*/ 387350 h 762000"/>
                <a:gd name="connsiteX13" fmla="*/ 1162050 w 1162050"/>
                <a:gd name="connsiteY13" fmla="*/ 368300 h 762000"/>
                <a:gd name="connsiteX14" fmla="*/ 1143000 w 1162050"/>
                <a:gd name="connsiteY14" fmla="*/ 317500 h 762000"/>
                <a:gd name="connsiteX15" fmla="*/ 1104900 w 1162050"/>
                <a:gd name="connsiteY15" fmla="*/ 254000 h 762000"/>
                <a:gd name="connsiteX16" fmla="*/ 1003300 w 1162050"/>
                <a:gd name="connsiteY16" fmla="*/ 222250 h 762000"/>
                <a:gd name="connsiteX17" fmla="*/ 882650 w 1162050"/>
                <a:gd name="connsiteY17" fmla="*/ 196850 h 762000"/>
                <a:gd name="connsiteX18" fmla="*/ 812800 w 1162050"/>
                <a:gd name="connsiteY18" fmla="*/ 133350 h 762000"/>
                <a:gd name="connsiteX19" fmla="*/ 692150 w 1162050"/>
                <a:gd name="connsiteY19" fmla="*/ 114300 h 762000"/>
                <a:gd name="connsiteX20" fmla="*/ 647700 w 1162050"/>
                <a:gd name="connsiteY20" fmla="*/ 31750 h 762000"/>
                <a:gd name="connsiteX21" fmla="*/ 565150 w 1162050"/>
                <a:gd name="connsiteY21" fmla="*/ 12700 h 762000"/>
                <a:gd name="connsiteX22" fmla="*/ 495300 w 1162050"/>
                <a:gd name="connsiteY22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0" h="762000">
                  <a:moveTo>
                    <a:pt x="0" y="508000"/>
                  </a:moveTo>
                  <a:lnTo>
                    <a:pt x="69850" y="615950"/>
                  </a:lnTo>
                  <a:lnTo>
                    <a:pt x="165100" y="666750"/>
                  </a:lnTo>
                  <a:cubicBezTo>
                    <a:pt x="231747" y="726732"/>
                    <a:pt x="228600" y="752377"/>
                    <a:pt x="228600" y="711200"/>
                  </a:cubicBezTo>
                  <a:lnTo>
                    <a:pt x="355600" y="762000"/>
                  </a:lnTo>
                  <a:lnTo>
                    <a:pt x="495300" y="704850"/>
                  </a:lnTo>
                  <a:lnTo>
                    <a:pt x="590550" y="711200"/>
                  </a:lnTo>
                  <a:lnTo>
                    <a:pt x="679450" y="615950"/>
                  </a:lnTo>
                  <a:cubicBezTo>
                    <a:pt x="816991" y="596301"/>
                    <a:pt x="767899" y="596900"/>
                    <a:pt x="825500" y="596900"/>
                  </a:cubicBezTo>
                  <a:cubicBezTo>
                    <a:pt x="916293" y="551503"/>
                    <a:pt x="914400" y="585581"/>
                    <a:pt x="914400" y="546100"/>
                  </a:cubicBezTo>
                  <a:lnTo>
                    <a:pt x="1085850" y="508000"/>
                  </a:lnTo>
                  <a:lnTo>
                    <a:pt x="1098550" y="438150"/>
                  </a:lnTo>
                  <a:lnTo>
                    <a:pt x="1104900" y="387350"/>
                  </a:lnTo>
                  <a:lnTo>
                    <a:pt x="1162050" y="368300"/>
                  </a:lnTo>
                  <a:lnTo>
                    <a:pt x="1143000" y="317500"/>
                  </a:lnTo>
                  <a:lnTo>
                    <a:pt x="1104900" y="254000"/>
                  </a:lnTo>
                  <a:cubicBezTo>
                    <a:pt x="1007642" y="221581"/>
                    <a:pt x="1043117" y="222250"/>
                    <a:pt x="1003300" y="222250"/>
                  </a:cubicBezTo>
                  <a:lnTo>
                    <a:pt x="882650" y="196850"/>
                  </a:lnTo>
                  <a:lnTo>
                    <a:pt x="812800" y="133350"/>
                  </a:lnTo>
                  <a:cubicBezTo>
                    <a:pt x="683707" y="113986"/>
                    <a:pt x="642993" y="114300"/>
                    <a:pt x="692150" y="114300"/>
                  </a:cubicBezTo>
                  <a:lnTo>
                    <a:pt x="647700" y="31750"/>
                  </a:lnTo>
                  <a:cubicBezTo>
                    <a:pt x="569447" y="12187"/>
                    <a:pt x="597682" y="12700"/>
                    <a:pt x="565150" y="12700"/>
                  </a:cubicBezTo>
                  <a:lnTo>
                    <a:pt x="495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1250950" y="2514600"/>
              <a:ext cx="1422748" cy="908050"/>
            </a:xfrm>
            <a:custGeom>
              <a:avLst/>
              <a:gdLst>
                <a:gd name="connsiteX0" fmla="*/ 1409700 w 1422748"/>
                <a:gd name="connsiteY0" fmla="*/ 0 h 908050"/>
                <a:gd name="connsiteX1" fmla="*/ 1422400 w 1422748"/>
                <a:gd name="connsiteY1" fmla="*/ 82550 h 908050"/>
                <a:gd name="connsiteX2" fmla="*/ 1377950 w 1422748"/>
                <a:gd name="connsiteY2" fmla="*/ 146050 h 908050"/>
                <a:gd name="connsiteX3" fmla="*/ 1358900 w 1422748"/>
                <a:gd name="connsiteY3" fmla="*/ 241300 h 908050"/>
                <a:gd name="connsiteX4" fmla="*/ 1276350 w 1422748"/>
                <a:gd name="connsiteY4" fmla="*/ 241300 h 908050"/>
                <a:gd name="connsiteX5" fmla="*/ 1225550 w 1422748"/>
                <a:gd name="connsiteY5" fmla="*/ 247650 h 908050"/>
                <a:gd name="connsiteX6" fmla="*/ 1250950 w 1422748"/>
                <a:gd name="connsiteY6" fmla="*/ 304800 h 908050"/>
                <a:gd name="connsiteX7" fmla="*/ 1320800 w 1422748"/>
                <a:gd name="connsiteY7" fmla="*/ 292100 h 908050"/>
                <a:gd name="connsiteX8" fmla="*/ 1358900 w 1422748"/>
                <a:gd name="connsiteY8" fmla="*/ 323850 h 908050"/>
                <a:gd name="connsiteX9" fmla="*/ 1346200 w 1422748"/>
                <a:gd name="connsiteY9" fmla="*/ 374650 h 908050"/>
                <a:gd name="connsiteX10" fmla="*/ 1225550 w 1422748"/>
                <a:gd name="connsiteY10" fmla="*/ 444500 h 908050"/>
                <a:gd name="connsiteX11" fmla="*/ 1263650 w 1422748"/>
                <a:gd name="connsiteY11" fmla="*/ 482600 h 908050"/>
                <a:gd name="connsiteX12" fmla="*/ 1143000 w 1422748"/>
                <a:gd name="connsiteY12" fmla="*/ 514350 h 908050"/>
                <a:gd name="connsiteX13" fmla="*/ 1022350 w 1422748"/>
                <a:gd name="connsiteY13" fmla="*/ 514350 h 908050"/>
                <a:gd name="connsiteX14" fmla="*/ 958850 w 1422748"/>
                <a:gd name="connsiteY14" fmla="*/ 520700 h 908050"/>
                <a:gd name="connsiteX15" fmla="*/ 965200 w 1422748"/>
                <a:gd name="connsiteY15" fmla="*/ 558800 h 908050"/>
                <a:gd name="connsiteX16" fmla="*/ 1016000 w 1422748"/>
                <a:gd name="connsiteY16" fmla="*/ 603250 h 908050"/>
                <a:gd name="connsiteX17" fmla="*/ 1054100 w 1422748"/>
                <a:gd name="connsiteY17" fmla="*/ 654050 h 908050"/>
                <a:gd name="connsiteX18" fmla="*/ 1041400 w 1422748"/>
                <a:gd name="connsiteY18" fmla="*/ 704850 h 908050"/>
                <a:gd name="connsiteX19" fmla="*/ 990600 w 1422748"/>
                <a:gd name="connsiteY19" fmla="*/ 730250 h 908050"/>
                <a:gd name="connsiteX20" fmla="*/ 1028700 w 1422748"/>
                <a:gd name="connsiteY20" fmla="*/ 768350 h 908050"/>
                <a:gd name="connsiteX21" fmla="*/ 971550 w 1422748"/>
                <a:gd name="connsiteY21" fmla="*/ 825500 h 908050"/>
                <a:gd name="connsiteX22" fmla="*/ 927100 w 1422748"/>
                <a:gd name="connsiteY22" fmla="*/ 806450 h 908050"/>
                <a:gd name="connsiteX23" fmla="*/ 984250 w 1422748"/>
                <a:gd name="connsiteY23" fmla="*/ 869950 h 908050"/>
                <a:gd name="connsiteX24" fmla="*/ 971550 w 1422748"/>
                <a:gd name="connsiteY24" fmla="*/ 908050 h 908050"/>
                <a:gd name="connsiteX25" fmla="*/ 819150 w 1422748"/>
                <a:gd name="connsiteY25" fmla="*/ 895350 h 908050"/>
                <a:gd name="connsiteX26" fmla="*/ 876300 w 1422748"/>
                <a:gd name="connsiteY26" fmla="*/ 768350 h 908050"/>
                <a:gd name="connsiteX27" fmla="*/ 800100 w 1422748"/>
                <a:gd name="connsiteY27" fmla="*/ 717550 h 908050"/>
                <a:gd name="connsiteX28" fmla="*/ 717550 w 1422748"/>
                <a:gd name="connsiteY28" fmla="*/ 730250 h 908050"/>
                <a:gd name="connsiteX29" fmla="*/ 666750 w 1422748"/>
                <a:gd name="connsiteY29" fmla="*/ 704850 h 908050"/>
                <a:gd name="connsiteX30" fmla="*/ 615950 w 1422748"/>
                <a:gd name="connsiteY30" fmla="*/ 641350 h 908050"/>
                <a:gd name="connsiteX31" fmla="*/ 539750 w 1422748"/>
                <a:gd name="connsiteY31" fmla="*/ 673100 h 908050"/>
                <a:gd name="connsiteX32" fmla="*/ 495300 w 1422748"/>
                <a:gd name="connsiteY32" fmla="*/ 654050 h 908050"/>
                <a:gd name="connsiteX33" fmla="*/ 431800 w 1422748"/>
                <a:gd name="connsiteY33" fmla="*/ 673100 h 908050"/>
                <a:gd name="connsiteX34" fmla="*/ 431800 w 1422748"/>
                <a:gd name="connsiteY34" fmla="*/ 673100 h 908050"/>
                <a:gd name="connsiteX35" fmla="*/ 330200 w 1422748"/>
                <a:gd name="connsiteY35" fmla="*/ 698500 h 908050"/>
                <a:gd name="connsiteX36" fmla="*/ 209550 w 1422748"/>
                <a:gd name="connsiteY36" fmla="*/ 749300 h 908050"/>
                <a:gd name="connsiteX37" fmla="*/ 139700 w 1422748"/>
                <a:gd name="connsiteY37" fmla="*/ 717550 h 908050"/>
                <a:gd name="connsiteX38" fmla="*/ 44450 w 1422748"/>
                <a:gd name="connsiteY38" fmla="*/ 723900 h 908050"/>
                <a:gd name="connsiteX39" fmla="*/ 44450 w 1422748"/>
                <a:gd name="connsiteY39" fmla="*/ 723900 h 908050"/>
                <a:gd name="connsiteX40" fmla="*/ 0 w 1422748"/>
                <a:gd name="connsiteY40" fmla="*/ 6858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2748" h="908050">
                  <a:moveTo>
                    <a:pt x="1409700" y="0"/>
                  </a:moveTo>
                  <a:cubicBezTo>
                    <a:pt x="1422748" y="78288"/>
                    <a:pt x="1422400" y="50450"/>
                    <a:pt x="1422400" y="82550"/>
                  </a:cubicBezTo>
                  <a:lnTo>
                    <a:pt x="1377950" y="146050"/>
                  </a:lnTo>
                  <a:lnTo>
                    <a:pt x="1358900" y="241300"/>
                  </a:lnTo>
                  <a:lnTo>
                    <a:pt x="1276350" y="241300"/>
                  </a:lnTo>
                  <a:lnTo>
                    <a:pt x="1225550" y="247650"/>
                  </a:lnTo>
                  <a:cubicBezTo>
                    <a:pt x="1245269" y="306808"/>
                    <a:pt x="1224520" y="304800"/>
                    <a:pt x="1250950" y="304800"/>
                  </a:cubicBezTo>
                  <a:lnTo>
                    <a:pt x="1320800" y="292100"/>
                  </a:lnTo>
                  <a:lnTo>
                    <a:pt x="1358900" y="323850"/>
                  </a:lnTo>
                  <a:cubicBezTo>
                    <a:pt x="1352287" y="376750"/>
                    <a:pt x="1369615" y="374650"/>
                    <a:pt x="1346200" y="374650"/>
                  </a:cubicBezTo>
                  <a:cubicBezTo>
                    <a:pt x="1223760" y="451980"/>
                    <a:pt x="1225550" y="498416"/>
                    <a:pt x="1225550" y="444500"/>
                  </a:cubicBezTo>
                  <a:lnTo>
                    <a:pt x="1263650" y="482600"/>
                  </a:lnTo>
                  <a:lnTo>
                    <a:pt x="1143000" y="514350"/>
                  </a:lnTo>
                  <a:lnTo>
                    <a:pt x="1022350" y="514350"/>
                  </a:lnTo>
                  <a:lnTo>
                    <a:pt x="958850" y="520700"/>
                  </a:lnTo>
                  <a:lnTo>
                    <a:pt x="965200" y="558800"/>
                  </a:lnTo>
                  <a:lnTo>
                    <a:pt x="1016000" y="603250"/>
                  </a:lnTo>
                  <a:lnTo>
                    <a:pt x="1054100" y="654050"/>
                  </a:lnTo>
                  <a:cubicBezTo>
                    <a:pt x="1047487" y="706950"/>
                    <a:pt x="1064815" y="704850"/>
                    <a:pt x="1041400" y="704850"/>
                  </a:cubicBezTo>
                  <a:lnTo>
                    <a:pt x="990600" y="730250"/>
                  </a:lnTo>
                  <a:cubicBezTo>
                    <a:pt x="1030078" y="776307"/>
                    <a:pt x="1028700" y="794215"/>
                    <a:pt x="1028700" y="768350"/>
                  </a:cubicBezTo>
                  <a:lnTo>
                    <a:pt x="971550" y="825500"/>
                  </a:lnTo>
                  <a:cubicBezTo>
                    <a:pt x="922279" y="783267"/>
                    <a:pt x="927100" y="767885"/>
                    <a:pt x="927100" y="806450"/>
                  </a:cubicBezTo>
                  <a:lnTo>
                    <a:pt x="984250" y="869950"/>
                  </a:lnTo>
                  <a:lnTo>
                    <a:pt x="971550" y="908050"/>
                  </a:lnTo>
                  <a:lnTo>
                    <a:pt x="819150" y="895350"/>
                  </a:lnTo>
                  <a:lnTo>
                    <a:pt x="876300" y="768350"/>
                  </a:lnTo>
                  <a:cubicBezTo>
                    <a:pt x="796848" y="702140"/>
                    <a:pt x="800100" y="671787"/>
                    <a:pt x="800100" y="717550"/>
                  </a:cubicBezTo>
                  <a:lnTo>
                    <a:pt x="717550" y="730250"/>
                  </a:lnTo>
                  <a:lnTo>
                    <a:pt x="666750" y="704850"/>
                  </a:lnTo>
                  <a:cubicBezTo>
                    <a:pt x="620462" y="645337"/>
                    <a:pt x="639365" y="664765"/>
                    <a:pt x="615950" y="641350"/>
                  </a:cubicBezTo>
                  <a:cubicBezTo>
                    <a:pt x="537742" y="667419"/>
                    <a:pt x="539750" y="639976"/>
                    <a:pt x="539750" y="673100"/>
                  </a:cubicBezTo>
                  <a:cubicBezTo>
                    <a:pt x="499757" y="653103"/>
                    <a:pt x="515849" y="654050"/>
                    <a:pt x="495300" y="654050"/>
                  </a:cubicBezTo>
                  <a:cubicBezTo>
                    <a:pt x="435415" y="680666"/>
                    <a:pt x="452891" y="694191"/>
                    <a:pt x="431800" y="673100"/>
                  </a:cubicBezTo>
                  <a:lnTo>
                    <a:pt x="431800" y="673100"/>
                  </a:lnTo>
                  <a:cubicBezTo>
                    <a:pt x="321790" y="698985"/>
                    <a:pt x="286884" y="698500"/>
                    <a:pt x="330200" y="698500"/>
                  </a:cubicBezTo>
                  <a:lnTo>
                    <a:pt x="209550" y="749300"/>
                  </a:lnTo>
                  <a:lnTo>
                    <a:pt x="139700" y="717550"/>
                  </a:lnTo>
                  <a:lnTo>
                    <a:pt x="44450" y="723900"/>
                  </a:lnTo>
                  <a:lnTo>
                    <a:pt x="44450" y="723900"/>
                  </a:lnTo>
                  <a:lnTo>
                    <a:pt x="0" y="685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5" name="Freihandform 134"/>
            <p:cNvSpPr/>
            <p:nvPr/>
          </p:nvSpPr>
          <p:spPr>
            <a:xfrm>
              <a:off x="5492750" y="3086100"/>
              <a:ext cx="647700" cy="254000"/>
            </a:xfrm>
            <a:custGeom>
              <a:avLst/>
              <a:gdLst>
                <a:gd name="connsiteX0" fmla="*/ 647700 w 647700"/>
                <a:gd name="connsiteY0" fmla="*/ 0 h 254000"/>
                <a:gd name="connsiteX1" fmla="*/ 571500 w 647700"/>
                <a:gd name="connsiteY1" fmla="*/ 31750 h 254000"/>
                <a:gd name="connsiteX2" fmla="*/ 508000 w 647700"/>
                <a:gd name="connsiteY2" fmla="*/ 76200 h 254000"/>
                <a:gd name="connsiteX3" fmla="*/ 406400 w 647700"/>
                <a:gd name="connsiteY3" fmla="*/ 76200 h 254000"/>
                <a:gd name="connsiteX4" fmla="*/ 355600 w 647700"/>
                <a:gd name="connsiteY4" fmla="*/ 139700 h 254000"/>
                <a:gd name="connsiteX5" fmla="*/ 247650 w 647700"/>
                <a:gd name="connsiteY5" fmla="*/ 107950 h 254000"/>
                <a:gd name="connsiteX6" fmla="*/ 133350 w 647700"/>
                <a:gd name="connsiteY6" fmla="*/ 139700 h 254000"/>
                <a:gd name="connsiteX7" fmla="*/ 69850 w 647700"/>
                <a:gd name="connsiteY7" fmla="*/ 139700 h 254000"/>
                <a:gd name="connsiteX8" fmla="*/ 19050 w 647700"/>
                <a:gd name="connsiteY8" fmla="*/ 139700 h 254000"/>
                <a:gd name="connsiteX9" fmla="*/ 19050 w 647700"/>
                <a:gd name="connsiteY9" fmla="*/ 209550 h 254000"/>
                <a:gd name="connsiteX10" fmla="*/ 19050 w 647700"/>
                <a:gd name="connsiteY10" fmla="*/ 209550 h 254000"/>
                <a:gd name="connsiteX11" fmla="*/ 0 w 647700"/>
                <a:gd name="connsiteY11" fmla="*/ 254000 h 254000"/>
                <a:gd name="connsiteX12" fmla="*/ 0 w 647700"/>
                <a:gd name="connsiteY12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700" h="254000">
                  <a:moveTo>
                    <a:pt x="647700" y="0"/>
                  </a:moveTo>
                  <a:lnTo>
                    <a:pt x="571500" y="31750"/>
                  </a:lnTo>
                  <a:cubicBezTo>
                    <a:pt x="511859" y="71510"/>
                    <a:pt x="530539" y="53661"/>
                    <a:pt x="508000" y="76200"/>
                  </a:cubicBezTo>
                  <a:lnTo>
                    <a:pt x="406400" y="76200"/>
                  </a:lnTo>
                  <a:lnTo>
                    <a:pt x="355600" y="139700"/>
                  </a:lnTo>
                  <a:cubicBezTo>
                    <a:pt x="251980" y="107319"/>
                    <a:pt x="289482" y="107950"/>
                    <a:pt x="247650" y="107950"/>
                  </a:cubicBezTo>
                  <a:cubicBezTo>
                    <a:pt x="142009" y="140963"/>
                    <a:pt x="181532" y="139700"/>
                    <a:pt x="133350" y="139700"/>
                  </a:cubicBezTo>
                  <a:lnTo>
                    <a:pt x="69850" y="139700"/>
                  </a:lnTo>
                  <a:lnTo>
                    <a:pt x="19050" y="139700"/>
                  </a:lnTo>
                  <a:lnTo>
                    <a:pt x="19050" y="209550"/>
                  </a:lnTo>
                  <a:lnTo>
                    <a:pt x="19050" y="209550"/>
                  </a:lnTo>
                  <a:lnTo>
                    <a:pt x="0" y="254000"/>
                  </a:lnTo>
                  <a:lnTo>
                    <a:pt x="0" y="2540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1" name="Freihandform 140"/>
            <p:cNvSpPr/>
            <p:nvPr/>
          </p:nvSpPr>
          <p:spPr>
            <a:xfrm>
              <a:off x="2052957" y="3416300"/>
              <a:ext cx="125093" cy="444500"/>
            </a:xfrm>
            <a:custGeom>
              <a:avLst/>
              <a:gdLst>
                <a:gd name="connsiteX0" fmla="*/ 125093 w 125093"/>
                <a:gd name="connsiteY0" fmla="*/ 444500 h 444500"/>
                <a:gd name="connsiteX1" fmla="*/ 118743 w 125093"/>
                <a:gd name="connsiteY1" fmla="*/ 381000 h 444500"/>
                <a:gd name="connsiteX2" fmla="*/ 80643 w 125093"/>
                <a:gd name="connsiteY2" fmla="*/ 336550 h 444500"/>
                <a:gd name="connsiteX3" fmla="*/ 86993 w 125093"/>
                <a:gd name="connsiteY3" fmla="*/ 266700 h 444500"/>
                <a:gd name="connsiteX4" fmla="*/ 4443 w 125093"/>
                <a:gd name="connsiteY4" fmla="*/ 222250 h 444500"/>
                <a:gd name="connsiteX5" fmla="*/ 4443 w 125093"/>
                <a:gd name="connsiteY5" fmla="*/ 209550 h 444500"/>
                <a:gd name="connsiteX6" fmla="*/ 23493 w 125093"/>
                <a:gd name="connsiteY6" fmla="*/ 177800 h 444500"/>
                <a:gd name="connsiteX7" fmla="*/ 29843 w 125093"/>
                <a:gd name="connsiteY7" fmla="*/ 101600 h 444500"/>
                <a:gd name="connsiteX8" fmla="*/ 17143 w 125093"/>
                <a:gd name="connsiteY8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93" h="444500">
                  <a:moveTo>
                    <a:pt x="125093" y="444500"/>
                  </a:moveTo>
                  <a:lnTo>
                    <a:pt x="118743" y="381000"/>
                  </a:lnTo>
                  <a:lnTo>
                    <a:pt x="80643" y="336550"/>
                  </a:lnTo>
                  <a:cubicBezTo>
                    <a:pt x="87204" y="270944"/>
                    <a:pt x="86993" y="294322"/>
                    <a:pt x="86993" y="266700"/>
                  </a:cubicBezTo>
                  <a:cubicBezTo>
                    <a:pt x="50152" y="253303"/>
                    <a:pt x="18508" y="257413"/>
                    <a:pt x="4443" y="222250"/>
                  </a:cubicBezTo>
                  <a:cubicBezTo>
                    <a:pt x="2871" y="218319"/>
                    <a:pt x="4443" y="213783"/>
                    <a:pt x="4443" y="209550"/>
                  </a:cubicBezTo>
                  <a:cubicBezTo>
                    <a:pt x="11623" y="173649"/>
                    <a:pt x="0" y="177800"/>
                    <a:pt x="23493" y="177800"/>
                  </a:cubicBezTo>
                  <a:cubicBezTo>
                    <a:pt x="30035" y="105842"/>
                    <a:pt x="29843" y="131329"/>
                    <a:pt x="29843" y="101600"/>
                  </a:cubicBezTo>
                  <a:lnTo>
                    <a:pt x="1714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3" name="Freihandform 142"/>
            <p:cNvSpPr/>
            <p:nvPr/>
          </p:nvSpPr>
          <p:spPr>
            <a:xfrm>
              <a:off x="4572000" y="2114550"/>
              <a:ext cx="482600" cy="146050"/>
            </a:xfrm>
            <a:custGeom>
              <a:avLst/>
              <a:gdLst>
                <a:gd name="connsiteX0" fmla="*/ 482600 w 482600"/>
                <a:gd name="connsiteY0" fmla="*/ 76200 h 146050"/>
                <a:gd name="connsiteX1" fmla="*/ 406400 w 482600"/>
                <a:gd name="connsiteY1" fmla="*/ 139700 h 146050"/>
                <a:gd name="connsiteX2" fmla="*/ 323850 w 482600"/>
                <a:gd name="connsiteY2" fmla="*/ 146050 h 146050"/>
                <a:gd name="connsiteX3" fmla="*/ 260350 w 482600"/>
                <a:gd name="connsiteY3" fmla="*/ 101600 h 146050"/>
                <a:gd name="connsiteX4" fmla="*/ 215900 w 482600"/>
                <a:gd name="connsiteY4" fmla="*/ 107950 h 146050"/>
                <a:gd name="connsiteX5" fmla="*/ 165100 w 482600"/>
                <a:gd name="connsiteY5" fmla="*/ 69850 h 146050"/>
                <a:gd name="connsiteX6" fmla="*/ 0 w 482600"/>
                <a:gd name="connsiteY6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600" h="146050">
                  <a:moveTo>
                    <a:pt x="482600" y="76200"/>
                  </a:moveTo>
                  <a:lnTo>
                    <a:pt x="406400" y="139700"/>
                  </a:lnTo>
                  <a:lnTo>
                    <a:pt x="323850" y="146050"/>
                  </a:lnTo>
                  <a:cubicBezTo>
                    <a:pt x="264209" y="106290"/>
                    <a:pt x="282889" y="124139"/>
                    <a:pt x="260350" y="101600"/>
                  </a:cubicBezTo>
                  <a:cubicBezTo>
                    <a:pt x="220162" y="108298"/>
                    <a:pt x="235125" y="107950"/>
                    <a:pt x="215900" y="107950"/>
                  </a:cubicBezTo>
                  <a:lnTo>
                    <a:pt x="165100" y="698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4221505" y="2209800"/>
              <a:ext cx="718795" cy="1028700"/>
            </a:xfrm>
            <a:custGeom>
              <a:avLst/>
              <a:gdLst>
                <a:gd name="connsiteX0" fmla="*/ 274295 w 718795"/>
                <a:gd name="connsiteY0" fmla="*/ 1028700 h 1028700"/>
                <a:gd name="connsiteX1" fmla="*/ 147295 w 718795"/>
                <a:gd name="connsiteY1" fmla="*/ 984250 h 1028700"/>
                <a:gd name="connsiteX2" fmla="*/ 77445 w 718795"/>
                <a:gd name="connsiteY2" fmla="*/ 908050 h 1028700"/>
                <a:gd name="connsiteX3" fmla="*/ 26645 w 718795"/>
                <a:gd name="connsiteY3" fmla="*/ 850900 h 1028700"/>
                <a:gd name="connsiteX4" fmla="*/ 26645 w 718795"/>
                <a:gd name="connsiteY4" fmla="*/ 730250 h 1028700"/>
                <a:gd name="connsiteX5" fmla="*/ 52045 w 718795"/>
                <a:gd name="connsiteY5" fmla="*/ 609600 h 1028700"/>
                <a:gd name="connsiteX6" fmla="*/ 1245 w 718795"/>
                <a:gd name="connsiteY6" fmla="*/ 533400 h 1028700"/>
                <a:gd name="connsiteX7" fmla="*/ 32995 w 718795"/>
                <a:gd name="connsiteY7" fmla="*/ 406400 h 1028700"/>
                <a:gd name="connsiteX8" fmla="*/ 128245 w 718795"/>
                <a:gd name="connsiteY8" fmla="*/ 387350 h 1028700"/>
                <a:gd name="connsiteX9" fmla="*/ 166345 w 718795"/>
                <a:gd name="connsiteY9" fmla="*/ 342900 h 1028700"/>
                <a:gd name="connsiteX10" fmla="*/ 293345 w 718795"/>
                <a:gd name="connsiteY10" fmla="*/ 273050 h 1028700"/>
                <a:gd name="connsiteX11" fmla="*/ 375895 w 718795"/>
                <a:gd name="connsiteY11" fmla="*/ 304800 h 1028700"/>
                <a:gd name="connsiteX12" fmla="*/ 452095 w 718795"/>
                <a:gd name="connsiteY12" fmla="*/ 342900 h 1028700"/>
                <a:gd name="connsiteX13" fmla="*/ 515595 w 718795"/>
                <a:gd name="connsiteY13" fmla="*/ 317500 h 1028700"/>
                <a:gd name="connsiteX14" fmla="*/ 521945 w 718795"/>
                <a:gd name="connsiteY14" fmla="*/ 317500 h 1028700"/>
                <a:gd name="connsiteX15" fmla="*/ 617195 w 718795"/>
                <a:gd name="connsiteY15" fmla="*/ 342900 h 1028700"/>
                <a:gd name="connsiteX16" fmla="*/ 680695 w 718795"/>
                <a:gd name="connsiteY16" fmla="*/ 374650 h 1028700"/>
                <a:gd name="connsiteX17" fmla="*/ 687045 w 718795"/>
                <a:gd name="connsiteY17" fmla="*/ 304800 h 1028700"/>
                <a:gd name="connsiteX18" fmla="*/ 718795 w 718795"/>
                <a:gd name="connsiteY18" fmla="*/ 215900 h 1028700"/>
                <a:gd name="connsiteX19" fmla="*/ 667995 w 718795"/>
                <a:gd name="connsiteY19" fmla="*/ 184150 h 1028700"/>
                <a:gd name="connsiteX20" fmla="*/ 560045 w 718795"/>
                <a:gd name="connsiteY20" fmla="*/ 152400 h 1028700"/>
                <a:gd name="connsiteX21" fmla="*/ 540995 w 718795"/>
                <a:gd name="connsiteY21" fmla="*/ 88900 h 1028700"/>
                <a:gd name="connsiteX22" fmla="*/ 572745 w 718795"/>
                <a:gd name="connsiteY2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8795" h="1028700">
                  <a:moveTo>
                    <a:pt x="274295" y="1028700"/>
                  </a:moveTo>
                  <a:cubicBezTo>
                    <a:pt x="151659" y="983518"/>
                    <a:pt x="196504" y="984250"/>
                    <a:pt x="147295" y="984250"/>
                  </a:cubicBezTo>
                  <a:cubicBezTo>
                    <a:pt x="74313" y="917902"/>
                    <a:pt x="77445" y="952217"/>
                    <a:pt x="77445" y="908050"/>
                  </a:cubicBezTo>
                  <a:lnTo>
                    <a:pt x="26645" y="850900"/>
                  </a:lnTo>
                  <a:lnTo>
                    <a:pt x="26645" y="730250"/>
                  </a:lnTo>
                  <a:lnTo>
                    <a:pt x="52045" y="609600"/>
                  </a:lnTo>
                  <a:cubicBezTo>
                    <a:pt x="0" y="538038"/>
                    <a:pt x="1245" y="568540"/>
                    <a:pt x="1245" y="533400"/>
                  </a:cubicBezTo>
                  <a:lnTo>
                    <a:pt x="32995" y="406400"/>
                  </a:lnTo>
                  <a:lnTo>
                    <a:pt x="128245" y="387350"/>
                  </a:lnTo>
                  <a:lnTo>
                    <a:pt x="166345" y="342900"/>
                  </a:lnTo>
                  <a:lnTo>
                    <a:pt x="293345" y="273050"/>
                  </a:lnTo>
                  <a:cubicBezTo>
                    <a:pt x="371499" y="305614"/>
                    <a:pt x="342028" y="304800"/>
                    <a:pt x="375895" y="304800"/>
                  </a:cubicBezTo>
                  <a:lnTo>
                    <a:pt x="452095" y="342900"/>
                  </a:lnTo>
                  <a:cubicBezTo>
                    <a:pt x="510531" y="301160"/>
                    <a:pt x="476132" y="307634"/>
                    <a:pt x="515595" y="317500"/>
                  </a:cubicBezTo>
                  <a:cubicBezTo>
                    <a:pt x="517648" y="318013"/>
                    <a:pt x="519828" y="317500"/>
                    <a:pt x="521945" y="317500"/>
                  </a:cubicBezTo>
                  <a:lnTo>
                    <a:pt x="617195" y="342900"/>
                  </a:lnTo>
                  <a:cubicBezTo>
                    <a:pt x="676195" y="375678"/>
                    <a:pt x="652553" y="374650"/>
                    <a:pt x="680695" y="374650"/>
                  </a:cubicBezTo>
                  <a:lnTo>
                    <a:pt x="687045" y="304800"/>
                  </a:lnTo>
                  <a:lnTo>
                    <a:pt x="718795" y="215900"/>
                  </a:lnTo>
                  <a:lnTo>
                    <a:pt x="667995" y="184150"/>
                  </a:lnTo>
                  <a:lnTo>
                    <a:pt x="560045" y="152400"/>
                  </a:lnTo>
                  <a:cubicBezTo>
                    <a:pt x="540326" y="93242"/>
                    <a:pt x="540995" y="115330"/>
                    <a:pt x="540995" y="88900"/>
                  </a:cubicBezTo>
                  <a:lnTo>
                    <a:pt x="57274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9" name="Freihandform 168"/>
            <p:cNvSpPr/>
            <p:nvPr/>
          </p:nvSpPr>
          <p:spPr>
            <a:xfrm>
              <a:off x="3048000" y="2406650"/>
              <a:ext cx="1193800" cy="831850"/>
            </a:xfrm>
            <a:custGeom>
              <a:avLst/>
              <a:gdLst>
                <a:gd name="connsiteX0" fmla="*/ 101600 w 1193800"/>
                <a:gd name="connsiteY0" fmla="*/ 0 h 831850"/>
                <a:gd name="connsiteX1" fmla="*/ 127000 w 1193800"/>
                <a:gd name="connsiteY1" fmla="*/ 57150 h 831850"/>
                <a:gd name="connsiteX2" fmla="*/ 88900 w 1193800"/>
                <a:gd name="connsiteY2" fmla="*/ 146050 h 831850"/>
                <a:gd name="connsiteX3" fmla="*/ 69850 w 1193800"/>
                <a:gd name="connsiteY3" fmla="*/ 222250 h 831850"/>
                <a:gd name="connsiteX4" fmla="*/ 0 w 1193800"/>
                <a:gd name="connsiteY4" fmla="*/ 241300 h 831850"/>
                <a:gd name="connsiteX5" fmla="*/ 0 w 1193800"/>
                <a:gd name="connsiteY5" fmla="*/ 292100 h 831850"/>
                <a:gd name="connsiteX6" fmla="*/ 50800 w 1193800"/>
                <a:gd name="connsiteY6" fmla="*/ 342900 h 831850"/>
                <a:gd name="connsiteX7" fmla="*/ 158750 w 1193800"/>
                <a:gd name="connsiteY7" fmla="*/ 412750 h 831850"/>
                <a:gd name="connsiteX8" fmla="*/ 228600 w 1193800"/>
                <a:gd name="connsiteY8" fmla="*/ 438150 h 831850"/>
                <a:gd name="connsiteX9" fmla="*/ 234950 w 1193800"/>
                <a:gd name="connsiteY9" fmla="*/ 488950 h 831850"/>
                <a:gd name="connsiteX10" fmla="*/ 336550 w 1193800"/>
                <a:gd name="connsiteY10" fmla="*/ 508000 h 831850"/>
                <a:gd name="connsiteX11" fmla="*/ 406400 w 1193800"/>
                <a:gd name="connsiteY11" fmla="*/ 552450 h 831850"/>
                <a:gd name="connsiteX12" fmla="*/ 444500 w 1193800"/>
                <a:gd name="connsiteY12" fmla="*/ 571500 h 831850"/>
                <a:gd name="connsiteX13" fmla="*/ 425450 w 1193800"/>
                <a:gd name="connsiteY13" fmla="*/ 641350 h 831850"/>
                <a:gd name="connsiteX14" fmla="*/ 425450 w 1193800"/>
                <a:gd name="connsiteY14" fmla="*/ 641350 h 831850"/>
                <a:gd name="connsiteX15" fmla="*/ 469900 w 1193800"/>
                <a:gd name="connsiteY15" fmla="*/ 717550 h 831850"/>
                <a:gd name="connsiteX16" fmla="*/ 501650 w 1193800"/>
                <a:gd name="connsiteY16" fmla="*/ 774700 h 831850"/>
                <a:gd name="connsiteX17" fmla="*/ 463550 w 1193800"/>
                <a:gd name="connsiteY17" fmla="*/ 800100 h 831850"/>
                <a:gd name="connsiteX18" fmla="*/ 533400 w 1193800"/>
                <a:gd name="connsiteY18" fmla="*/ 831850 h 831850"/>
                <a:gd name="connsiteX19" fmla="*/ 628650 w 1193800"/>
                <a:gd name="connsiteY19" fmla="*/ 806450 h 831850"/>
                <a:gd name="connsiteX20" fmla="*/ 698500 w 1193800"/>
                <a:gd name="connsiteY20" fmla="*/ 730250 h 831850"/>
                <a:gd name="connsiteX21" fmla="*/ 812800 w 1193800"/>
                <a:gd name="connsiteY21" fmla="*/ 698500 h 831850"/>
                <a:gd name="connsiteX22" fmla="*/ 939800 w 1193800"/>
                <a:gd name="connsiteY22" fmla="*/ 647700 h 831850"/>
                <a:gd name="connsiteX23" fmla="*/ 965200 w 1193800"/>
                <a:gd name="connsiteY23" fmla="*/ 571500 h 831850"/>
                <a:gd name="connsiteX24" fmla="*/ 1035050 w 1193800"/>
                <a:gd name="connsiteY24" fmla="*/ 552450 h 831850"/>
                <a:gd name="connsiteX25" fmla="*/ 1193800 w 1193800"/>
                <a:gd name="connsiteY25" fmla="*/ 5651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3800" h="831850">
                  <a:moveTo>
                    <a:pt x="101600" y="0"/>
                  </a:moveTo>
                  <a:lnTo>
                    <a:pt x="127000" y="57150"/>
                  </a:lnTo>
                  <a:lnTo>
                    <a:pt x="88900" y="146050"/>
                  </a:lnTo>
                  <a:lnTo>
                    <a:pt x="69850" y="222250"/>
                  </a:lnTo>
                  <a:lnTo>
                    <a:pt x="0" y="241300"/>
                  </a:lnTo>
                  <a:lnTo>
                    <a:pt x="0" y="292100"/>
                  </a:lnTo>
                  <a:cubicBezTo>
                    <a:pt x="45844" y="344493"/>
                    <a:pt x="21950" y="342900"/>
                    <a:pt x="50800" y="342900"/>
                  </a:cubicBezTo>
                  <a:lnTo>
                    <a:pt x="158750" y="412750"/>
                  </a:lnTo>
                  <a:lnTo>
                    <a:pt x="228600" y="438150"/>
                  </a:lnTo>
                  <a:lnTo>
                    <a:pt x="234950" y="488950"/>
                  </a:lnTo>
                  <a:cubicBezTo>
                    <a:pt x="332276" y="508415"/>
                    <a:pt x="297821" y="508000"/>
                    <a:pt x="336550" y="508000"/>
                  </a:cubicBezTo>
                  <a:lnTo>
                    <a:pt x="406400" y="552450"/>
                  </a:lnTo>
                  <a:lnTo>
                    <a:pt x="444500" y="571500"/>
                  </a:lnTo>
                  <a:lnTo>
                    <a:pt x="425450" y="641350"/>
                  </a:lnTo>
                  <a:lnTo>
                    <a:pt x="425450" y="641350"/>
                  </a:lnTo>
                  <a:cubicBezTo>
                    <a:pt x="477424" y="719311"/>
                    <a:pt x="506777" y="717550"/>
                    <a:pt x="469900" y="717550"/>
                  </a:cubicBezTo>
                  <a:cubicBezTo>
                    <a:pt x="502772" y="770145"/>
                    <a:pt x="501650" y="748381"/>
                    <a:pt x="501650" y="774700"/>
                  </a:cubicBezTo>
                  <a:lnTo>
                    <a:pt x="463550" y="800100"/>
                  </a:lnTo>
                  <a:cubicBezTo>
                    <a:pt x="529829" y="826612"/>
                    <a:pt x="510930" y="809380"/>
                    <a:pt x="533400" y="831850"/>
                  </a:cubicBezTo>
                  <a:cubicBezTo>
                    <a:pt x="615624" y="804442"/>
                    <a:pt x="582826" y="806450"/>
                    <a:pt x="628650" y="806450"/>
                  </a:cubicBezTo>
                  <a:lnTo>
                    <a:pt x="698500" y="730250"/>
                  </a:lnTo>
                  <a:cubicBezTo>
                    <a:pt x="808481" y="697903"/>
                    <a:pt x="768943" y="698500"/>
                    <a:pt x="812800" y="698500"/>
                  </a:cubicBezTo>
                  <a:lnTo>
                    <a:pt x="939800" y="647700"/>
                  </a:lnTo>
                  <a:cubicBezTo>
                    <a:pt x="959363" y="569447"/>
                    <a:pt x="932668" y="571500"/>
                    <a:pt x="965200" y="571500"/>
                  </a:cubicBezTo>
                  <a:lnTo>
                    <a:pt x="1035050" y="552450"/>
                  </a:lnTo>
                  <a:lnTo>
                    <a:pt x="1193800" y="5651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1" name="Freihandform 170"/>
            <p:cNvSpPr/>
            <p:nvPr/>
          </p:nvSpPr>
          <p:spPr>
            <a:xfrm>
              <a:off x="2622550" y="2330450"/>
              <a:ext cx="298450" cy="349250"/>
            </a:xfrm>
            <a:custGeom>
              <a:avLst/>
              <a:gdLst>
                <a:gd name="connsiteX0" fmla="*/ 0 w 298450"/>
                <a:gd name="connsiteY0" fmla="*/ 349250 h 349250"/>
                <a:gd name="connsiteX1" fmla="*/ 165100 w 298450"/>
                <a:gd name="connsiteY1" fmla="*/ 342900 h 349250"/>
                <a:gd name="connsiteX2" fmla="*/ 254000 w 298450"/>
                <a:gd name="connsiteY2" fmla="*/ 273050 h 349250"/>
                <a:gd name="connsiteX3" fmla="*/ 298450 w 298450"/>
                <a:gd name="connsiteY3" fmla="*/ 203200 h 349250"/>
                <a:gd name="connsiteX4" fmla="*/ 298450 w 298450"/>
                <a:gd name="connsiteY4" fmla="*/ 101600 h 349250"/>
                <a:gd name="connsiteX5" fmla="*/ 292100 w 298450"/>
                <a:gd name="connsiteY5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349250">
                  <a:moveTo>
                    <a:pt x="0" y="349250"/>
                  </a:moveTo>
                  <a:lnTo>
                    <a:pt x="165100" y="342900"/>
                  </a:lnTo>
                  <a:cubicBezTo>
                    <a:pt x="249266" y="271683"/>
                    <a:pt x="211604" y="273050"/>
                    <a:pt x="254000" y="273050"/>
                  </a:cubicBezTo>
                  <a:lnTo>
                    <a:pt x="298450" y="203200"/>
                  </a:lnTo>
                  <a:lnTo>
                    <a:pt x="298450" y="101600"/>
                  </a:lnTo>
                  <a:cubicBezTo>
                    <a:pt x="291959" y="4238"/>
                    <a:pt x="292100" y="38170"/>
                    <a:pt x="292100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2" name="Freihandform 171"/>
            <p:cNvSpPr/>
            <p:nvPr/>
          </p:nvSpPr>
          <p:spPr>
            <a:xfrm>
              <a:off x="2235200" y="3016250"/>
              <a:ext cx="361950" cy="355600"/>
            </a:xfrm>
            <a:custGeom>
              <a:avLst/>
              <a:gdLst>
                <a:gd name="connsiteX0" fmla="*/ 203200 w 361950"/>
                <a:gd name="connsiteY0" fmla="*/ 0 h 355600"/>
                <a:gd name="connsiteX1" fmla="*/ 317500 w 361950"/>
                <a:gd name="connsiteY1" fmla="*/ 63500 h 355600"/>
                <a:gd name="connsiteX2" fmla="*/ 361950 w 361950"/>
                <a:gd name="connsiteY2" fmla="*/ 152400 h 355600"/>
                <a:gd name="connsiteX3" fmla="*/ 298450 w 361950"/>
                <a:gd name="connsiteY3" fmla="*/ 222250 h 355600"/>
                <a:gd name="connsiteX4" fmla="*/ 247650 w 361950"/>
                <a:gd name="connsiteY4" fmla="*/ 317500 h 355600"/>
                <a:gd name="connsiteX5" fmla="*/ 133350 w 361950"/>
                <a:gd name="connsiteY5" fmla="*/ 349250 h 355600"/>
                <a:gd name="connsiteX6" fmla="*/ 0 w 36195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55600">
                  <a:moveTo>
                    <a:pt x="203200" y="0"/>
                  </a:moveTo>
                  <a:cubicBezTo>
                    <a:pt x="319393" y="58097"/>
                    <a:pt x="317500" y="14553"/>
                    <a:pt x="317500" y="63500"/>
                  </a:cubicBezTo>
                  <a:lnTo>
                    <a:pt x="361950" y="152400"/>
                  </a:lnTo>
                  <a:lnTo>
                    <a:pt x="298450" y="222250"/>
                  </a:lnTo>
                  <a:lnTo>
                    <a:pt x="247650" y="317500"/>
                  </a:lnTo>
                  <a:cubicBezTo>
                    <a:pt x="146376" y="351258"/>
                    <a:pt x="185867" y="349250"/>
                    <a:pt x="133350" y="349250"/>
                  </a:cubicBez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3" name="Freihandform 172"/>
            <p:cNvSpPr/>
            <p:nvPr/>
          </p:nvSpPr>
          <p:spPr>
            <a:xfrm>
              <a:off x="2749550" y="3022301"/>
              <a:ext cx="317500" cy="247949"/>
            </a:xfrm>
            <a:custGeom>
              <a:avLst/>
              <a:gdLst>
                <a:gd name="connsiteX0" fmla="*/ 57150 w 317500"/>
                <a:gd name="connsiteY0" fmla="*/ 247949 h 247949"/>
                <a:gd name="connsiteX1" fmla="*/ 0 w 317500"/>
                <a:gd name="connsiteY1" fmla="*/ 108249 h 247949"/>
                <a:gd name="connsiteX2" fmla="*/ 63500 w 317500"/>
                <a:gd name="connsiteY2" fmla="*/ 12999 h 247949"/>
                <a:gd name="connsiteX3" fmla="*/ 158750 w 317500"/>
                <a:gd name="connsiteY3" fmla="*/ 299 h 247949"/>
                <a:gd name="connsiteX4" fmla="*/ 279400 w 317500"/>
                <a:gd name="connsiteY4" fmla="*/ 25699 h 247949"/>
                <a:gd name="connsiteX5" fmla="*/ 317500 w 317500"/>
                <a:gd name="connsiteY5" fmla="*/ 70149 h 247949"/>
                <a:gd name="connsiteX6" fmla="*/ 165100 w 317500"/>
                <a:gd name="connsiteY6" fmla="*/ 133649 h 247949"/>
                <a:gd name="connsiteX7" fmla="*/ 177800 w 317500"/>
                <a:gd name="connsiteY7" fmla="*/ 184449 h 247949"/>
                <a:gd name="connsiteX8" fmla="*/ 57150 w 317500"/>
                <a:gd name="connsiteY8" fmla="*/ 247949 h 2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" h="247949">
                  <a:moveTo>
                    <a:pt x="57150" y="247949"/>
                  </a:moveTo>
                  <a:lnTo>
                    <a:pt x="0" y="108249"/>
                  </a:lnTo>
                  <a:cubicBezTo>
                    <a:pt x="64730" y="17627"/>
                    <a:pt x="63500" y="55766"/>
                    <a:pt x="63500" y="12999"/>
                  </a:cubicBezTo>
                  <a:cubicBezTo>
                    <a:pt x="154495" y="0"/>
                    <a:pt x="122466" y="299"/>
                    <a:pt x="158750" y="299"/>
                  </a:cubicBezTo>
                  <a:lnTo>
                    <a:pt x="279400" y="25699"/>
                  </a:lnTo>
                  <a:lnTo>
                    <a:pt x="317500" y="70149"/>
                  </a:lnTo>
                  <a:cubicBezTo>
                    <a:pt x="169509" y="134493"/>
                    <a:pt x="224536" y="133649"/>
                    <a:pt x="165100" y="133649"/>
                  </a:cubicBezTo>
                  <a:lnTo>
                    <a:pt x="177800" y="184449"/>
                  </a:lnTo>
                  <a:lnTo>
                    <a:pt x="57150" y="24794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Freihandform 173"/>
            <p:cNvSpPr/>
            <p:nvPr/>
          </p:nvSpPr>
          <p:spPr>
            <a:xfrm>
              <a:off x="2839075" y="2749550"/>
              <a:ext cx="399425" cy="183796"/>
            </a:xfrm>
            <a:custGeom>
              <a:avLst/>
              <a:gdLst>
                <a:gd name="connsiteX0" fmla="*/ 399425 w 399425"/>
                <a:gd name="connsiteY0" fmla="*/ 107950 h 183796"/>
                <a:gd name="connsiteX1" fmla="*/ 266075 w 399425"/>
                <a:gd name="connsiteY1" fmla="*/ 177800 h 183796"/>
                <a:gd name="connsiteX2" fmla="*/ 139075 w 399425"/>
                <a:gd name="connsiteY2" fmla="*/ 158750 h 183796"/>
                <a:gd name="connsiteX3" fmla="*/ 120025 w 399425"/>
                <a:gd name="connsiteY3" fmla="*/ 152400 h 183796"/>
                <a:gd name="connsiteX4" fmla="*/ 31125 w 399425"/>
                <a:gd name="connsiteY4" fmla="*/ 101600 h 183796"/>
                <a:gd name="connsiteX5" fmla="*/ 81925 w 399425"/>
                <a:gd name="connsiteY5" fmla="*/ 19050 h 183796"/>
                <a:gd name="connsiteX6" fmla="*/ 221625 w 399425"/>
                <a:gd name="connsiteY6" fmla="*/ 0 h 18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25" h="183796">
                  <a:moveTo>
                    <a:pt x="399425" y="107950"/>
                  </a:moveTo>
                  <a:cubicBezTo>
                    <a:pt x="289104" y="183796"/>
                    <a:pt x="338923" y="177800"/>
                    <a:pt x="266075" y="177800"/>
                  </a:cubicBezTo>
                  <a:cubicBezTo>
                    <a:pt x="223742" y="171450"/>
                    <a:pt x="181249" y="166085"/>
                    <a:pt x="139075" y="158750"/>
                  </a:cubicBezTo>
                  <a:cubicBezTo>
                    <a:pt x="132480" y="157603"/>
                    <a:pt x="120025" y="152400"/>
                    <a:pt x="120025" y="152400"/>
                  </a:cubicBezTo>
                  <a:cubicBezTo>
                    <a:pt x="22062" y="106684"/>
                    <a:pt x="0" y="132725"/>
                    <a:pt x="31125" y="101600"/>
                  </a:cubicBezTo>
                  <a:lnTo>
                    <a:pt x="81925" y="19050"/>
                  </a:lnTo>
                  <a:lnTo>
                    <a:pt x="22162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5" name="Freihandform 174"/>
            <p:cNvSpPr/>
            <p:nvPr/>
          </p:nvSpPr>
          <p:spPr>
            <a:xfrm>
              <a:off x="5777831" y="3854450"/>
              <a:ext cx="2619494" cy="1746250"/>
            </a:xfrm>
            <a:custGeom>
              <a:avLst/>
              <a:gdLst>
                <a:gd name="connsiteX0" fmla="*/ 19719 w 2619494"/>
                <a:gd name="connsiteY0" fmla="*/ 1746250 h 1746250"/>
                <a:gd name="connsiteX1" fmla="*/ 669 w 2619494"/>
                <a:gd name="connsiteY1" fmla="*/ 1682750 h 1746250"/>
                <a:gd name="connsiteX2" fmla="*/ 7019 w 2619494"/>
                <a:gd name="connsiteY2" fmla="*/ 1619250 h 1746250"/>
                <a:gd name="connsiteX3" fmla="*/ 76869 w 2619494"/>
                <a:gd name="connsiteY3" fmla="*/ 1600200 h 1746250"/>
                <a:gd name="connsiteX4" fmla="*/ 165769 w 2619494"/>
                <a:gd name="connsiteY4" fmla="*/ 1638300 h 1746250"/>
                <a:gd name="connsiteX5" fmla="*/ 229269 w 2619494"/>
                <a:gd name="connsiteY5" fmla="*/ 1676400 h 1746250"/>
                <a:gd name="connsiteX6" fmla="*/ 273719 w 2619494"/>
                <a:gd name="connsiteY6" fmla="*/ 1619250 h 1746250"/>
                <a:gd name="connsiteX7" fmla="*/ 349919 w 2619494"/>
                <a:gd name="connsiteY7" fmla="*/ 1612900 h 1746250"/>
                <a:gd name="connsiteX8" fmla="*/ 362619 w 2619494"/>
                <a:gd name="connsiteY8" fmla="*/ 1619250 h 1746250"/>
                <a:gd name="connsiteX9" fmla="*/ 432469 w 2619494"/>
                <a:gd name="connsiteY9" fmla="*/ 1593850 h 1746250"/>
                <a:gd name="connsiteX10" fmla="*/ 451519 w 2619494"/>
                <a:gd name="connsiteY10" fmla="*/ 1581150 h 1746250"/>
                <a:gd name="connsiteX11" fmla="*/ 565819 w 2619494"/>
                <a:gd name="connsiteY11" fmla="*/ 1631950 h 1746250"/>
                <a:gd name="connsiteX12" fmla="*/ 667419 w 2619494"/>
                <a:gd name="connsiteY12" fmla="*/ 1631950 h 1746250"/>
                <a:gd name="connsiteX13" fmla="*/ 800769 w 2619494"/>
                <a:gd name="connsiteY13" fmla="*/ 1663700 h 1746250"/>
                <a:gd name="connsiteX14" fmla="*/ 915069 w 2619494"/>
                <a:gd name="connsiteY14" fmla="*/ 1644650 h 1746250"/>
                <a:gd name="connsiteX15" fmla="*/ 1067469 w 2619494"/>
                <a:gd name="connsiteY15" fmla="*/ 1663700 h 1746250"/>
                <a:gd name="connsiteX16" fmla="*/ 1124619 w 2619494"/>
                <a:gd name="connsiteY16" fmla="*/ 1714500 h 1746250"/>
                <a:gd name="connsiteX17" fmla="*/ 1162719 w 2619494"/>
                <a:gd name="connsiteY17" fmla="*/ 1708150 h 1746250"/>
                <a:gd name="connsiteX18" fmla="*/ 1238919 w 2619494"/>
                <a:gd name="connsiteY18" fmla="*/ 1701800 h 1746250"/>
                <a:gd name="connsiteX19" fmla="*/ 1257969 w 2619494"/>
                <a:gd name="connsiteY19" fmla="*/ 1631950 h 1746250"/>
                <a:gd name="connsiteX20" fmla="*/ 1334169 w 2619494"/>
                <a:gd name="connsiteY20" fmla="*/ 1600200 h 1746250"/>
                <a:gd name="connsiteX21" fmla="*/ 1315119 w 2619494"/>
                <a:gd name="connsiteY21" fmla="*/ 1568450 h 1746250"/>
                <a:gd name="connsiteX22" fmla="*/ 1238919 w 2619494"/>
                <a:gd name="connsiteY22" fmla="*/ 1492250 h 1746250"/>
                <a:gd name="connsiteX23" fmla="*/ 1257969 w 2619494"/>
                <a:gd name="connsiteY23" fmla="*/ 1454150 h 1746250"/>
                <a:gd name="connsiteX24" fmla="*/ 1238919 w 2619494"/>
                <a:gd name="connsiteY24" fmla="*/ 1390650 h 1746250"/>
                <a:gd name="connsiteX25" fmla="*/ 1251619 w 2619494"/>
                <a:gd name="connsiteY25" fmla="*/ 1320800 h 1746250"/>
                <a:gd name="connsiteX26" fmla="*/ 1397669 w 2619494"/>
                <a:gd name="connsiteY26" fmla="*/ 1270000 h 1746250"/>
                <a:gd name="connsiteX27" fmla="*/ 1550069 w 2619494"/>
                <a:gd name="connsiteY27" fmla="*/ 1270000 h 1746250"/>
                <a:gd name="connsiteX28" fmla="*/ 1632619 w 2619494"/>
                <a:gd name="connsiteY28" fmla="*/ 1276350 h 1746250"/>
                <a:gd name="connsiteX29" fmla="*/ 1715169 w 2619494"/>
                <a:gd name="connsiteY29" fmla="*/ 1250950 h 1746250"/>
                <a:gd name="connsiteX30" fmla="*/ 1772319 w 2619494"/>
                <a:gd name="connsiteY30" fmla="*/ 1257300 h 1746250"/>
                <a:gd name="connsiteX31" fmla="*/ 1804069 w 2619494"/>
                <a:gd name="connsiteY31" fmla="*/ 1263650 h 1746250"/>
                <a:gd name="connsiteX32" fmla="*/ 1835819 w 2619494"/>
                <a:gd name="connsiteY32" fmla="*/ 1231900 h 1746250"/>
                <a:gd name="connsiteX33" fmla="*/ 1905669 w 2619494"/>
                <a:gd name="connsiteY33" fmla="*/ 1212850 h 1746250"/>
                <a:gd name="connsiteX34" fmla="*/ 1981869 w 2619494"/>
                <a:gd name="connsiteY34" fmla="*/ 1219200 h 1746250"/>
                <a:gd name="connsiteX35" fmla="*/ 2039019 w 2619494"/>
                <a:gd name="connsiteY35" fmla="*/ 1174750 h 1746250"/>
                <a:gd name="connsiteX36" fmla="*/ 2039019 w 2619494"/>
                <a:gd name="connsiteY36" fmla="*/ 1117600 h 1746250"/>
                <a:gd name="connsiteX37" fmla="*/ 2102519 w 2619494"/>
                <a:gd name="connsiteY37" fmla="*/ 1060450 h 1746250"/>
                <a:gd name="connsiteX38" fmla="*/ 2134269 w 2619494"/>
                <a:gd name="connsiteY38" fmla="*/ 996950 h 1746250"/>
                <a:gd name="connsiteX39" fmla="*/ 2172369 w 2619494"/>
                <a:gd name="connsiteY39" fmla="*/ 939800 h 1746250"/>
                <a:gd name="connsiteX40" fmla="*/ 2242219 w 2619494"/>
                <a:gd name="connsiteY40" fmla="*/ 889000 h 1746250"/>
                <a:gd name="connsiteX41" fmla="*/ 2261269 w 2619494"/>
                <a:gd name="connsiteY41" fmla="*/ 882650 h 1746250"/>
                <a:gd name="connsiteX42" fmla="*/ 2286669 w 2619494"/>
                <a:gd name="connsiteY42" fmla="*/ 806450 h 1746250"/>
                <a:gd name="connsiteX43" fmla="*/ 2350169 w 2619494"/>
                <a:gd name="connsiteY43" fmla="*/ 749300 h 1746250"/>
                <a:gd name="connsiteX44" fmla="*/ 2445419 w 2619494"/>
                <a:gd name="connsiteY44" fmla="*/ 692150 h 1746250"/>
                <a:gd name="connsiteX45" fmla="*/ 2559719 w 2619494"/>
                <a:gd name="connsiteY45" fmla="*/ 622300 h 1746250"/>
                <a:gd name="connsiteX46" fmla="*/ 2610519 w 2619494"/>
                <a:gd name="connsiteY46" fmla="*/ 558800 h 1746250"/>
                <a:gd name="connsiteX47" fmla="*/ 2597819 w 2619494"/>
                <a:gd name="connsiteY47" fmla="*/ 533400 h 1746250"/>
                <a:gd name="connsiteX48" fmla="*/ 2578769 w 2619494"/>
                <a:gd name="connsiteY48" fmla="*/ 527050 h 1746250"/>
                <a:gd name="connsiteX49" fmla="*/ 2559719 w 2619494"/>
                <a:gd name="connsiteY49" fmla="*/ 514350 h 1746250"/>
                <a:gd name="connsiteX50" fmla="*/ 2547019 w 2619494"/>
                <a:gd name="connsiteY50" fmla="*/ 495300 h 1746250"/>
                <a:gd name="connsiteX51" fmla="*/ 2483519 w 2619494"/>
                <a:gd name="connsiteY51" fmla="*/ 406400 h 1746250"/>
                <a:gd name="connsiteX52" fmla="*/ 2496219 w 2619494"/>
                <a:gd name="connsiteY52" fmla="*/ 330200 h 1746250"/>
                <a:gd name="connsiteX53" fmla="*/ 2489869 w 2619494"/>
                <a:gd name="connsiteY53" fmla="*/ 247650 h 1746250"/>
                <a:gd name="connsiteX54" fmla="*/ 2464469 w 2619494"/>
                <a:gd name="connsiteY54" fmla="*/ 190500 h 1746250"/>
                <a:gd name="connsiteX55" fmla="*/ 2324769 w 2619494"/>
                <a:gd name="connsiteY55" fmla="*/ 133350 h 1746250"/>
                <a:gd name="connsiteX56" fmla="*/ 2273969 w 2619494"/>
                <a:gd name="connsiteY56" fmla="*/ 95250 h 1746250"/>
                <a:gd name="connsiteX57" fmla="*/ 2267619 w 2619494"/>
                <a:gd name="connsiteY57" fmla="*/ 95250 h 1746250"/>
                <a:gd name="connsiteX58" fmla="*/ 2166019 w 2619494"/>
                <a:gd name="connsiteY58" fmla="*/ 69850 h 1746250"/>
                <a:gd name="connsiteX59" fmla="*/ 2032669 w 2619494"/>
                <a:gd name="connsiteY59" fmla="*/ 76200 h 1746250"/>
                <a:gd name="connsiteX60" fmla="*/ 1912019 w 2619494"/>
                <a:gd name="connsiteY60" fmla="*/ 88900 h 1746250"/>
                <a:gd name="connsiteX61" fmla="*/ 1848519 w 2619494"/>
                <a:gd name="connsiteY61" fmla="*/ 114300 h 1746250"/>
                <a:gd name="connsiteX62" fmla="*/ 1842169 w 2619494"/>
                <a:gd name="connsiteY62" fmla="*/ 95250 h 1746250"/>
                <a:gd name="connsiteX63" fmla="*/ 1746919 w 2619494"/>
                <a:gd name="connsiteY63" fmla="*/ 50800 h 1746250"/>
                <a:gd name="connsiteX64" fmla="*/ 1638969 w 2619494"/>
                <a:gd name="connsiteY64" fmla="*/ 101600 h 1746250"/>
                <a:gd name="connsiteX65" fmla="*/ 1531019 w 2619494"/>
                <a:gd name="connsiteY65" fmla="*/ 152400 h 1746250"/>
                <a:gd name="connsiteX66" fmla="*/ 1473869 w 2619494"/>
                <a:gd name="connsiteY66" fmla="*/ 76200 h 1746250"/>
                <a:gd name="connsiteX67" fmla="*/ 1384969 w 2619494"/>
                <a:gd name="connsiteY67" fmla="*/ 57150 h 1746250"/>
                <a:gd name="connsiteX68" fmla="*/ 1321469 w 2619494"/>
                <a:gd name="connsiteY68" fmla="*/ 0 h 1746250"/>
                <a:gd name="connsiteX69" fmla="*/ 1277019 w 2619494"/>
                <a:gd name="connsiteY69" fmla="*/ 38100 h 1746250"/>
                <a:gd name="connsiteX70" fmla="*/ 1213519 w 2619494"/>
                <a:gd name="connsiteY70" fmla="*/ 82550 h 1746250"/>
                <a:gd name="connsiteX71" fmla="*/ 1169069 w 2619494"/>
                <a:gd name="connsiteY71" fmla="*/ 25400 h 1746250"/>
                <a:gd name="connsiteX72" fmla="*/ 1130969 w 2619494"/>
                <a:gd name="connsiteY72" fmla="*/ 1270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19494" h="1746250">
                  <a:moveTo>
                    <a:pt x="19719" y="1746250"/>
                  </a:moveTo>
                  <a:cubicBezTo>
                    <a:pt x="0" y="1687092"/>
                    <a:pt x="669" y="1709180"/>
                    <a:pt x="669" y="1682750"/>
                  </a:cubicBezTo>
                  <a:lnTo>
                    <a:pt x="7019" y="1619250"/>
                  </a:lnTo>
                  <a:cubicBezTo>
                    <a:pt x="68185" y="1598861"/>
                    <a:pt x="44089" y="1600200"/>
                    <a:pt x="76869" y="1600200"/>
                  </a:cubicBezTo>
                  <a:cubicBezTo>
                    <a:pt x="161341" y="1639187"/>
                    <a:pt x="129113" y="1638300"/>
                    <a:pt x="165769" y="1638300"/>
                  </a:cubicBezTo>
                  <a:cubicBezTo>
                    <a:pt x="220802" y="1693333"/>
                    <a:pt x="199636" y="1706033"/>
                    <a:pt x="229269" y="1676400"/>
                  </a:cubicBezTo>
                  <a:cubicBezTo>
                    <a:pt x="264499" y="1627078"/>
                    <a:pt x="248144" y="1644825"/>
                    <a:pt x="273719" y="1619250"/>
                  </a:cubicBezTo>
                  <a:cubicBezTo>
                    <a:pt x="401424" y="1572812"/>
                    <a:pt x="321803" y="1575412"/>
                    <a:pt x="349919" y="1612900"/>
                  </a:cubicBezTo>
                  <a:cubicBezTo>
                    <a:pt x="352759" y="1616686"/>
                    <a:pt x="358386" y="1617133"/>
                    <a:pt x="362619" y="1619250"/>
                  </a:cubicBezTo>
                  <a:cubicBezTo>
                    <a:pt x="385902" y="1610783"/>
                    <a:pt x="409697" y="1603609"/>
                    <a:pt x="432469" y="1593850"/>
                  </a:cubicBezTo>
                  <a:cubicBezTo>
                    <a:pt x="439484" y="1590844"/>
                    <a:pt x="451519" y="1581150"/>
                    <a:pt x="451519" y="1581150"/>
                  </a:cubicBezTo>
                  <a:cubicBezTo>
                    <a:pt x="562115" y="1639701"/>
                    <a:pt x="530679" y="1667090"/>
                    <a:pt x="565819" y="1631950"/>
                  </a:cubicBezTo>
                  <a:cubicBezTo>
                    <a:pt x="665760" y="1618624"/>
                    <a:pt x="646744" y="1590601"/>
                    <a:pt x="667419" y="1631950"/>
                  </a:cubicBezTo>
                  <a:cubicBezTo>
                    <a:pt x="796472" y="1664213"/>
                    <a:pt x="750783" y="1663700"/>
                    <a:pt x="800769" y="1663700"/>
                  </a:cubicBezTo>
                  <a:cubicBezTo>
                    <a:pt x="902246" y="1643405"/>
                    <a:pt x="863640" y="1644650"/>
                    <a:pt x="915069" y="1644650"/>
                  </a:cubicBezTo>
                  <a:cubicBezTo>
                    <a:pt x="1054705" y="1664598"/>
                    <a:pt x="1003518" y="1663700"/>
                    <a:pt x="1067469" y="1663700"/>
                  </a:cubicBezTo>
                  <a:lnTo>
                    <a:pt x="1124619" y="1714500"/>
                  </a:lnTo>
                  <a:lnTo>
                    <a:pt x="1162719" y="1708150"/>
                  </a:lnTo>
                  <a:lnTo>
                    <a:pt x="1238919" y="1701800"/>
                  </a:lnTo>
                  <a:lnTo>
                    <a:pt x="1257969" y="1631950"/>
                  </a:lnTo>
                  <a:lnTo>
                    <a:pt x="1334169" y="1600200"/>
                  </a:lnTo>
                  <a:cubicBezTo>
                    <a:pt x="1326671" y="1570208"/>
                    <a:pt x="1335625" y="1578703"/>
                    <a:pt x="1315119" y="1568450"/>
                  </a:cubicBezTo>
                  <a:lnTo>
                    <a:pt x="1238919" y="1492250"/>
                  </a:lnTo>
                  <a:cubicBezTo>
                    <a:pt x="1252288" y="1452142"/>
                    <a:pt x="1238232" y="1454150"/>
                    <a:pt x="1257969" y="1454150"/>
                  </a:cubicBezTo>
                  <a:cubicBezTo>
                    <a:pt x="1244854" y="1388574"/>
                    <a:pt x="1266855" y="1390650"/>
                    <a:pt x="1238919" y="1390650"/>
                  </a:cubicBezTo>
                  <a:cubicBezTo>
                    <a:pt x="1245461" y="1318692"/>
                    <a:pt x="1221890" y="1320800"/>
                    <a:pt x="1251619" y="1320800"/>
                  </a:cubicBezTo>
                  <a:cubicBezTo>
                    <a:pt x="1399694" y="1275734"/>
                    <a:pt x="1397669" y="1327238"/>
                    <a:pt x="1397669" y="1270000"/>
                  </a:cubicBezTo>
                  <a:lnTo>
                    <a:pt x="1550069" y="1270000"/>
                  </a:lnTo>
                  <a:lnTo>
                    <a:pt x="1632619" y="1276350"/>
                  </a:lnTo>
                  <a:cubicBezTo>
                    <a:pt x="1692885" y="1246217"/>
                    <a:pt x="1664487" y="1250950"/>
                    <a:pt x="1715169" y="1250950"/>
                  </a:cubicBezTo>
                  <a:cubicBezTo>
                    <a:pt x="1734219" y="1253067"/>
                    <a:pt x="1753413" y="1254149"/>
                    <a:pt x="1772319" y="1257300"/>
                  </a:cubicBezTo>
                  <a:cubicBezTo>
                    <a:pt x="1818451" y="1264989"/>
                    <a:pt x="1770087" y="1263650"/>
                    <a:pt x="1804069" y="1263650"/>
                  </a:cubicBezTo>
                  <a:cubicBezTo>
                    <a:pt x="1830791" y="1230247"/>
                    <a:pt x="1815916" y="1231900"/>
                    <a:pt x="1835819" y="1231900"/>
                  </a:cubicBezTo>
                  <a:cubicBezTo>
                    <a:pt x="1896985" y="1211511"/>
                    <a:pt x="1872889" y="1212850"/>
                    <a:pt x="1905669" y="1212850"/>
                  </a:cubicBezTo>
                  <a:cubicBezTo>
                    <a:pt x="1978464" y="1226085"/>
                    <a:pt x="1958785" y="1242284"/>
                    <a:pt x="1981869" y="1219200"/>
                  </a:cubicBezTo>
                  <a:lnTo>
                    <a:pt x="2039019" y="1174750"/>
                  </a:lnTo>
                  <a:cubicBezTo>
                    <a:pt x="2045740" y="1120980"/>
                    <a:pt x="2057436" y="1136017"/>
                    <a:pt x="2039019" y="1117600"/>
                  </a:cubicBezTo>
                  <a:cubicBezTo>
                    <a:pt x="2093166" y="1063453"/>
                    <a:pt x="2068400" y="1077510"/>
                    <a:pt x="2102519" y="1060450"/>
                  </a:cubicBezTo>
                  <a:lnTo>
                    <a:pt x="2134269" y="996950"/>
                  </a:lnTo>
                  <a:lnTo>
                    <a:pt x="2172369" y="939800"/>
                  </a:lnTo>
                  <a:cubicBezTo>
                    <a:pt x="2195652" y="922867"/>
                    <a:pt x="2218002" y="904568"/>
                    <a:pt x="2242219" y="889000"/>
                  </a:cubicBezTo>
                  <a:cubicBezTo>
                    <a:pt x="2247849" y="885380"/>
                    <a:pt x="2261269" y="882650"/>
                    <a:pt x="2261269" y="882650"/>
                  </a:cubicBezTo>
                  <a:cubicBezTo>
                    <a:pt x="2281107" y="809912"/>
                    <a:pt x="2263254" y="829865"/>
                    <a:pt x="2286669" y="806450"/>
                  </a:cubicBezTo>
                  <a:lnTo>
                    <a:pt x="2350169" y="749300"/>
                  </a:lnTo>
                  <a:lnTo>
                    <a:pt x="2445419" y="692150"/>
                  </a:lnTo>
                  <a:cubicBezTo>
                    <a:pt x="2557552" y="632785"/>
                    <a:pt x="2535161" y="671417"/>
                    <a:pt x="2559719" y="622300"/>
                  </a:cubicBezTo>
                  <a:cubicBezTo>
                    <a:pt x="2619494" y="584941"/>
                    <a:pt x="2610519" y="610519"/>
                    <a:pt x="2610519" y="558800"/>
                  </a:cubicBezTo>
                  <a:cubicBezTo>
                    <a:pt x="2606286" y="550333"/>
                    <a:pt x="2604512" y="540093"/>
                    <a:pt x="2597819" y="533400"/>
                  </a:cubicBezTo>
                  <a:cubicBezTo>
                    <a:pt x="2593086" y="528667"/>
                    <a:pt x="2584756" y="530043"/>
                    <a:pt x="2578769" y="527050"/>
                  </a:cubicBezTo>
                  <a:cubicBezTo>
                    <a:pt x="2571943" y="523637"/>
                    <a:pt x="2566069" y="518583"/>
                    <a:pt x="2559719" y="514350"/>
                  </a:cubicBezTo>
                  <a:lnTo>
                    <a:pt x="2547019" y="495300"/>
                  </a:lnTo>
                  <a:cubicBezTo>
                    <a:pt x="2482228" y="411072"/>
                    <a:pt x="2483519" y="447466"/>
                    <a:pt x="2483519" y="406400"/>
                  </a:cubicBezTo>
                  <a:lnTo>
                    <a:pt x="2496219" y="330200"/>
                  </a:lnTo>
                  <a:lnTo>
                    <a:pt x="2489869" y="247650"/>
                  </a:lnTo>
                  <a:lnTo>
                    <a:pt x="2464469" y="190500"/>
                  </a:lnTo>
                  <a:cubicBezTo>
                    <a:pt x="2347166" y="128398"/>
                    <a:pt x="2397234" y="133350"/>
                    <a:pt x="2324769" y="133350"/>
                  </a:cubicBezTo>
                  <a:cubicBezTo>
                    <a:pt x="2316981" y="127119"/>
                    <a:pt x="2287448" y="101989"/>
                    <a:pt x="2273969" y="95250"/>
                  </a:cubicBezTo>
                  <a:cubicBezTo>
                    <a:pt x="2272076" y="94303"/>
                    <a:pt x="2269736" y="95250"/>
                    <a:pt x="2267619" y="95250"/>
                  </a:cubicBezTo>
                  <a:cubicBezTo>
                    <a:pt x="2196929" y="63832"/>
                    <a:pt x="2231316" y="69850"/>
                    <a:pt x="2166019" y="69850"/>
                  </a:cubicBezTo>
                  <a:lnTo>
                    <a:pt x="2032669" y="76200"/>
                  </a:lnTo>
                  <a:cubicBezTo>
                    <a:pt x="1920515" y="89395"/>
                    <a:pt x="1960950" y="88900"/>
                    <a:pt x="1912019" y="88900"/>
                  </a:cubicBezTo>
                  <a:cubicBezTo>
                    <a:pt x="1890852" y="97367"/>
                    <a:pt x="1871223" y="112236"/>
                    <a:pt x="1848519" y="114300"/>
                  </a:cubicBezTo>
                  <a:cubicBezTo>
                    <a:pt x="1841853" y="114906"/>
                    <a:pt x="1842169" y="95250"/>
                    <a:pt x="1842169" y="95250"/>
                  </a:cubicBezTo>
                  <a:cubicBezTo>
                    <a:pt x="1755322" y="55167"/>
                    <a:pt x="1786726" y="70703"/>
                    <a:pt x="1746919" y="50800"/>
                  </a:cubicBezTo>
                  <a:cubicBezTo>
                    <a:pt x="1642577" y="96450"/>
                    <a:pt x="1671458" y="69111"/>
                    <a:pt x="1638969" y="101600"/>
                  </a:cubicBezTo>
                  <a:cubicBezTo>
                    <a:pt x="1544556" y="155550"/>
                    <a:pt x="1584199" y="152400"/>
                    <a:pt x="1531019" y="152400"/>
                  </a:cubicBezTo>
                  <a:lnTo>
                    <a:pt x="1473869" y="76200"/>
                  </a:lnTo>
                  <a:cubicBezTo>
                    <a:pt x="1386600" y="69487"/>
                    <a:pt x="1403661" y="94534"/>
                    <a:pt x="1384969" y="57150"/>
                  </a:cubicBezTo>
                  <a:cubicBezTo>
                    <a:pt x="1325582" y="4361"/>
                    <a:pt x="1345842" y="24373"/>
                    <a:pt x="1321469" y="0"/>
                  </a:cubicBezTo>
                  <a:cubicBezTo>
                    <a:pt x="1281069" y="33666"/>
                    <a:pt x="1295059" y="20060"/>
                    <a:pt x="1277019" y="38100"/>
                  </a:cubicBezTo>
                  <a:lnTo>
                    <a:pt x="1213519" y="82550"/>
                  </a:lnTo>
                  <a:lnTo>
                    <a:pt x="1169069" y="25400"/>
                  </a:lnTo>
                  <a:lnTo>
                    <a:pt x="1130969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50"/>
            <p:cNvCxnSpPr>
              <a:stCxn id="107" idx="0"/>
              <a:endCxn id="97" idx="23"/>
            </p:cNvCxnSpPr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920800" y="3188900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Habsburg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137400" y="1822162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944189" y="2278906"/>
              <a:ext cx="12788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Brandenburg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(Preußen)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Habsburger Territorien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649389" y="32079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Schlesien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290232" y="2016018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77" name="Gerade Verbindung 76"/>
            <p:cNvCxnSpPr>
              <a:stCxn id="71" idx="2"/>
            </p:cNvCxnSpPr>
            <p:nvPr/>
          </p:nvCxnSpPr>
          <p:spPr>
            <a:xfrm rot="5400000">
              <a:off x="2279532" y="2483638"/>
              <a:ext cx="854171" cy="472928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rot="5400000">
              <a:off x="2725564" y="2304123"/>
              <a:ext cx="227027" cy="176597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71" idx="2"/>
            </p:cNvCxnSpPr>
            <p:nvPr/>
          </p:nvCxnSpPr>
          <p:spPr>
            <a:xfrm rot="5400000">
              <a:off x="2488187" y="2643907"/>
              <a:ext cx="805785" cy="104004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71" idx="2"/>
            </p:cNvCxnSpPr>
            <p:nvPr/>
          </p:nvCxnSpPr>
          <p:spPr>
            <a:xfrm rot="16200000" flipH="1">
              <a:off x="2730268" y="2505830"/>
              <a:ext cx="513616" cy="8799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2816163" y="3766121"/>
              <a:ext cx="13056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Heiliges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Römisches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6593244" y="274581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Polen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59211" y="3614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737100" y="36778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133" name="Oval 132"/>
          <p:cNvSpPr/>
          <p:nvPr/>
        </p:nvSpPr>
        <p:spPr>
          <a:xfrm>
            <a:off x="4400552" y="3163611"/>
            <a:ext cx="1182484" cy="359438"/>
          </a:xfrm>
          <a:prstGeom prst="ellipse">
            <a:avLst/>
          </a:prstGeom>
          <a:solidFill>
            <a:srgbClr val="FF99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1756 &amp; 1757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198" name="Gruppierung 197"/>
          <p:cNvGrpSpPr/>
          <p:nvPr/>
        </p:nvGrpSpPr>
        <p:grpSpPr>
          <a:xfrm>
            <a:off x="5397166" y="1683082"/>
            <a:ext cx="3253297" cy="1533168"/>
            <a:chOff x="5397166" y="1683082"/>
            <a:chExt cx="3253297" cy="1533168"/>
          </a:xfrm>
        </p:grpSpPr>
        <p:sp>
          <p:nvSpPr>
            <p:cNvPr id="87" name="Abgerundetes Rechteck 86"/>
            <p:cNvSpPr/>
            <p:nvPr/>
          </p:nvSpPr>
          <p:spPr>
            <a:xfrm>
              <a:off x="5573891" y="1683082"/>
              <a:ext cx="3076572" cy="11934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19. Aug. 1756: Preußen marschiert in Sachsen ein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Aug. – Okt. 1756: Preußen besetzt Sachsen &amp; schlägt Österreich in der Schlacht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Lobositz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88" name="Gerade Verbindung 87"/>
            <p:cNvCxnSpPr>
              <a:endCxn id="87" idx="2"/>
            </p:cNvCxnSpPr>
            <p:nvPr/>
          </p:nvCxnSpPr>
          <p:spPr>
            <a:xfrm flipV="1">
              <a:off x="5397166" y="2876550"/>
              <a:ext cx="1715011" cy="33970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Gerade Verbindung 99"/>
          <p:cNvCxnSpPr/>
          <p:nvPr/>
        </p:nvCxnSpPr>
        <p:spPr>
          <a:xfrm rot="10800000" flipV="1">
            <a:off x="4572001" y="3270248"/>
            <a:ext cx="795211" cy="1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02"/>
          <p:cNvCxnSpPr/>
          <p:nvPr/>
        </p:nvCxnSpPr>
        <p:spPr>
          <a:xfrm rot="5400000">
            <a:off x="5099529" y="2937326"/>
            <a:ext cx="523917" cy="262529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 rot="16200000" flipH="1">
            <a:off x="5280126" y="3460285"/>
            <a:ext cx="385402" cy="125927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 rot="5400000" flipH="1" flipV="1">
            <a:off x="1381350" y="3044250"/>
            <a:ext cx="1479103" cy="1257302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>
            <a:off x="2749550" y="3270248"/>
            <a:ext cx="1752602" cy="6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 rot="16200000" flipV="1">
            <a:off x="5372753" y="3401214"/>
            <a:ext cx="372620" cy="129852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2406653" y="2562770"/>
            <a:ext cx="603250" cy="612229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53200" y="3147188"/>
            <a:ext cx="850850" cy="735289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197" name="Gruppierung 196"/>
          <p:cNvGrpSpPr/>
          <p:nvPr/>
        </p:nvGrpSpPr>
        <p:grpSpPr>
          <a:xfrm>
            <a:off x="6350998" y="3663576"/>
            <a:ext cx="2269420" cy="839345"/>
            <a:chOff x="6350998" y="3663576"/>
            <a:chExt cx="2269420" cy="839345"/>
          </a:xfrm>
        </p:grpSpPr>
        <p:sp>
          <p:nvSpPr>
            <p:cNvPr id="96" name="Abgerundetes Rechteck 95"/>
            <p:cNvSpPr/>
            <p:nvPr/>
          </p:nvSpPr>
          <p:spPr>
            <a:xfrm>
              <a:off x="6687350" y="3789546"/>
              <a:ext cx="1933068" cy="71337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Sep. – Nov. 1757: Österreicher besetzen große Teil Schlesiens</a:t>
              </a:r>
            </a:p>
          </p:txBody>
        </p:sp>
        <p:cxnSp>
          <p:nvCxnSpPr>
            <p:cNvPr id="136" name="Gerade Verbindung 135"/>
            <p:cNvCxnSpPr>
              <a:stCxn id="96" idx="1"/>
            </p:cNvCxnSpPr>
            <p:nvPr/>
          </p:nvCxnSpPr>
          <p:spPr>
            <a:xfrm rot="10800000">
              <a:off x="6350998" y="3663576"/>
              <a:ext cx="336353" cy="482659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uppierung 194"/>
          <p:cNvGrpSpPr/>
          <p:nvPr/>
        </p:nvGrpSpPr>
        <p:grpSpPr>
          <a:xfrm>
            <a:off x="4013729" y="3723210"/>
            <a:ext cx="3168121" cy="1779069"/>
            <a:chOff x="4013729" y="3723210"/>
            <a:chExt cx="3168121" cy="1779069"/>
          </a:xfrm>
        </p:grpSpPr>
        <p:sp>
          <p:nvSpPr>
            <p:cNvPr id="91" name="Abgerundetes Rechteck 90"/>
            <p:cNvSpPr/>
            <p:nvPr/>
          </p:nvSpPr>
          <p:spPr>
            <a:xfrm>
              <a:off x="4013729" y="4734522"/>
              <a:ext cx="3168121" cy="76775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Mai – Juni 1757: Preußen marschiert in Böhmen ein wird jedoch geschlagen (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Kolin</a:t>
              </a:r>
              <a:r>
                <a:rPr lang="de-DE" sz="1400" dirty="0" smtClean="0">
                  <a:solidFill>
                    <a:srgbClr val="660032"/>
                  </a:solidFill>
                </a:rPr>
                <a:t>) &amp; zieht sich nach Sachsen zurück</a:t>
              </a:r>
            </a:p>
          </p:txBody>
        </p:sp>
        <p:cxnSp>
          <p:nvCxnSpPr>
            <p:cNvPr id="138" name="Gerade Verbindung 137"/>
            <p:cNvCxnSpPr>
              <a:endCxn id="91" idx="0"/>
            </p:cNvCxnSpPr>
            <p:nvPr/>
          </p:nvCxnSpPr>
          <p:spPr>
            <a:xfrm rot="5400000">
              <a:off x="5091737" y="4228469"/>
              <a:ext cx="1012106" cy="158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ierung 199"/>
          <p:cNvGrpSpPr/>
          <p:nvPr/>
        </p:nvGrpSpPr>
        <p:grpSpPr>
          <a:xfrm>
            <a:off x="480837" y="1100205"/>
            <a:ext cx="4046718" cy="2114095"/>
            <a:chOff x="480837" y="1100205"/>
            <a:chExt cx="4046718" cy="2114095"/>
          </a:xfrm>
        </p:grpSpPr>
        <p:sp>
          <p:nvSpPr>
            <p:cNvPr id="95" name="Abgerundetes Rechteck 94"/>
            <p:cNvSpPr/>
            <p:nvPr/>
          </p:nvSpPr>
          <p:spPr>
            <a:xfrm>
              <a:off x="480837" y="1100205"/>
              <a:ext cx="3062463" cy="82338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05. Nov. 1757: Preußen schlägt Franzosen &amp; Reichsarmee vernichtend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Roßbach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161" name="Gerade Verbindung 160"/>
            <p:cNvCxnSpPr>
              <a:endCxn id="95" idx="2"/>
            </p:cNvCxnSpPr>
            <p:nvPr/>
          </p:nvCxnSpPr>
          <p:spPr>
            <a:xfrm rot="10800000">
              <a:off x="2012070" y="1923588"/>
              <a:ext cx="2515485" cy="129071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uppierung 195"/>
          <p:cNvGrpSpPr/>
          <p:nvPr/>
        </p:nvGrpSpPr>
        <p:grpSpPr>
          <a:xfrm>
            <a:off x="473477" y="3195250"/>
            <a:ext cx="3404909" cy="2373193"/>
            <a:chOff x="473477" y="3195250"/>
            <a:chExt cx="3404909" cy="2373193"/>
          </a:xfrm>
        </p:grpSpPr>
        <p:sp>
          <p:nvSpPr>
            <p:cNvPr id="92" name="Abgerundetes Rechteck 91"/>
            <p:cNvSpPr/>
            <p:nvPr/>
          </p:nvSpPr>
          <p:spPr>
            <a:xfrm>
              <a:off x="473477" y="4680579"/>
              <a:ext cx="3404909" cy="88786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Juni – Nov. 1757: Franzosen besetzen Preußens Länder am Rhein, schlagen Preußens Verbündete bei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Hastenbeck</a:t>
              </a:r>
              <a:r>
                <a:rPr lang="de-DE" sz="1400" dirty="0" smtClean="0">
                  <a:solidFill>
                    <a:srgbClr val="006632"/>
                  </a:solidFill>
                </a:rPr>
                <a:t> &amp; bedrohen Preußen von Westen</a:t>
              </a:r>
            </a:p>
          </p:txBody>
        </p:sp>
        <p:cxnSp>
          <p:nvCxnSpPr>
            <p:cNvPr id="164" name="Gerade Verbindung 163"/>
            <p:cNvCxnSpPr>
              <a:endCxn id="92" idx="0"/>
            </p:cNvCxnSpPr>
            <p:nvPr/>
          </p:nvCxnSpPr>
          <p:spPr>
            <a:xfrm rot="5400000">
              <a:off x="1682151" y="3689031"/>
              <a:ext cx="1485330" cy="497767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uppierung 198"/>
          <p:cNvGrpSpPr/>
          <p:nvPr/>
        </p:nvGrpSpPr>
        <p:grpSpPr>
          <a:xfrm>
            <a:off x="3661502" y="1122467"/>
            <a:ext cx="3616618" cy="1157186"/>
            <a:chOff x="3661502" y="1122467"/>
            <a:chExt cx="3616618" cy="1157186"/>
          </a:xfrm>
        </p:grpSpPr>
        <p:sp>
          <p:nvSpPr>
            <p:cNvPr id="99" name="Abgerundetes Rechteck 98"/>
            <p:cNvSpPr/>
            <p:nvPr/>
          </p:nvSpPr>
          <p:spPr>
            <a:xfrm>
              <a:off x="3661502" y="1122467"/>
              <a:ext cx="3616618" cy="48379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Sep. – Dez. 1757: Kriegshandlungen zwischen Schweden &amp; Preußen ohne Entscheidung</a:t>
              </a:r>
            </a:p>
          </p:txBody>
        </p:sp>
        <p:cxnSp>
          <p:nvCxnSpPr>
            <p:cNvPr id="187" name="Gerade Verbindung 186"/>
            <p:cNvCxnSpPr>
              <a:endCxn id="99" idx="2"/>
            </p:cNvCxnSpPr>
            <p:nvPr/>
          </p:nvCxnSpPr>
          <p:spPr>
            <a:xfrm rot="5400000" flipH="1" flipV="1">
              <a:off x="4906460" y="1716302"/>
              <a:ext cx="673391" cy="45331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Gerade Verbindung 120"/>
          <p:cNvCxnSpPr/>
          <p:nvPr/>
        </p:nvCxnSpPr>
        <p:spPr>
          <a:xfrm rot="5400000" flipH="1" flipV="1">
            <a:off x="5743789" y="3686123"/>
            <a:ext cx="767923" cy="368301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29" grpId="0" animBg="1"/>
      <p:bldP spid="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1758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85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56" name="Bild 5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7232650" y="1587500"/>
              <a:ext cx="1162050" cy="762000"/>
            </a:xfrm>
            <a:custGeom>
              <a:avLst/>
              <a:gdLst>
                <a:gd name="connsiteX0" fmla="*/ 0 w 1162050"/>
                <a:gd name="connsiteY0" fmla="*/ 508000 h 762000"/>
                <a:gd name="connsiteX1" fmla="*/ 69850 w 1162050"/>
                <a:gd name="connsiteY1" fmla="*/ 615950 h 762000"/>
                <a:gd name="connsiteX2" fmla="*/ 165100 w 1162050"/>
                <a:gd name="connsiteY2" fmla="*/ 666750 h 762000"/>
                <a:gd name="connsiteX3" fmla="*/ 228600 w 1162050"/>
                <a:gd name="connsiteY3" fmla="*/ 711200 h 762000"/>
                <a:gd name="connsiteX4" fmla="*/ 355600 w 1162050"/>
                <a:gd name="connsiteY4" fmla="*/ 762000 h 762000"/>
                <a:gd name="connsiteX5" fmla="*/ 495300 w 1162050"/>
                <a:gd name="connsiteY5" fmla="*/ 704850 h 762000"/>
                <a:gd name="connsiteX6" fmla="*/ 590550 w 1162050"/>
                <a:gd name="connsiteY6" fmla="*/ 711200 h 762000"/>
                <a:gd name="connsiteX7" fmla="*/ 679450 w 1162050"/>
                <a:gd name="connsiteY7" fmla="*/ 615950 h 762000"/>
                <a:gd name="connsiteX8" fmla="*/ 825500 w 1162050"/>
                <a:gd name="connsiteY8" fmla="*/ 596900 h 762000"/>
                <a:gd name="connsiteX9" fmla="*/ 914400 w 1162050"/>
                <a:gd name="connsiteY9" fmla="*/ 546100 h 762000"/>
                <a:gd name="connsiteX10" fmla="*/ 1085850 w 1162050"/>
                <a:gd name="connsiteY10" fmla="*/ 508000 h 762000"/>
                <a:gd name="connsiteX11" fmla="*/ 1098550 w 1162050"/>
                <a:gd name="connsiteY11" fmla="*/ 438150 h 762000"/>
                <a:gd name="connsiteX12" fmla="*/ 1104900 w 1162050"/>
                <a:gd name="connsiteY12" fmla="*/ 387350 h 762000"/>
                <a:gd name="connsiteX13" fmla="*/ 1162050 w 1162050"/>
                <a:gd name="connsiteY13" fmla="*/ 368300 h 762000"/>
                <a:gd name="connsiteX14" fmla="*/ 1143000 w 1162050"/>
                <a:gd name="connsiteY14" fmla="*/ 317500 h 762000"/>
                <a:gd name="connsiteX15" fmla="*/ 1104900 w 1162050"/>
                <a:gd name="connsiteY15" fmla="*/ 254000 h 762000"/>
                <a:gd name="connsiteX16" fmla="*/ 1003300 w 1162050"/>
                <a:gd name="connsiteY16" fmla="*/ 222250 h 762000"/>
                <a:gd name="connsiteX17" fmla="*/ 882650 w 1162050"/>
                <a:gd name="connsiteY17" fmla="*/ 196850 h 762000"/>
                <a:gd name="connsiteX18" fmla="*/ 812800 w 1162050"/>
                <a:gd name="connsiteY18" fmla="*/ 133350 h 762000"/>
                <a:gd name="connsiteX19" fmla="*/ 692150 w 1162050"/>
                <a:gd name="connsiteY19" fmla="*/ 114300 h 762000"/>
                <a:gd name="connsiteX20" fmla="*/ 647700 w 1162050"/>
                <a:gd name="connsiteY20" fmla="*/ 31750 h 762000"/>
                <a:gd name="connsiteX21" fmla="*/ 565150 w 1162050"/>
                <a:gd name="connsiteY21" fmla="*/ 12700 h 762000"/>
                <a:gd name="connsiteX22" fmla="*/ 495300 w 1162050"/>
                <a:gd name="connsiteY22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0" h="762000">
                  <a:moveTo>
                    <a:pt x="0" y="508000"/>
                  </a:moveTo>
                  <a:lnTo>
                    <a:pt x="69850" y="615950"/>
                  </a:lnTo>
                  <a:lnTo>
                    <a:pt x="165100" y="666750"/>
                  </a:lnTo>
                  <a:cubicBezTo>
                    <a:pt x="231747" y="726732"/>
                    <a:pt x="228600" y="752377"/>
                    <a:pt x="228600" y="711200"/>
                  </a:cubicBezTo>
                  <a:lnTo>
                    <a:pt x="355600" y="762000"/>
                  </a:lnTo>
                  <a:lnTo>
                    <a:pt x="495300" y="704850"/>
                  </a:lnTo>
                  <a:lnTo>
                    <a:pt x="590550" y="711200"/>
                  </a:lnTo>
                  <a:lnTo>
                    <a:pt x="679450" y="615950"/>
                  </a:lnTo>
                  <a:cubicBezTo>
                    <a:pt x="816991" y="596301"/>
                    <a:pt x="767899" y="596900"/>
                    <a:pt x="825500" y="596900"/>
                  </a:cubicBezTo>
                  <a:cubicBezTo>
                    <a:pt x="916293" y="551503"/>
                    <a:pt x="914400" y="585581"/>
                    <a:pt x="914400" y="546100"/>
                  </a:cubicBezTo>
                  <a:lnTo>
                    <a:pt x="1085850" y="508000"/>
                  </a:lnTo>
                  <a:lnTo>
                    <a:pt x="1098550" y="438150"/>
                  </a:lnTo>
                  <a:lnTo>
                    <a:pt x="1104900" y="387350"/>
                  </a:lnTo>
                  <a:lnTo>
                    <a:pt x="1162050" y="368300"/>
                  </a:lnTo>
                  <a:lnTo>
                    <a:pt x="1143000" y="317500"/>
                  </a:lnTo>
                  <a:lnTo>
                    <a:pt x="1104900" y="254000"/>
                  </a:lnTo>
                  <a:cubicBezTo>
                    <a:pt x="1007642" y="221581"/>
                    <a:pt x="1043117" y="222250"/>
                    <a:pt x="1003300" y="222250"/>
                  </a:cubicBezTo>
                  <a:lnTo>
                    <a:pt x="882650" y="196850"/>
                  </a:lnTo>
                  <a:lnTo>
                    <a:pt x="812800" y="133350"/>
                  </a:lnTo>
                  <a:cubicBezTo>
                    <a:pt x="683707" y="113986"/>
                    <a:pt x="642993" y="114300"/>
                    <a:pt x="692150" y="114300"/>
                  </a:cubicBezTo>
                  <a:lnTo>
                    <a:pt x="647700" y="31750"/>
                  </a:lnTo>
                  <a:cubicBezTo>
                    <a:pt x="569447" y="12187"/>
                    <a:pt x="597682" y="12700"/>
                    <a:pt x="565150" y="12700"/>
                  </a:cubicBezTo>
                  <a:lnTo>
                    <a:pt x="495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1250950" y="2514600"/>
              <a:ext cx="1422748" cy="908050"/>
            </a:xfrm>
            <a:custGeom>
              <a:avLst/>
              <a:gdLst>
                <a:gd name="connsiteX0" fmla="*/ 1409700 w 1422748"/>
                <a:gd name="connsiteY0" fmla="*/ 0 h 908050"/>
                <a:gd name="connsiteX1" fmla="*/ 1422400 w 1422748"/>
                <a:gd name="connsiteY1" fmla="*/ 82550 h 908050"/>
                <a:gd name="connsiteX2" fmla="*/ 1377950 w 1422748"/>
                <a:gd name="connsiteY2" fmla="*/ 146050 h 908050"/>
                <a:gd name="connsiteX3" fmla="*/ 1358900 w 1422748"/>
                <a:gd name="connsiteY3" fmla="*/ 241300 h 908050"/>
                <a:gd name="connsiteX4" fmla="*/ 1276350 w 1422748"/>
                <a:gd name="connsiteY4" fmla="*/ 241300 h 908050"/>
                <a:gd name="connsiteX5" fmla="*/ 1225550 w 1422748"/>
                <a:gd name="connsiteY5" fmla="*/ 247650 h 908050"/>
                <a:gd name="connsiteX6" fmla="*/ 1250950 w 1422748"/>
                <a:gd name="connsiteY6" fmla="*/ 304800 h 908050"/>
                <a:gd name="connsiteX7" fmla="*/ 1320800 w 1422748"/>
                <a:gd name="connsiteY7" fmla="*/ 292100 h 908050"/>
                <a:gd name="connsiteX8" fmla="*/ 1358900 w 1422748"/>
                <a:gd name="connsiteY8" fmla="*/ 323850 h 908050"/>
                <a:gd name="connsiteX9" fmla="*/ 1346200 w 1422748"/>
                <a:gd name="connsiteY9" fmla="*/ 374650 h 908050"/>
                <a:gd name="connsiteX10" fmla="*/ 1225550 w 1422748"/>
                <a:gd name="connsiteY10" fmla="*/ 444500 h 908050"/>
                <a:gd name="connsiteX11" fmla="*/ 1263650 w 1422748"/>
                <a:gd name="connsiteY11" fmla="*/ 482600 h 908050"/>
                <a:gd name="connsiteX12" fmla="*/ 1143000 w 1422748"/>
                <a:gd name="connsiteY12" fmla="*/ 514350 h 908050"/>
                <a:gd name="connsiteX13" fmla="*/ 1022350 w 1422748"/>
                <a:gd name="connsiteY13" fmla="*/ 514350 h 908050"/>
                <a:gd name="connsiteX14" fmla="*/ 958850 w 1422748"/>
                <a:gd name="connsiteY14" fmla="*/ 520700 h 908050"/>
                <a:gd name="connsiteX15" fmla="*/ 965200 w 1422748"/>
                <a:gd name="connsiteY15" fmla="*/ 558800 h 908050"/>
                <a:gd name="connsiteX16" fmla="*/ 1016000 w 1422748"/>
                <a:gd name="connsiteY16" fmla="*/ 603250 h 908050"/>
                <a:gd name="connsiteX17" fmla="*/ 1054100 w 1422748"/>
                <a:gd name="connsiteY17" fmla="*/ 654050 h 908050"/>
                <a:gd name="connsiteX18" fmla="*/ 1041400 w 1422748"/>
                <a:gd name="connsiteY18" fmla="*/ 704850 h 908050"/>
                <a:gd name="connsiteX19" fmla="*/ 990600 w 1422748"/>
                <a:gd name="connsiteY19" fmla="*/ 730250 h 908050"/>
                <a:gd name="connsiteX20" fmla="*/ 1028700 w 1422748"/>
                <a:gd name="connsiteY20" fmla="*/ 768350 h 908050"/>
                <a:gd name="connsiteX21" fmla="*/ 971550 w 1422748"/>
                <a:gd name="connsiteY21" fmla="*/ 825500 h 908050"/>
                <a:gd name="connsiteX22" fmla="*/ 927100 w 1422748"/>
                <a:gd name="connsiteY22" fmla="*/ 806450 h 908050"/>
                <a:gd name="connsiteX23" fmla="*/ 984250 w 1422748"/>
                <a:gd name="connsiteY23" fmla="*/ 869950 h 908050"/>
                <a:gd name="connsiteX24" fmla="*/ 971550 w 1422748"/>
                <a:gd name="connsiteY24" fmla="*/ 908050 h 908050"/>
                <a:gd name="connsiteX25" fmla="*/ 819150 w 1422748"/>
                <a:gd name="connsiteY25" fmla="*/ 895350 h 908050"/>
                <a:gd name="connsiteX26" fmla="*/ 876300 w 1422748"/>
                <a:gd name="connsiteY26" fmla="*/ 768350 h 908050"/>
                <a:gd name="connsiteX27" fmla="*/ 800100 w 1422748"/>
                <a:gd name="connsiteY27" fmla="*/ 717550 h 908050"/>
                <a:gd name="connsiteX28" fmla="*/ 717550 w 1422748"/>
                <a:gd name="connsiteY28" fmla="*/ 730250 h 908050"/>
                <a:gd name="connsiteX29" fmla="*/ 666750 w 1422748"/>
                <a:gd name="connsiteY29" fmla="*/ 704850 h 908050"/>
                <a:gd name="connsiteX30" fmla="*/ 615950 w 1422748"/>
                <a:gd name="connsiteY30" fmla="*/ 641350 h 908050"/>
                <a:gd name="connsiteX31" fmla="*/ 539750 w 1422748"/>
                <a:gd name="connsiteY31" fmla="*/ 673100 h 908050"/>
                <a:gd name="connsiteX32" fmla="*/ 495300 w 1422748"/>
                <a:gd name="connsiteY32" fmla="*/ 654050 h 908050"/>
                <a:gd name="connsiteX33" fmla="*/ 431800 w 1422748"/>
                <a:gd name="connsiteY33" fmla="*/ 673100 h 908050"/>
                <a:gd name="connsiteX34" fmla="*/ 431800 w 1422748"/>
                <a:gd name="connsiteY34" fmla="*/ 673100 h 908050"/>
                <a:gd name="connsiteX35" fmla="*/ 330200 w 1422748"/>
                <a:gd name="connsiteY35" fmla="*/ 698500 h 908050"/>
                <a:gd name="connsiteX36" fmla="*/ 209550 w 1422748"/>
                <a:gd name="connsiteY36" fmla="*/ 749300 h 908050"/>
                <a:gd name="connsiteX37" fmla="*/ 139700 w 1422748"/>
                <a:gd name="connsiteY37" fmla="*/ 717550 h 908050"/>
                <a:gd name="connsiteX38" fmla="*/ 44450 w 1422748"/>
                <a:gd name="connsiteY38" fmla="*/ 723900 h 908050"/>
                <a:gd name="connsiteX39" fmla="*/ 44450 w 1422748"/>
                <a:gd name="connsiteY39" fmla="*/ 723900 h 908050"/>
                <a:gd name="connsiteX40" fmla="*/ 0 w 1422748"/>
                <a:gd name="connsiteY40" fmla="*/ 6858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2748" h="908050">
                  <a:moveTo>
                    <a:pt x="1409700" y="0"/>
                  </a:moveTo>
                  <a:cubicBezTo>
                    <a:pt x="1422748" y="78288"/>
                    <a:pt x="1422400" y="50450"/>
                    <a:pt x="1422400" y="82550"/>
                  </a:cubicBezTo>
                  <a:lnTo>
                    <a:pt x="1377950" y="146050"/>
                  </a:lnTo>
                  <a:lnTo>
                    <a:pt x="1358900" y="241300"/>
                  </a:lnTo>
                  <a:lnTo>
                    <a:pt x="1276350" y="241300"/>
                  </a:lnTo>
                  <a:lnTo>
                    <a:pt x="1225550" y="247650"/>
                  </a:lnTo>
                  <a:cubicBezTo>
                    <a:pt x="1245269" y="306808"/>
                    <a:pt x="1224520" y="304800"/>
                    <a:pt x="1250950" y="304800"/>
                  </a:cubicBezTo>
                  <a:lnTo>
                    <a:pt x="1320800" y="292100"/>
                  </a:lnTo>
                  <a:lnTo>
                    <a:pt x="1358900" y="323850"/>
                  </a:lnTo>
                  <a:cubicBezTo>
                    <a:pt x="1352287" y="376750"/>
                    <a:pt x="1369615" y="374650"/>
                    <a:pt x="1346200" y="374650"/>
                  </a:cubicBezTo>
                  <a:cubicBezTo>
                    <a:pt x="1223760" y="451980"/>
                    <a:pt x="1225550" y="498416"/>
                    <a:pt x="1225550" y="444500"/>
                  </a:cubicBezTo>
                  <a:lnTo>
                    <a:pt x="1263650" y="482600"/>
                  </a:lnTo>
                  <a:lnTo>
                    <a:pt x="1143000" y="514350"/>
                  </a:lnTo>
                  <a:lnTo>
                    <a:pt x="1022350" y="514350"/>
                  </a:lnTo>
                  <a:lnTo>
                    <a:pt x="958850" y="520700"/>
                  </a:lnTo>
                  <a:lnTo>
                    <a:pt x="965200" y="558800"/>
                  </a:lnTo>
                  <a:lnTo>
                    <a:pt x="1016000" y="603250"/>
                  </a:lnTo>
                  <a:lnTo>
                    <a:pt x="1054100" y="654050"/>
                  </a:lnTo>
                  <a:cubicBezTo>
                    <a:pt x="1047487" y="706950"/>
                    <a:pt x="1064815" y="704850"/>
                    <a:pt x="1041400" y="704850"/>
                  </a:cubicBezTo>
                  <a:lnTo>
                    <a:pt x="990600" y="730250"/>
                  </a:lnTo>
                  <a:cubicBezTo>
                    <a:pt x="1030078" y="776307"/>
                    <a:pt x="1028700" y="794215"/>
                    <a:pt x="1028700" y="768350"/>
                  </a:cubicBezTo>
                  <a:lnTo>
                    <a:pt x="971550" y="825500"/>
                  </a:lnTo>
                  <a:cubicBezTo>
                    <a:pt x="922279" y="783267"/>
                    <a:pt x="927100" y="767885"/>
                    <a:pt x="927100" y="806450"/>
                  </a:cubicBezTo>
                  <a:lnTo>
                    <a:pt x="984250" y="869950"/>
                  </a:lnTo>
                  <a:lnTo>
                    <a:pt x="971550" y="908050"/>
                  </a:lnTo>
                  <a:lnTo>
                    <a:pt x="819150" y="895350"/>
                  </a:lnTo>
                  <a:lnTo>
                    <a:pt x="876300" y="768350"/>
                  </a:lnTo>
                  <a:cubicBezTo>
                    <a:pt x="796848" y="702140"/>
                    <a:pt x="800100" y="671787"/>
                    <a:pt x="800100" y="717550"/>
                  </a:cubicBezTo>
                  <a:lnTo>
                    <a:pt x="717550" y="730250"/>
                  </a:lnTo>
                  <a:lnTo>
                    <a:pt x="666750" y="704850"/>
                  </a:lnTo>
                  <a:cubicBezTo>
                    <a:pt x="620462" y="645337"/>
                    <a:pt x="639365" y="664765"/>
                    <a:pt x="615950" y="641350"/>
                  </a:cubicBezTo>
                  <a:cubicBezTo>
                    <a:pt x="537742" y="667419"/>
                    <a:pt x="539750" y="639976"/>
                    <a:pt x="539750" y="673100"/>
                  </a:cubicBezTo>
                  <a:cubicBezTo>
                    <a:pt x="499757" y="653103"/>
                    <a:pt x="515849" y="654050"/>
                    <a:pt x="495300" y="654050"/>
                  </a:cubicBezTo>
                  <a:cubicBezTo>
                    <a:pt x="435415" y="680666"/>
                    <a:pt x="452891" y="694191"/>
                    <a:pt x="431800" y="673100"/>
                  </a:cubicBezTo>
                  <a:lnTo>
                    <a:pt x="431800" y="673100"/>
                  </a:lnTo>
                  <a:cubicBezTo>
                    <a:pt x="321790" y="698985"/>
                    <a:pt x="286884" y="698500"/>
                    <a:pt x="330200" y="698500"/>
                  </a:cubicBezTo>
                  <a:lnTo>
                    <a:pt x="209550" y="749300"/>
                  </a:lnTo>
                  <a:lnTo>
                    <a:pt x="139700" y="717550"/>
                  </a:lnTo>
                  <a:lnTo>
                    <a:pt x="44450" y="723900"/>
                  </a:lnTo>
                  <a:lnTo>
                    <a:pt x="44450" y="723900"/>
                  </a:lnTo>
                  <a:lnTo>
                    <a:pt x="0" y="685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5" name="Freihandform 134"/>
            <p:cNvSpPr/>
            <p:nvPr/>
          </p:nvSpPr>
          <p:spPr>
            <a:xfrm>
              <a:off x="5492750" y="3086100"/>
              <a:ext cx="647700" cy="254000"/>
            </a:xfrm>
            <a:custGeom>
              <a:avLst/>
              <a:gdLst>
                <a:gd name="connsiteX0" fmla="*/ 647700 w 647700"/>
                <a:gd name="connsiteY0" fmla="*/ 0 h 254000"/>
                <a:gd name="connsiteX1" fmla="*/ 571500 w 647700"/>
                <a:gd name="connsiteY1" fmla="*/ 31750 h 254000"/>
                <a:gd name="connsiteX2" fmla="*/ 508000 w 647700"/>
                <a:gd name="connsiteY2" fmla="*/ 76200 h 254000"/>
                <a:gd name="connsiteX3" fmla="*/ 406400 w 647700"/>
                <a:gd name="connsiteY3" fmla="*/ 76200 h 254000"/>
                <a:gd name="connsiteX4" fmla="*/ 355600 w 647700"/>
                <a:gd name="connsiteY4" fmla="*/ 139700 h 254000"/>
                <a:gd name="connsiteX5" fmla="*/ 247650 w 647700"/>
                <a:gd name="connsiteY5" fmla="*/ 107950 h 254000"/>
                <a:gd name="connsiteX6" fmla="*/ 133350 w 647700"/>
                <a:gd name="connsiteY6" fmla="*/ 139700 h 254000"/>
                <a:gd name="connsiteX7" fmla="*/ 69850 w 647700"/>
                <a:gd name="connsiteY7" fmla="*/ 139700 h 254000"/>
                <a:gd name="connsiteX8" fmla="*/ 19050 w 647700"/>
                <a:gd name="connsiteY8" fmla="*/ 139700 h 254000"/>
                <a:gd name="connsiteX9" fmla="*/ 19050 w 647700"/>
                <a:gd name="connsiteY9" fmla="*/ 209550 h 254000"/>
                <a:gd name="connsiteX10" fmla="*/ 19050 w 647700"/>
                <a:gd name="connsiteY10" fmla="*/ 209550 h 254000"/>
                <a:gd name="connsiteX11" fmla="*/ 0 w 647700"/>
                <a:gd name="connsiteY11" fmla="*/ 254000 h 254000"/>
                <a:gd name="connsiteX12" fmla="*/ 0 w 647700"/>
                <a:gd name="connsiteY12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700" h="254000">
                  <a:moveTo>
                    <a:pt x="647700" y="0"/>
                  </a:moveTo>
                  <a:lnTo>
                    <a:pt x="571500" y="31750"/>
                  </a:lnTo>
                  <a:cubicBezTo>
                    <a:pt x="511859" y="71510"/>
                    <a:pt x="530539" y="53661"/>
                    <a:pt x="508000" y="76200"/>
                  </a:cubicBezTo>
                  <a:lnTo>
                    <a:pt x="406400" y="76200"/>
                  </a:lnTo>
                  <a:lnTo>
                    <a:pt x="355600" y="139700"/>
                  </a:lnTo>
                  <a:cubicBezTo>
                    <a:pt x="251980" y="107319"/>
                    <a:pt x="289482" y="107950"/>
                    <a:pt x="247650" y="107950"/>
                  </a:cubicBezTo>
                  <a:cubicBezTo>
                    <a:pt x="142009" y="140963"/>
                    <a:pt x="181532" y="139700"/>
                    <a:pt x="133350" y="139700"/>
                  </a:cubicBezTo>
                  <a:lnTo>
                    <a:pt x="69850" y="139700"/>
                  </a:lnTo>
                  <a:lnTo>
                    <a:pt x="19050" y="139700"/>
                  </a:lnTo>
                  <a:lnTo>
                    <a:pt x="19050" y="209550"/>
                  </a:lnTo>
                  <a:lnTo>
                    <a:pt x="19050" y="209550"/>
                  </a:lnTo>
                  <a:lnTo>
                    <a:pt x="0" y="254000"/>
                  </a:lnTo>
                  <a:lnTo>
                    <a:pt x="0" y="2540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1" name="Freihandform 140"/>
            <p:cNvSpPr/>
            <p:nvPr/>
          </p:nvSpPr>
          <p:spPr>
            <a:xfrm>
              <a:off x="2052957" y="3416300"/>
              <a:ext cx="125093" cy="444500"/>
            </a:xfrm>
            <a:custGeom>
              <a:avLst/>
              <a:gdLst>
                <a:gd name="connsiteX0" fmla="*/ 125093 w 125093"/>
                <a:gd name="connsiteY0" fmla="*/ 444500 h 444500"/>
                <a:gd name="connsiteX1" fmla="*/ 118743 w 125093"/>
                <a:gd name="connsiteY1" fmla="*/ 381000 h 444500"/>
                <a:gd name="connsiteX2" fmla="*/ 80643 w 125093"/>
                <a:gd name="connsiteY2" fmla="*/ 336550 h 444500"/>
                <a:gd name="connsiteX3" fmla="*/ 86993 w 125093"/>
                <a:gd name="connsiteY3" fmla="*/ 266700 h 444500"/>
                <a:gd name="connsiteX4" fmla="*/ 4443 w 125093"/>
                <a:gd name="connsiteY4" fmla="*/ 222250 h 444500"/>
                <a:gd name="connsiteX5" fmla="*/ 4443 w 125093"/>
                <a:gd name="connsiteY5" fmla="*/ 209550 h 444500"/>
                <a:gd name="connsiteX6" fmla="*/ 23493 w 125093"/>
                <a:gd name="connsiteY6" fmla="*/ 177800 h 444500"/>
                <a:gd name="connsiteX7" fmla="*/ 29843 w 125093"/>
                <a:gd name="connsiteY7" fmla="*/ 101600 h 444500"/>
                <a:gd name="connsiteX8" fmla="*/ 17143 w 125093"/>
                <a:gd name="connsiteY8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93" h="444500">
                  <a:moveTo>
                    <a:pt x="125093" y="444500"/>
                  </a:moveTo>
                  <a:lnTo>
                    <a:pt x="118743" y="381000"/>
                  </a:lnTo>
                  <a:lnTo>
                    <a:pt x="80643" y="336550"/>
                  </a:lnTo>
                  <a:cubicBezTo>
                    <a:pt x="87204" y="270944"/>
                    <a:pt x="86993" y="294322"/>
                    <a:pt x="86993" y="266700"/>
                  </a:cubicBezTo>
                  <a:cubicBezTo>
                    <a:pt x="50152" y="253303"/>
                    <a:pt x="18508" y="257413"/>
                    <a:pt x="4443" y="222250"/>
                  </a:cubicBezTo>
                  <a:cubicBezTo>
                    <a:pt x="2871" y="218319"/>
                    <a:pt x="4443" y="213783"/>
                    <a:pt x="4443" y="209550"/>
                  </a:cubicBezTo>
                  <a:cubicBezTo>
                    <a:pt x="11623" y="173649"/>
                    <a:pt x="0" y="177800"/>
                    <a:pt x="23493" y="177800"/>
                  </a:cubicBezTo>
                  <a:cubicBezTo>
                    <a:pt x="30035" y="105842"/>
                    <a:pt x="29843" y="131329"/>
                    <a:pt x="29843" y="101600"/>
                  </a:cubicBezTo>
                  <a:lnTo>
                    <a:pt x="1714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3" name="Freihandform 142"/>
            <p:cNvSpPr/>
            <p:nvPr/>
          </p:nvSpPr>
          <p:spPr>
            <a:xfrm>
              <a:off x="4572000" y="2114550"/>
              <a:ext cx="482600" cy="146050"/>
            </a:xfrm>
            <a:custGeom>
              <a:avLst/>
              <a:gdLst>
                <a:gd name="connsiteX0" fmla="*/ 482600 w 482600"/>
                <a:gd name="connsiteY0" fmla="*/ 76200 h 146050"/>
                <a:gd name="connsiteX1" fmla="*/ 406400 w 482600"/>
                <a:gd name="connsiteY1" fmla="*/ 139700 h 146050"/>
                <a:gd name="connsiteX2" fmla="*/ 323850 w 482600"/>
                <a:gd name="connsiteY2" fmla="*/ 146050 h 146050"/>
                <a:gd name="connsiteX3" fmla="*/ 260350 w 482600"/>
                <a:gd name="connsiteY3" fmla="*/ 101600 h 146050"/>
                <a:gd name="connsiteX4" fmla="*/ 215900 w 482600"/>
                <a:gd name="connsiteY4" fmla="*/ 107950 h 146050"/>
                <a:gd name="connsiteX5" fmla="*/ 165100 w 482600"/>
                <a:gd name="connsiteY5" fmla="*/ 69850 h 146050"/>
                <a:gd name="connsiteX6" fmla="*/ 0 w 482600"/>
                <a:gd name="connsiteY6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600" h="146050">
                  <a:moveTo>
                    <a:pt x="482600" y="76200"/>
                  </a:moveTo>
                  <a:lnTo>
                    <a:pt x="406400" y="139700"/>
                  </a:lnTo>
                  <a:lnTo>
                    <a:pt x="323850" y="146050"/>
                  </a:lnTo>
                  <a:cubicBezTo>
                    <a:pt x="264209" y="106290"/>
                    <a:pt x="282889" y="124139"/>
                    <a:pt x="260350" y="101600"/>
                  </a:cubicBezTo>
                  <a:cubicBezTo>
                    <a:pt x="220162" y="108298"/>
                    <a:pt x="235125" y="107950"/>
                    <a:pt x="215900" y="107950"/>
                  </a:cubicBezTo>
                  <a:lnTo>
                    <a:pt x="165100" y="698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4221505" y="2209800"/>
              <a:ext cx="718795" cy="1028700"/>
            </a:xfrm>
            <a:custGeom>
              <a:avLst/>
              <a:gdLst>
                <a:gd name="connsiteX0" fmla="*/ 274295 w 718795"/>
                <a:gd name="connsiteY0" fmla="*/ 1028700 h 1028700"/>
                <a:gd name="connsiteX1" fmla="*/ 147295 w 718795"/>
                <a:gd name="connsiteY1" fmla="*/ 984250 h 1028700"/>
                <a:gd name="connsiteX2" fmla="*/ 77445 w 718795"/>
                <a:gd name="connsiteY2" fmla="*/ 908050 h 1028700"/>
                <a:gd name="connsiteX3" fmla="*/ 26645 w 718795"/>
                <a:gd name="connsiteY3" fmla="*/ 850900 h 1028700"/>
                <a:gd name="connsiteX4" fmla="*/ 26645 w 718795"/>
                <a:gd name="connsiteY4" fmla="*/ 730250 h 1028700"/>
                <a:gd name="connsiteX5" fmla="*/ 52045 w 718795"/>
                <a:gd name="connsiteY5" fmla="*/ 609600 h 1028700"/>
                <a:gd name="connsiteX6" fmla="*/ 1245 w 718795"/>
                <a:gd name="connsiteY6" fmla="*/ 533400 h 1028700"/>
                <a:gd name="connsiteX7" fmla="*/ 32995 w 718795"/>
                <a:gd name="connsiteY7" fmla="*/ 406400 h 1028700"/>
                <a:gd name="connsiteX8" fmla="*/ 128245 w 718795"/>
                <a:gd name="connsiteY8" fmla="*/ 387350 h 1028700"/>
                <a:gd name="connsiteX9" fmla="*/ 166345 w 718795"/>
                <a:gd name="connsiteY9" fmla="*/ 342900 h 1028700"/>
                <a:gd name="connsiteX10" fmla="*/ 293345 w 718795"/>
                <a:gd name="connsiteY10" fmla="*/ 273050 h 1028700"/>
                <a:gd name="connsiteX11" fmla="*/ 375895 w 718795"/>
                <a:gd name="connsiteY11" fmla="*/ 304800 h 1028700"/>
                <a:gd name="connsiteX12" fmla="*/ 452095 w 718795"/>
                <a:gd name="connsiteY12" fmla="*/ 342900 h 1028700"/>
                <a:gd name="connsiteX13" fmla="*/ 515595 w 718795"/>
                <a:gd name="connsiteY13" fmla="*/ 317500 h 1028700"/>
                <a:gd name="connsiteX14" fmla="*/ 521945 w 718795"/>
                <a:gd name="connsiteY14" fmla="*/ 317500 h 1028700"/>
                <a:gd name="connsiteX15" fmla="*/ 617195 w 718795"/>
                <a:gd name="connsiteY15" fmla="*/ 342900 h 1028700"/>
                <a:gd name="connsiteX16" fmla="*/ 680695 w 718795"/>
                <a:gd name="connsiteY16" fmla="*/ 374650 h 1028700"/>
                <a:gd name="connsiteX17" fmla="*/ 687045 w 718795"/>
                <a:gd name="connsiteY17" fmla="*/ 304800 h 1028700"/>
                <a:gd name="connsiteX18" fmla="*/ 718795 w 718795"/>
                <a:gd name="connsiteY18" fmla="*/ 215900 h 1028700"/>
                <a:gd name="connsiteX19" fmla="*/ 667995 w 718795"/>
                <a:gd name="connsiteY19" fmla="*/ 184150 h 1028700"/>
                <a:gd name="connsiteX20" fmla="*/ 560045 w 718795"/>
                <a:gd name="connsiteY20" fmla="*/ 152400 h 1028700"/>
                <a:gd name="connsiteX21" fmla="*/ 540995 w 718795"/>
                <a:gd name="connsiteY21" fmla="*/ 88900 h 1028700"/>
                <a:gd name="connsiteX22" fmla="*/ 572745 w 718795"/>
                <a:gd name="connsiteY2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8795" h="1028700">
                  <a:moveTo>
                    <a:pt x="274295" y="1028700"/>
                  </a:moveTo>
                  <a:cubicBezTo>
                    <a:pt x="151659" y="983518"/>
                    <a:pt x="196504" y="984250"/>
                    <a:pt x="147295" y="984250"/>
                  </a:cubicBezTo>
                  <a:cubicBezTo>
                    <a:pt x="74313" y="917902"/>
                    <a:pt x="77445" y="952217"/>
                    <a:pt x="77445" y="908050"/>
                  </a:cubicBezTo>
                  <a:lnTo>
                    <a:pt x="26645" y="850900"/>
                  </a:lnTo>
                  <a:lnTo>
                    <a:pt x="26645" y="730250"/>
                  </a:lnTo>
                  <a:lnTo>
                    <a:pt x="52045" y="609600"/>
                  </a:lnTo>
                  <a:cubicBezTo>
                    <a:pt x="0" y="538038"/>
                    <a:pt x="1245" y="568540"/>
                    <a:pt x="1245" y="533400"/>
                  </a:cubicBezTo>
                  <a:lnTo>
                    <a:pt x="32995" y="406400"/>
                  </a:lnTo>
                  <a:lnTo>
                    <a:pt x="128245" y="387350"/>
                  </a:lnTo>
                  <a:lnTo>
                    <a:pt x="166345" y="342900"/>
                  </a:lnTo>
                  <a:lnTo>
                    <a:pt x="293345" y="273050"/>
                  </a:lnTo>
                  <a:cubicBezTo>
                    <a:pt x="371499" y="305614"/>
                    <a:pt x="342028" y="304800"/>
                    <a:pt x="375895" y="304800"/>
                  </a:cubicBezTo>
                  <a:lnTo>
                    <a:pt x="452095" y="342900"/>
                  </a:lnTo>
                  <a:cubicBezTo>
                    <a:pt x="510531" y="301160"/>
                    <a:pt x="476132" y="307634"/>
                    <a:pt x="515595" y="317500"/>
                  </a:cubicBezTo>
                  <a:cubicBezTo>
                    <a:pt x="517648" y="318013"/>
                    <a:pt x="519828" y="317500"/>
                    <a:pt x="521945" y="317500"/>
                  </a:cubicBezTo>
                  <a:lnTo>
                    <a:pt x="617195" y="342900"/>
                  </a:lnTo>
                  <a:cubicBezTo>
                    <a:pt x="676195" y="375678"/>
                    <a:pt x="652553" y="374650"/>
                    <a:pt x="680695" y="374650"/>
                  </a:cubicBezTo>
                  <a:lnTo>
                    <a:pt x="687045" y="304800"/>
                  </a:lnTo>
                  <a:lnTo>
                    <a:pt x="718795" y="215900"/>
                  </a:lnTo>
                  <a:lnTo>
                    <a:pt x="667995" y="184150"/>
                  </a:lnTo>
                  <a:lnTo>
                    <a:pt x="560045" y="152400"/>
                  </a:lnTo>
                  <a:cubicBezTo>
                    <a:pt x="540326" y="93242"/>
                    <a:pt x="540995" y="115330"/>
                    <a:pt x="540995" y="88900"/>
                  </a:cubicBezTo>
                  <a:lnTo>
                    <a:pt x="57274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9" name="Freihandform 168"/>
            <p:cNvSpPr/>
            <p:nvPr/>
          </p:nvSpPr>
          <p:spPr>
            <a:xfrm>
              <a:off x="3048000" y="2406650"/>
              <a:ext cx="1193800" cy="831850"/>
            </a:xfrm>
            <a:custGeom>
              <a:avLst/>
              <a:gdLst>
                <a:gd name="connsiteX0" fmla="*/ 101600 w 1193800"/>
                <a:gd name="connsiteY0" fmla="*/ 0 h 831850"/>
                <a:gd name="connsiteX1" fmla="*/ 127000 w 1193800"/>
                <a:gd name="connsiteY1" fmla="*/ 57150 h 831850"/>
                <a:gd name="connsiteX2" fmla="*/ 88900 w 1193800"/>
                <a:gd name="connsiteY2" fmla="*/ 146050 h 831850"/>
                <a:gd name="connsiteX3" fmla="*/ 69850 w 1193800"/>
                <a:gd name="connsiteY3" fmla="*/ 222250 h 831850"/>
                <a:gd name="connsiteX4" fmla="*/ 0 w 1193800"/>
                <a:gd name="connsiteY4" fmla="*/ 241300 h 831850"/>
                <a:gd name="connsiteX5" fmla="*/ 0 w 1193800"/>
                <a:gd name="connsiteY5" fmla="*/ 292100 h 831850"/>
                <a:gd name="connsiteX6" fmla="*/ 50800 w 1193800"/>
                <a:gd name="connsiteY6" fmla="*/ 342900 h 831850"/>
                <a:gd name="connsiteX7" fmla="*/ 158750 w 1193800"/>
                <a:gd name="connsiteY7" fmla="*/ 412750 h 831850"/>
                <a:gd name="connsiteX8" fmla="*/ 228600 w 1193800"/>
                <a:gd name="connsiteY8" fmla="*/ 438150 h 831850"/>
                <a:gd name="connsiteX9" fmla="*/ 234950 w 1193800"/>
                <a:gd name="connsiteY9" fmla="*/ 488950 h 831850"/>
                <a:gd name="connsiteX10" fmla="*/ 336550 w 1193800"/>
                <a:gd name="connsiteY10" fmla="*/ 508000 h 831850"/>
                <a:gd name="connsiteX11" fmla="*/ 406400 w 1193800"/>
                <a:gd name="connsiteY11" fmla="*/ 552450 h 831850"/>
                <a:gd name="connsiteX12" fmla="*/ 444500 w 1193800"/>
                <a:gd name="connsiteY12" fmla="*/ 571500 h 831850"/>
                <a:gd name="connsiteX13" fmla="*/ 425450 w 1193800"/>
                <a:gd name="connsiteY13" fmla="*/ 641350 h 831850"/>
                <a:gd name="connsiteX14" fmla="*/ 425450 w 1193800"/>
                <a:gd name="connsiteY14" fmla="*/ 641350 h 831850"/>
                <a:gd name="connsiteX15" fmla="*/ 469900 w 1193800"/>
                <a:gd name="connsiteY15" fmla="*/ 717550 h 831850"/>
                <a:gd name="connsiteX16" fmla="*/ 501650 w 1193800"/>
                <a:gd name="connsiteY16" fmla="*/ 774700 h 831850"/>
                <a:gd name="connsiteX17" fmla="*/ 463550 w 1193800"/>
                <a:gd name="connsiteY17" fmla="*/ 800100 h 831850"/>
                <a:gd name="connsiteX18" fmla="*/ 533400 w 1193800"/>
                <a:gd name="connsiteY18" fmla="*/ 831850 h 831850"/>
                <a:gd name="connsiteX19" fmla="*/ 628650 w 1193800"/>
                <a:gd name="connsiteY19" fmla="*/ 806450 h 831850"/>
                <a:gd name="connsiteX20" fmla="*/ 698500 w 1193800"/>
                <a:gd name="connsiteY20" fmla="*/ 730250 h 831850"/>
                <a:gd name="connsiteX21" fmla="*/ 812800 w 1193800"/>
                <a:gd name="connsiteY21" fmla="*/ 698500 h 831850"/>
                <a:gd name="connsiteX22" fmla="*/ 939800 w 1193800"/>
                <a:gd name="connsiteY22" fmla="*/ 647700 h 831850"/>
                <a:gd name="connsiteX23" fmla="*/ 965200 w 1193800"/>
                <a:gd name="connsiteY23" fmla="*/ 571500 h 831850"/>
                <a:gd name="connsiteX24" fmla="*/ 1035050 w 1193800"/>
                <a:gd name="connsiteY24" fmla="*/ 552450 h 831850"/>
                <a:gd name="connsiteX25" fmla="*/ 1193800 w 1193800"/>
                <a:gd name="connsiteY25" fmla="*/ 5651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3800" h="831850">
                  <a:moveTo>
                    <a:pt x="101600" y="0"/>
                  </a:moveTo>
                  <a:lnTo>
                    <a:pt x="127000" y="57150"/>
                  </a:lnTo>
                  <a:lnTo>
                    <a:pt x="88900" y="146050"/>
                  </a:lnTo>
                  <a:lnTo>
                    <a:pt x="69850" y="222250"/>
                  </a:lnTo>
                  <a:lnTo>
                    <a:pt x="0" y="241300"/>
                  </a:lnTo>
                  <a:lnTo>
                    <a:pt x="0" y="292100"/>
                  </a:lnTo>
                  <a:cubicBezTo>
                    <a:pt x="45844" y="344493"/>
                    <a:pt x="21950" y="342900"/>
                    <a:pt x="50800" y="342900"/>
                  </a:cubicBezTo>
                  <a:lnTo>
                    <a:pt x="158750" y="412750"/>
                  </a:lnTo>
                  <a:lnTo>
                    <a:pt x="228600" y="438150"/>
                  </a:lnTo>
                  <a:lnTo>
                    <a:pt x="234950" y="488950"/>
                  </a:lnTo>
                  <a:cubicBezTo>
                    <a:pt x="332276" y="508415"/>
                    <a:pt x="297821" y="508000"/>
                    <a:pt x="336550" y="508000"/>
                  </a:cubicBezTo>
                  <a:lnTo>
                    <a:pt x="406400" y="552450"/>
                  </a:lnTo>
                  <a:lnTo>
                    <a:pt x="444500" y="571500"/>
                  </a:lnTo>
                  <a:lnTo>
                    <a:pt x="425450" y="641350"/>
                  </a:lnTo>
                  <a:lnTo>
                    <a:pt x="425450" y="641350"/>
                  </a:lnTo>
                  <a:cubicBezTo>
                    <a:pt x="477424" y="719311"/>
                    <a:pt x="506777" y="717550"/>
                    <a:pt x="469900" y="717550"/>
                  </a:cubicBezTo>
                  <a:cubicBezTo>
                    <a:pt x="502772" y="770145"/>
                    <a:pt x="501650" y="748381"/>
                    <a:pt x="501650" y="774700"/>
                  </a:cubicBezTo>
                  <a:lnTo>
                    <a:pt x="463550" y="800100"/>
                  </a:lnTo>
                  <a:cubicBezTo>
                    <a:pt x="529829" y="826612"/>
                    <a:pt x="510930" y="809380"/>
                    <a:pt x="533400" y="831850"/>
                  </a:cubicBezTo>
                  <a:cubicBezTo>
                    <a:pt x="615624" y="804442"/>
                    <a:pt x="582826" y="806450"/>
                    <a:pt x="628650" y="806450"/>
                  </a:cubicBezTo>
                  <a:lnTo>
                    <a:pt x="698500" y="730250"/>
                  </a:lnTo>
                  <a:cubicBezTo>
                    <a:pt x="808481" y="697903"/>
                    <a:pt x="768943" y="698500"/>
                    <a:pt x="812800" y="698500"/>
                  </a:cubicBezTo>
                  <a:lnTo>
                    <a:pt x="939800" y="647700"/>
                  </a:lnTo>
                  <a:cubicBezTo>
                    <a:pt x="959363" y="569447"/>
                    <a:pt x="932668" y="571500"/>
                    <a:pt x="965200" y="571500"/>
                  </a:cubicBezTo>
                  <a:lnTo>
                    <a:pt x="1035050" y="552450"/>
                  </a:lnTo>
                  <a:lnTo>
                    <a:pt x="1193800" y="5651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1" name="Freihandform 170"/>
            <p:cNvSpPr/>
            <p:nvPr/>
          </p:nvSpPr>
          <p:spPr>
            <a:xfrm>
              <a:off x="2622550" y="2330450"/>
              <a:ext cx="298450" cy="349250"/>
            </a:xfrm>
            <a:custGeom>
              <a:avLst/>
              <a:gdLst>
                <a:gd name="connsiteX0" fmla="*/ 0 w 298450"/>
                <a:gd name="connsiteY0" fmla="*/ 349250 h 349250"/>
                <a:gd name="connsiteX1" fmla="*/ 165100 w 298450"/>
                <a:gd name="connsiteY1" fmla="*/ 342900 h 349250"/>
                <a:gd name="connsiteX2" fmla="*/ 254000 w 298450"/>
                <a:gd name="connsiteY2" fmla="*/ 273050 h 349250"/>
                <a:gd name="connsiteX3" fmla="*/ 298450 w 298450"/>
                <a:gd name="connsiteY3" fmla="*/ 203200 h 349250"/>
                <a:gd name="connsiteX4" fmla="*/ 298450 w 298450"/>
                <a:gd name="connsiteY4" fmla="*/ 101600 h 349250"/>
                <a:gd name="connsiteX5" fmla="*/ 292100 w 298450"/>
                <a:gd name="connsiteY5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349250">
                  <a:moveTo>
                    <a:pt x="0" y="349250"/>
                  </a:moveTo>
                  <a:lnTo>
                    <a:pt x="165100" y="342900"/>
                  </a:lnTo>
                  <a:cubicBezTo>
                    <a:pt x="249266" y="271683"/>
                    <a:pt x="211604" y="273050"/>
                    <a:pt x="254000" y="273050"/>
                  </a:cubicBezTo>
                  <a:lnTo>
                    <a:pt x="298450" y="203200"/>
                  </a:lnTo>
                  <a:lnTo>
                    <a:pt x="298450" y="101600"/>
                  </a:lnTo>
                  <a:cubicBezTo>
                    <a:pt x="291959" y="4238"/>
                    <a:pt x="292100" y="38170"/>
                    <a:pt x="292100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2" name="Freihandform 171"/>
            <p:cNvSpPr/>
            <p:nvPr/>
          </p:nvSpPr>
          <p:spPr>
            <a:xfrm>
              <a:off x="2235200" y="3016250"/>
              <a:ext cx="361950" cy="355600"/>
            </a:xfrm>
            <a:custGeom>
              <a:avLst/>
              <a:gdLst>
                <a:gd name="connsiteX0" fmla="*/ 203200 w 361950"/>
                <a:gd name="connsiteY0" fmla="*/ 0 h 355600"/>
                <a:gd name="connsiteX1" fmla="*/ 317500 w 361950"/>
                <a:gd name="connsiteY1" fmla="*/ 63500 h 355600"/>
                <a:gd name="connsiteX2" fmla="*/ 361950 w 361950"/>
                <a:gd name="connsiteY2" fmla="*/ 152400 h 355600"/>
                <a:gd name="connsiteX3" fmla="*/ 298450 w 361950"/>
                <a:gd name="connsiteY3" fmla="*/ 222250 h 355600"/>
                <a:gd name="connsiteX4" fmla="*/ 247650 w 361950"/>
                <a:gd name="connsiteY4" fmla="*/ 317500 h 355600"/>
                <a:gd name="connsiteX5" fmla="*/ 133350 w 361950"/>
                <a:gd name="connsiteY5" fmla="*/ 349250 h 355600"/>
                <a:gd name="connsiteX6" fmla="*/ 0 w 36195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55600">
                  <a:moveTo>
                    <a:pt x="203200" y="0"/>
                  </a:moveTo>
                  <a:cubicBezTo>
                    <a:pt x="319393" y="58097"/>
                    <a:pt x="317500" y="14553"/>
                    <a:pt x="317500" y="63500"/>
                  </a:cubicBezTo>
                  <a:lnTo>
                    <a:pt x="361950" y="152400"/>
                  </a:lnTo>
                  <a:lnTo>
                    <a:pt x="298450" y="222250"/>
                  </a:lnTo>
                  <a:lnTo>
                    <a:pt x="247650" y="317500"/>
                  </a:lnTo>
                  <a:cubicBezTo>
                    <a:pt x="146376" y="351258"/>
                    <a:pt x="185867" y="349250"/>
                    <a:pt x="133350" y="349250"/>
                  </a:cubicBez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3" name="Freihandform 172"/>
            <p:cNvSpPr/>
            <p:nvPr/>
          </p:nvSpPr>
          <p:spPr>
            <a:xfrm>
              <a:off x="2749550" y="3022301"/>
              <a:ext cx="317500" cy="247949"/>
            </a:xfrm>
            <a:custGeom>
              <a:avLst/>
              <a:gdLst>
                <a:gd name="connsiteX0" fmla="*/ 57150 w 317500"/>
                <a:gd name="connsiteY0" fmla="*/ 247949 h 247949"/>
                <a:gd name="connsiteX1" fmla="*/ 0 w 317500"/>
                <a:gd name="connsiteY1" fmla="*/ 108249 h 247949"/>
                <a:gd name="connsiteX2" fmla="*/ 63500 w 317500"/>
                <a:gd name="connsiteY2" fmla="*/ 12999 h 247949"/>
                <a:gd name="connsiteX3" fmla="*/ 158750 w 317500"/>
                <a:gd name="connsiteY3" fmla="*/ 299 h 247949"/>
                <a:gd name="connsiteX4" fmla="*/ 279400 w 317500"/>
                <a:gd name="connsiteY4" fmla="*/ 25699 h 247949"/>
                <a:gd name="connsiteX5" fmla="*/ 317500 w 317500"/>
                <a:gd name="connsiteY5" fmla="*/ 70149 h 247949"/>
                <a:gd name="connsiteX6" fmla="*/ 165100 w 317500"/>
                <a:gd name="connsiteY6" fmla="*/ 133649 h 247949"/>
                <a:gd name="connsiteX7" fmla="*/ 177800 w 317500"/>
                <a:gd name="connsiteY7" fmla="*/ 184449 h 247949"/>
                <a:gd name="connsiteX8" fmla="*/ 57150 w 317500"/>
                <a:gd name="connsiteY8" fmla="*/ 247949 h 2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" h="247949">
                  <a:moveTo>
                    <a:pt x="57150" y="247949"/>
                  </a:moveTo>
                  <a:lnTo>
                    <a:pt x="0" y="108249"/>
                  </a:lnTo>
                  <a:cubicBezTo>
                    <a:pt x="64730" y="17627"/>
                    <a:pt x="63500" y="55766"/>
                    <a:pt x="63500" y="12999"/>
                  </a:cubicBezTo>
                  <a:cubicBezTo>
                    <a:pt x="154495" y="0"/>
                    <a:pt x="122466" y="299"/>
                    <a:pt x="158750" y="299"/>
                  </a:cubicBezTo>
                  <a:lnTo>
                    <a:pt x="279400" y="25699"/>
                  </a:lnTo>
                  <a:lnTo>
                    <a:pt x="317500" y="70149"/>
                  </a:lnTo>
                  <a:cubicBezTo>
                    <a:pt x="169509" y="134493"/>
                    <a:pt x="224536" y="133649"/>
                    <a:pt x="165100" y="133649"/>
                  </a:cubicBezTo>
                  <a:lnTo>
                    <a:pt x="177800" y="184449"/>
                  </a:lnTo>
                  <a:lnTo>
                    <a:pt x="57150" y="24794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Freihandform 173"/>
            <p:cNvSpPr/>
            <p:nvPr/>
          </p:nvSpPr>
          <p:spPr>
            <a:xfrm>
              <a:off x="2839075" y="2749550"/>
              <a:ext cx="399425" cy="183796"/>
            </a:xfrm>
            <a:custGeom>
              <a:avLst/>
              <a:gdLst>
                <a:gd name="connsiteX0" fmla="*/ 399425 w 399425"/>
                <a:gd name="connsiteY0" fmla="*/ 107950 h 183796"/>
                <a:gd name="connsiteX1" fmla="*/ 266075 w 399425"/>
                <a:gd name="connsiteY1" fmla="*/ 177800 h 183796"/>
                <a:gd name="connsiteX2" fmla="*/ 139075 w 399425"/>
                <a:gd name="connsiteY2" fmla="*/ 158750 h 183796"/>
                <a:gd name="connsiteX3" fmla="*/ 120025 w 399425"/>
                <a:gd name="connsiteY3" fmla="*/ 152400 h 183796"/>
                <a:gd name="connsiteX4" fmla="*/ 31125 w 399425"/>
                <a:gd name="connsiteY4" fmla="*/ 101600 h 183796"/>
                <a:gd name="connsiteX5" fmla="*/ 81925 w 399425"/>
                <a:gd name="connsiteY5" fmla="*/ 19050 h 183796"/>
                <a:gd name="connsiteX6" fmla="*/ 221625 w 399425"/>
                <a:gd name="connsiteY6" fmla="*/ 0 h 18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25" h="183796">
                  <a:moveTo>
                    <a:pt x="399425" y="107950"/>
                  </a:moveTo>
                  <a:cubicBezTo>
                    <a:pt x="289104" y="183796"/>
                    <a:pt x="338923" y="177800"/>
                    <a:pt x="266075" y="177800"/>
                  </a:cubicBezTo>
                  <a:cubicBezTo>
                    <a:pt x="223742" y="171450"/>
                    <a:pt x="181249" y="166085"/>
                    <a:pt x="139075" y="158750"/>
                  </a:cubicBezTo>
                  <a:cubicBezTo>
                    <a:pt x="132480" y="157603"/>
                    <a:pt x="120025" y="152400"/>
                    <a:pt x="120025" y="152400"/>
                  </a:cubicBezTo>
                  <a:cubicBezTo>
                    <a:pt x="22062" y="106684"/>
                    <a:pt x="0" y="132725"/>
                    <a:pt x="31125" y="101600"/>
                  </a:cubicBezTo>
                  <a:lnTo>
                    <a:pt x="81925" y="19050"/>
                  </a:lnTo>
                  <a:lnTo>
                    <a:pt x="22162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5" name="Freihandform 174"/>
            <p:cNvSpPr/>
            <p:nvPr/>
          </p:nvSpPr>
          <p:spPr>
            <a:xfrm>
              <a:off x="5777831" y="3854450"/>
              <a:ext cx="2619494" cy="1746250"/>
            </a:xfrm>
            <a:custGeom>
              <a:avLst/>
              <a:gdLst>
                <a:gd name="connsiteX0" fmla="*/ 19719 w 2619494"/>
                <a:gd name="connsiteY0" fmla="*/ 1746250 h 1746250"/>
                <a:gd name="connsiteX1" fmla="*/ 669 w 2619494"/>
                <a:gd name="connsiteY1" fmla="*/ 1682750 h 1746250"/>
                <a:gd name="connsiteX2" fmla="*/ 7019 w 2619494"/>
                <a:gd name="connsiteY2" fmla="*/ 1619250 h 1746250"/>
                <a:gd name="connsiteX3" fmla="*/ 76869 w 2619494"/>
                <a:gd name="connsiteY3" fmla="*/ 1600200 h 1746250"/>
                <a:gd name="connsiteX4" fmla="*/ 165769 w 2619494"/>
                <a:gd name="connsiteY4" fmla="*/ 1638300 h 1746250"/>
                <a:gd name="connsiteX5" fmla="*/ 229269 w 2619494"/>
                <a:gd name="connsiteY5" fmla="*/ 1676400 h 1746250"/>
                <a:gd name="connsiteX6" fmla="*/ 273719 w 2619494"/>
                <a:gd name="connsiteY6" fmla="*/ 1619250 h 1746250"/>
                <a:gd name="connsiteX7" fmla="*/ 349919 w 2619494"/>
                <a:gd name="connsiteY7" fmla="*/ 1612900 h 1746250"/>
                <a:gd name="connsiteX8" fmla="*/ 362619 w 2619494"/>
                <a:gd name="connsiteY8" fmla="*/ 1619250 h 1746250"/>
                <a:gd name="connsiteX9" fmla="*/ 432469 w 2619494"/>
                <a:gd name="connsiteY9" fmla="*/ 1593850 h 1746250"/>
                <a:gd name="connsiteX10" fmla="*/ 451519 w 2619494"/>
                <a:gd name="connsiteY10" fmla="*/ 1581150 h 1746250"/>
                <a:gd name="connsiteX11" fmla="*/ 565819 w 2619494"/>
                <a:gd name="connsiteY11" fmla="*/ 1631950 h 1746250"/>
                <a:gd name="connsiteX12" fmla="*/ 667419 w 2619494"/>
                <a:gd name="connsiteY12" fmla="*/ 1631950 h 1746250"/>
                <a:gd name="connsiteX13" fmla="*/ 800769 w 2619494"/>
                <a:gd name="connsiteY13" fmla="*/ 1663700 h 1746250"/>
                <a:gd name="connsiteX14" fmla="*/ 915069 w 2619494"/>
                <a:gd name="connsiteY14" fmla="*/ 1644650 h 1746250"/>
                <a:gd name="connsiteX15" fmla="*/ 1067469 w 2619494"/>
                <a:gd name="connsiteY15" fmla="*/ 1663700 h 1746250"/>
                <a:gd name="connsiteX16" fmla="*/ 1124619 w 2619494"/>
                <a:gd name="connsiteY16" fmla="*/ 1714500 h 1746250"/>
                <a:gd name="connsiteX17" fmla="*/ 1162719 w 2619494"/>
                <a:gd name="connsiteY17" fmla="*/ 1708150 h 1746250"/>
                <a:gd name="connsiteX18" fmla="*/ 1238919 w 2619494"/>
                <a:gd name="connsiteY18" fmla="*/ 1701800 h 1746250"/>
                <a:gd name="connsiteX19" fmla="*/ 1257969 w 2619494"/>
                <a:gd name="connsiteY19" fmla="*/ 1631950 h 1746250"/>
                <a:gd name="connsiteX20" fmla="*/ 1334169 w 2619494"/>
                <a:gd name="connsiteY20" fmla="*/ 1600200 h 1746250"/>
                <a:gd name="connsiteX21" fmla="*/ 1315119 w 2619494"/>
                <a:gd name="connsiteY21" fmla="*/ 1568450 h 1746250"/>
                <a:gd name="connsiteX22" fmla="*/ 1238919 w 2619494"/>
                <a:gd name="connsiteY22" fmla="*/ 1492250 h 1746250"/>
                <a:gd name="connsiteX23" fmla="*/ 1257969 w 2619494"/>
                <a:gd name="connsiteY23" fmla="*/ 1454150 h 1746250"/>
                <a:gd name="connsiteX24" fmla="*/ 1238919 w 2619494"/>
                <a:gd name="connsiteY24" fmla="*/ 1390650 h 1746250"/>
                <a:gd name="connsiteX25" fmla="*/ 1251619 w 2619494"/>
                <a:gd name="connsiteY25" fmla="*/ 1320800 h 1746250"/>
                <a:gd name="connsiteX26" fmla="*/ 1397669 w 2619494"/>
                <a:gd name="connsiteY26" fmla="*/ 1270000 h 1746250"/>
                <a:gd name="connsiteX27" fmla="*/ 1550069 w 2619494"/>
                <a:gd name="connsiteY27" fmla="*/ 1270000 h 1746250"/>
                <a:gd name="connsiteX28" fmla="*/ 1632619 w 2619494"/>
                <a:gd name="connsiteY28" fmla="*/ 1276350 h 1746250"/>
                <a:gd name="connsiteX29" fmla="*/ 1715169 w 2619494"/>
                <a:gd name="connsiteY29" fmla="*/ 1250950 h 1746250"/>
                <a:gd name="connsiteX30" fmla="*/ 1772319 w 2619494"/>
                <a:gd name="connsiteY30" fmla="*/ 1257300 h 1746250"/>
                <a:gd name="connsiteX31" fmla="*/ 1804069 w 2619494"/>
                <a:gd name="connsiteY31" fmla="*/ 1263650 h 1746250"/>
                <a:gd name="connsiteX32" fmla="*/ 1835819 w 2619494"/>
                <a:gd name="connsiteY32" fmla="*/ 1231900 h 1746250"/>
                <a:gd name="connsiteX33" fmla="*/ 1905669 w 2619494"/>
                <a:gd name="connsiteY33" fmla="*/ 1212850 h 1746250"/>
                <a:gd name="connsiteX34" fmla="*/ 1981869 w 2619494"/>
                <a:gd name="connsiteY34" fmla="*/ 1219200 h 1746250"/>
                <a:gd name="connsiteX35" fmla="*/ 2039019 w 2619494"/>
                <a:gd name="connsiteY35" fmla="*/ 1174750 h 1746250"/>
                <a:gd name="connsiteX36" fmla="*/ 2039019 w 2619494"/>
                <a:gd name="connsiteY36" fmla="*/ 1117600 h 1746250"/>
                <a:gd name="connsiteX37" fmla="*/ 2102519 w 2619494"/>
                <a:gd name="connsiteY37" fmla="*/ 1060450 h 1746250"/>
                <a:gd name="connsiteX38" fmla="*/ 2134269 w 2619494"/>
                <a:gd name="connsiteY38" fmla="*/ 996950 h 1746250"/>
                <a:gd name="connsiteX39" fmla="*/ 2172369 w 2619494"/>
                <a:gd name="connsiteY39" fmla="*/ 939800 h 1746250"/>
                <a:gd name="connsiteX40" fmla="*/ 2242219 w 2619494"/>
                <a:gd name="connsiteY40" fmla="*/ 889000 h 1746250"/>
                <a:gd name="connsiteX41" fmla="*/ 2261269 w 2619494"/>
                <a:gd name="connsiteY41" fmla="*/ 882650 h 1746250"/>
                <a:gd name="connsiteX42" fmla="*/ 2286669 w 2619494"/>
                <a:gd name="connsiteY42" fmla="*/ 806450 h 1746250"/>
                <a:gd name="connsiteX43" fmla="*/ 2350169 w 2619494"/>
                <a:gd name="connsiteY43" fmla="*/ 749300 h 1746250"/>
                <a:gd name="connsiteX44" fmla="*/ 2445419 w 2619494"/>
                <a:gd name="connsiteY44" fmla="*/ 692150 h 1746250"/>
                <a:gd name="connsiteX45" fmla="*/ 2559719 w 2619494"/>
                <a:gd name="connsiteY45" fmla="*/ 622300 h 1746250"/>
                <a:gd name="connsiteX46" fmla="*/ 2610519 w 2619494"/>
                <a:gd name="connsiteY46" fmla="*/ 558800 h 1746250"/>
                <a:gd name="connsiteX47" fmla="*/ 2597819 w 2619494"/>
                <a:gd name="connsiteY47" fmla="*/ 533400 h 1746250"/>
                <a:gd name="connsiteX48" fmla="*/ 2578769 w 2619494"/>
                <a:gd name="connsiteY48" fmla="*/ 527050 h 1746250"/>
                <a:gd name="connsiteX49" fmla="*/ 2559719 w 2619494"/>
                <a:gd name="connsiteY49" fmla="*/ 514350 h 1746250"/>
                <a:gd name="connsiteX50" fmla="*/ 2547019 w 2619494"/>
                <a:gd name="connsiteY50" fmla="*/ 495300 h 1746250"/>
                <a:gd name="connsiteX51" fmla="*/ 2483519 w 2619494"/>
                <a:gd name="connsiteY51" fmla="*/ 406400 h 1746250"/>
                <a:gd name="connsiteX52" fmla="*/ 2496219 w 2619494"/>
                <a:gd name="connsiteY52" fmla="*/ 330200 h 1746250"/>
                <a:gd name="connsiteX53" fmla="*/ 2489869 w 2619494"/>
                <a:gd name="connsiteY53" fmla="*/ 247650 h 1746250"/>
                <a:gd name="connsiteX54" fmla="*/ 2464469 w 2619494"/>
                <a:gd name="connsiteY54" fmla="*/ 190500 h 1746250"/>
                <a:gd name="connsiteX55" fmla="*/ 2324769 w 2619494"/>
                <a:gd name="connsiteY55" fmla="*/ 133350 h 1746250"/>
                <a:gd name="connsiteX56" fmla="*/ 2273969 w 2619494"/>
                <a:gd name="connsiteY56" fmla="*/ 95250 h 1746250"/>
                <a:gd name="connsiteX57" fmla="*/ 2267619 w 2619494"/>
                <a:gd name="connsiteY57" fmla="*/ 95250 h 1746250"/>
                <a:gd name="connsiteX58" fmla="*/ 2166019 w 2619494"/>
                <a:gd name="connsiteY58" fmla="*/ 69850 h 1746250"/>
                <a:gd name="connsiteX59" fmla="*/ 2032669 w 2619494"/>
                <a:gd name="connsiteY59" fmla="*/ 76200 h 1746250"/>
                <a:gd name="connsiteX60" fmla="*/ 1912019 w 2619494"/>
                <a:gd name="connsiteY60" fmla="*/ 88900 h 1746250"/>
                <a:gd name="connsiteX61" fmla="*/ 1848519 w 2619494"/>
                <a:gd name="connsiteY61" fmla="*/ 114300 h 1746250"/>
                <a:gd name="connsiteX62" fmla="*/ 1842169 w 2619494"/>
                <a:gd name="connsiteY62" fmla="*/ 95250 h 1746250"/>
                <a:gd name="connsiteX63" fmla="*/ 1746919 w 2619494"/>
                <a:gd name="connsiteY63" fmla="*/ 50800 h 1746250"/>
                <a:gd name="connsiteX64" fmla="*/ 1638969 w 2619494"/>
                <a:gd name="connsiteY64" fmla="*/ 101600 h 1746250"/>
                <a:gd name="connsiteX65" fmla="*/ 1531019 w 2619494"/>
                <a:gd name="connsiteY65" fmla="*/ 152400 h 1746250"/>
                <a:gd name="connsiteX66" fmla="*/ 1473869 w 2619494"/>
                <a:gd name="connsiteY66" fmla="*/ 76200 h 1746250"/>
                <a:gd name="connsiteX67" fmla="*/ 1384969 w 2619494"/>
                <a:gd name="connsiteY67" fmla="*/ 57150 h 1746250"/>
                <a:gd name="connsiteX68" fmla="*/ 1321469 w 2619494"/>
                <a:gd name="connsiteY68" fmla="*/ 0 h 1746250"/>
                <a:gd name="connsiteX69" fmla="*/ 1277019 w 2619494"/>
                <a:gd name="connsiteY69" fmla="*/ 38100 h 1746250"/>
                <a:gd name="connsiteX70" fmla="*/ 1213519 w 2619494"/>
                <a:gd name="connsiteY70" fmla="*/ 82550 h 1746250"/>
                <a:gd name="connsiteX71" fmla="*/ 1169069 w 2619494"/>
                <a:gd name="connsiteY71" fmla="*/ 25400 h 1746250"/>
                <a:gd name="connsiteX72" fmla="*/ 1130969 w 2619494"/>
                <a:gd name="connsiteY72" fmla="*/ 1270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19494" h="1746250">
                  <a:moveTo>
                    <a:pt x="19719" y="1746250"/>
                  </a:moveTo>
                  <a:cubicBezTo>
                    <a:pt x="0" y="1687092"/>
                    <a:pt x="669" y="1709180"/>
                    <a:pt x="669" y="1682750"/>
                  </a:cubicBezTo>
                  <a:lnTo>
                    <a:pt x="7019" y="1619250"/>
                  </a:lnTo>
                  <a:cubicBezTo>
                    <a:pt x="68185" y="1598861"/>
                    <a:pt x="44089" y="1600200"/>
                    <a:pt x="76869" y="1600200"/>
                  </a:cubicBezTo>
                  <a:cubicBezTo>
                    <a:pt x="161341" y="1639187"/>
                    <a:pt x="129113" y="1638300"/>
                    <a:pt x="165769" y="1638300"/>
                  </a:cubicBezTo>
                  <a:cubicBezTo>
                    <a:pt x="220802" y="1693333"/>
                    <a:pt x="199636" y="1706033"/>
                    <a:pt x="229269" y="1676400"/>
                  </a:cubicBezTo>
                  <a:cubicBezTo>
                    <a:pt x="264499" y="1627078"/>
                    <a:pt x="248144" y="1644825"/>
                    <a:pt x="273719" y="1619250"/>
                  </a:cubicBezTo>
                  <a:cubicBezTo>
                    <a:pt x="401424" y="1572812"/>
                    <a:pt x="321803" y="1575412"/>
                    <a:pt x="349919" y="1612900"/>
                  </a:cubicBezTo>
                  <a:cubicBezTo>
                    <a:pt x="352759" y="1616686"/>
                    <a:pt x="358386" y="1617133"/>
                    <a:pt x="362619" y="1619250"/>
                  </a:cubicBezTo>
                  <a:cubicBezTo>
                    <a:pt x="385902" y="1610783"/>
                    <a:pt x="409697" y="1603609"/>
                    <a:pt x="432469" y="1593850"/>
                  </a:cubicBezTo>
                  <a:cubicBezTo>
                    <a:pt x="439484" y="1590844"/>
                    <a:pt x="451519" y="1581150"/>
                    <a:pt x="451519" y="1581150"/>
                  </a:cubicBezTo>
                  <a:cubicBezTo>
                    <a:pt x="562115" y="1639701"/>
                    <a:pt x="530679" y="1667090"/>
                    <a:pt x="565819" y="1631950"/>
                  </a:cubicBezTo>
                  <a:cubicBezTo>
                    <a:pt x="665760" y="1618624"/>
                    <a:pt x="646744" y="1590601"/>
                    <a:pt x="667419" y="1631950"/>
                  </a:cubicBezTo>
                  <a:cubicBezTo>
                    <a:pt x="796472" y="1664213"/>
                    <a:pt x="750783" y="1663700"/>
                    <a:pt x="800769" y="1663700"/>
                  </a:cubicBezTo>
                  <a:cubicBezTo>
                    <a:pt x="902246" y="1643405"/>
                    <a:pt x="863640" y="1644650"/>
                    <a:pt x="915069" y="1644650"/>
                  </a:cubicBezTo>
                  <a:cubicBezTo>
                    <a:pt x="1054705" y="1664598"/>
                    <a:pt x="1003518" y="1663700"/>
                    <a:pt x="1067469" y="1663700"/>
                  </a:cubicBezTo>
                  <a:lnTo>
                    <a:pt x="1124619" y="1714500"/>
                  </a:lnTo>
                  <a:lnTo>
                    <a:pt x="1162719" y="1708150"/>
                  </a:lnTo>
                  <a:lnTo>
                    <a:pt x="1238919" y="1701800"/>
                  </a:lnTo>
                  <a:lnTo>
                    <a:pt x="1257969" y="1631950"/>
                  </a:lnTo>
                  <a:lnTo>
                    <a:pt x="1334169" y="1600200"/>
                  </a:lnTo>
                  <a:cubicBezTo>
                    <a:pt x="1326671" y="1570208"/>
                    <a:pt x="1335625" y="1578703"/>
                    <a:pt x="1315119" y="1568450"/>
                  </a:cubicBezTo>
                  <a:lnTo>
                    <a:pt x="1238919" y="1492250"/>
                  </a:lnTo>
                  <a:cubicBezTo>
                    <a:pt x="1252288" y="1452142"/>
                    <a:pt x="1238232" y="1454150"/>
                    <a:pt x="1257969" y="1454150"/>
                  </a:cubicBezTo>
                  <a:cubicBezTo>
                    <a:pt x="1244854" y="1388574"/>
                    <a:pt x="1266855" y="1390650"/>
                    <a:pt x="1238919" y="1390650"/>
                  </a:cubicBezTo>
                  <a:cubicBezTo>
                    <a:pt x="1245461" y="1318692"/>
                    <a:pt x="1221890" y="1320800"/>
                    <a:pt x="1251619" y="1320800"/>
                  </a:cubicBezTo>
                  <a:cubicBezTo>
                    <a:pt x="1399694" y="1275734"/>
                    <a:pt x="1397669" y="1327238"/>
                    <a:pt x="1397669" y="1270000"/>
                  </a:cubicBezTo>
                  <a:lnTo>
                    <a:pt x="1550069" y="1270000"/>
                  </a:lnTo>
                  <a:lnTo>
                    <a:pt x="1632619" y="1276350"/>
                  </a:lnTo>
                  <a:cubicBezTo>
                    <a:pt x="1692885" y="1246217"/>
                    <a:pt x="1664487" y="1250950"/>
                    <a:pt x="1715169" y="1250950"/>
                  </a:cubicBezTo>
                  <a:cubicBezTo>
                    <a:pt x="1734219" y="1253067"/>
                    <a:pt x="1753413" y="1254149"/>
                    <a:pt x="1772319" y="1257300"/>
                  </a:cubicBezTo>
                  <a:cubicBezTo>
                    <a:pt x="1818451" y="1264989"/>
                    <a:pt x="1770087" y="1263650"/>
                    <a:pt x="1804069" y="1263650"/>
                  </a:cubicBezTo>
                  <a:cubicBezTo>
                    <a:pt x="1830791" y="1230247"/>
                    <a:pt x="1815916" y="1231900"/>
                    <a:pt x="1835819" y="1231900"/>
                  </a:cubicBezTo>
                  <a:cubicBezTo>
                    <a:pt x="1896985" y="1211511"/>
                    <a:pt x="1872889" y="1212850"/>
                    <a:pt x="1905669" y="1212850"/>
                  </a:cubicBezTo>
                  <a:cubicBezTo>
                    <a:pt x="1978464" y="1226085"/>
                    <a:pt x="1958785" y="1242284"/>
                    <a:pt x="1981869" y="1219200"/>
                  </a:cubicBezTo>
                  <a:lnTo>
                    <a:pt x="2039019" y="1174750"/>
                  </a:lnTo>
                  <a:cubicBezTo>
                    <a:pt x="2045740" y="1120980"/>
                    <a:pt x="2057436" y="1136017"/>
                    <a:pt x="2039019" y="1117600"/>
                  </a:cubicBezTo>
                  <a:cubicBezTo>
                    <a:pt x="2093166" y="1063453"/>
                    <a:pt x="2068400" y="1077510"/>
                    <a:pt x="2102519" y="1060450"/>
                  </a:cubicBezTo>
                  <a:lnTo>
                    <a:pt x="2134269" y="996950"/>
                  </a:lnTo>
                  <a:lnTo>
                    <a:pt x="2172369" y="939800"/>
                  </a:lnTo>
                  <a:cubicBezTo>
                    <a:pt x="2195652" y="922867"/>
                    <a:pt x="2218002" y="904568"/>
                    <a:pt x="2242219" y="889000"/>
                  </a:cubicBezTo>
                  <a:cubicBezTo>
                    <a:pt x="2247849" y="885380"/>
                    <a:pt x="2261269" y="882650"/>
                    <a:pt x="2261269" y="882650"/>
                  </a:cubicBezTo>
                  <a:cubicBezTo>
                    <a:pt x="2281107" y="809912"/>
                    <a:pt x="2263254" y="829865"/>
                    <a:pt x="2286669" y="806450"/>
                  </a:cubicBezTo>
                  <a:lnTo>
                    <a:pt x="2350169" y="749300"/>
                  </a:lnTo>
                  <a:lnTo>
                    <a:pt x="2445419" y="692150"/>
                  </a:lnTo>
                  <a:cubicBezTo>
                    <a:pt x="2557552" y="632785"/>
                    <a:pt x="2535161" y="671417"/>
                    <a:pt x="2559719" y="622300"/>
                  </a:cubicBezTo>
                  <a:cubicBezTo>
                    <a:pt x="2619494" y="584941"/>
                    <a:pt x="2610519" y="610519"/>
                    <a:pt x="2610519" y="558800"/>
                  </a:cubicBezTo>
                  <a:cubicBezTo>
                    <a:pt x="2606286" y="550333"/>
                    <a:pt x="2604512" y="540093"/>
                    <a:pt x="2597819" y="533400"/>
                  </a:cubicBezTo>
                  <a:cubicBezTo>
                    <a:pt x="2593086" y="528667"/>
                    <a:pt x="2584756" y="530043"/>
                    <a:pt x="2578769" y="527050"/>
                  </a:cubicBezTo>
                  <a:cubicBezTo>
                    <a:pt x="2571943" y="523637"/>
                    <a:pt x="2566069" y="518583"/>
                    <a:pt x="2559719" y="514350"/>
                  </a:cubicBezTo>
                  <a:lnTo>
                    <a:pt x="2547019" y="495300"/>
                  </a:lnTo>
                  <a:cubicBezTo>
                    <a:pt x="2482228" y="411072"/>
                    <a:pt x="2483519" y="447466"/>
                    <a:pt x="2483519" y="406400"/>
                  </a:cubicBezTo>
                  <a:lnTo>
                    <a:pt x="2496219" y="330200"/>
                  </a:lnTo>
                  <a:lnTo>
                    <a:pt x="2489869" y="247650"/>
                  </a:lnTo>
                  <a:lnTo>
                    <a:pt x="2464469" y="190500"/>
                  </a:lnTo>
                  <a:cubicBezTo>
                    <a:pt x="2347166" y="128398"/>
                    <a:pt x="2397234" y="133350"/>
                    <a:pt x="2324769" y="133350"/>
                  </a:cubicBezTo>
                  <a:cubicBezTo>
                    <a:pt x="2316981" y="127119"/>
                    <a:pt x="2287448" y="101989"/>
                    <a:pt x="2273969" y="95250"/>
                  </a:cubicBezTo>
                  <a:cubicBezTo>
                    <a:pt x="2272076" y="94303"/>
                    <a:pt x="2269736" y="95250"/>
                    <a:pt x="2267619" y="95250"/>
                  </a:cubicBezTo>
                  <a:cubicBezTo>
                    <a:pt x="2196929" y="63832"/>
                    <a:pt x="2231316" y="69850"/>
                    <a:pt x="2166019" y="69850"/>
                  </a:cubicBezTo>
                  <a:lnTo>
                    <a:pt x="2032669" y="76200"/>
                  </a:lnTo>
                  <a:cubicBezTo>
                    <a:pt x="1920515" y="89395"/>
                    <a:pt x="1960950" y="88900"/>
                    <a:pt x="1912019" y="88900"/>
                  </a:cubicBezTo>
                  <a:cubicBezTo>
                    <a:pt x="1890852" y="97367"/>
                    <a:pt x="1871223" y="112236"/>
                    <a:pt x="1848519" y="114300"/>
                  </a:cubicBezTo>
                  <a:cubicBezTo>
                    <a:pt x="1841853" y="114906"/>
                    <a:pt x="1842169" y="95250"/>
                    <a:pt x="1842169" y="95250"/>
                  </a:cubicBezTo>
                  <a:cubicBezTo>
                    <a:pt x="1755322" y="55167"/>
                    <a:pt x="1786726" y="70703"/>
                    <a:pt x="1746919" y="50800"/>
                  </a:cubicBezTo>
                  <a:cubicBezTo>
                    <a:pt x="1642577" y="96450"/>
                    <a:pt x="1671458" y="69111"/>
                    <a:pt x="1638969" y="101600"/>
                  </a:cubicBezTo>
                  <a:cubicBezTo>
                    <a:pt x="1544556" y="155550"/>
                    <a:pt x="1584199" y="152400"/>
                    <a:pt x="1531019" y="152400"/>
                  </a:cubicBezTo>
                  <a:lnTo>
                    <a:pt x="1473869" y="76200"/>
                  </a:lnTo>
                  <a:cubicBezTo>
                    <a:pt x="1386600" y="69487"/>
                    <a:pt x="1403661" y="94534"/>
                    <a:pt x="1384969" y="57150"/>
                  </a:cubicBezTo>
                  <a:cubicBezTo>
                    <a:pt x="1325582" y="4361"/>
                    <a:pt x="1345842" y="24373"/>
                    <a:pt x="1321469" y="0"/>
                  </a:cubicBezTo>
                  <a:cubicBezTo>
                    <a:pt x="1281069" y="33666"/>
                    <a:pt x="1295059" y="20060"/>
                    <a:pt x="1277019" y="38100"/>
                  </a:cubicBezTo>
                  <a:lnTo>
                    <a:pt x="1213519" y="82550"/>
                  </a:lnTo>
                  <a:lnTo>
                    <a:pt x="1169069" y="25400"/>
                  </a:lnTo>
                  <a:lnTo>
                    <a:pt x="1130969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50"/>
            <p:cNvCxnSpPr>
              <a:stCxn id="107" idx="0"/>
              <a:endCxn id="97" idx="23"/>
            </p:cNvCxnSpPr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920800" y="3188900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Habsburg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137400" y="1822162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944189" y="2278906"/>
              <a:ext cx="12788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Brandenburg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(Preußen)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Habsburger Territorien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649389" y="32079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Schlesien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290232" y="2016018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77" name="Gerade Verbindung 76"/>
            <p:cNvCxnSpPr>
              <a:stCxn id="71" idx="2"/>
            </p:cNvCxnSpPr>
            <p:nvPr/>
          </p:nvCxnSpPr>
          <p:spPr>
            <a:xfrm rot="5400000">
              <a:off x="2279532" y="2483638"/>
              <a:ext cx="854171" cy="472928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rot="5400000">
              <a:off x="2725564" y="2304123"/>
              <a:ext cx="227027" cy="176597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71" idx="2"/>
            </p:cNvCxnSpPr>
            <p:nvPr/>
          </p:nvCxnSpPr>
          <p:spPr>
            <a:xfrm rot="5400000">
              <a:off x="2488187" y="2643907"/>
              <a:ext cx="805785" cy="104004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71" idx="2"/>
            </p:cNvCxnSpPr>
            <p:nvPr/>
          </p:nvCxnSpPr>
          <p:spPr>
            <a:xfrm rot="16200000" flipH="1">
              <a:off x="2730268" y="2505830"/>
              <a:ext cx="513616" cy="8799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2816163" y="3766121"/>
              <a:ext cx="13056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Heiliges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Römisches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6593244" y="274581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Polen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59211" y="3614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737100" y="36778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7446630" y="1671361"/>
            <a:ext cx="850850" cy="735289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cxnSp>
        <p:nvCxnSpPr>
          <p:cNvPr id="95" name="Gerade Verbindung 94"/>
          <p:cNvCxnSpPr/>
          <p:nvPr/>
        </p:nvCxnSpPr>
        <p:spPr>
          <a:xfrm rot="10800000">
            <a:off x="8056206" y="1993902"/>
            <a:ext cx="615013" cy="9417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uppierung 101"/>
          <p:cNvGrpSpPr/>
          <p:nvPr/>
        </p:nvGrpSpPr>
        <p:grpSpPr>
          <a:xfrm>
            <a:off x="4814968" y="1488299"/>
            <a:ext cx="3082850" cy="476539"/>
            <a:chOff x="4814968" y="1488299"/>
            <a:chExt cx="3082850" cy="476539"/>
          </a:xfrm>
        </p:grpSpPr>
        <p:sp>
          <p:nvSpPr>
            <p:cNvPr id="86" name="Abgerundetes Rechteck 85"/>
            <p:cNvSpPr/>
            <p:nvPr/>
          </p:nvSpPr>
          <p:spPr>
            <a:xfrm>
              <a:off x="4814968" y="1488299"/>
              <a:ext cx="2071686" cy="47653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1758: Russland besetzt Ostpreußen</a:t>
              </a:r>
            </a:p>
          </p:txBody>
        </p:sp>
        <p:cxnSp>
          <p:nvCxnSpPr>
            <p:cNvPr id="99" name="Gerade Verbindung 98"/>
            <p:cNvCxnSpPr>
              <a:endCxn id="86" idx="3"/>
            </p:cNvCxnSpPr>
            <p:nvPr/>
          </p:nvCxnSpPr>
          <p:spPr>
            <a:xfrm rot="10800000">
              <a:off x="6886654" y="1726569"/>
              <a:ext cx="1011164" cy="175454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Oval 102"/>
          <p:cNvSpPr/>
          <p:nvPr/>
        </p:nvSpPr>
        <p:spPr>
          <a:xfrm>
            <a:off x="6153200" y="3147188"/>
            <a:ext cx="850850" cy="735289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400552" y="3163611"/>
            <a:ext cx="1182484" cy="359438"/>
          </a:xfrm>
          <a:prstGeom prst="ellipse">
            <a:avLst/>
          </a:prstGeom>
          <a:solidFill>
            <a:srgbClr val="FF99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cxnSp>
        <p:nvCxnSpPr>
          <p:cNvPr id="105" name="Gerade Verbindung 104"/>
          <p:cNvCxnSpPr/>
          <p:nvPr/>
        </p:nvCxnSpPr>
        <p:spPr>
          <a:xfrm rot="16200000" flipH="1">
            <a:off x="5367638" y="3393950"/>
            <a:ext cx="545084" cy="437383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uppierung 100"/>
          <p:cNvGrpSpPr/>
          <p:nvPr/>
        </p:nvGrpSpPr>
        <p:grpSpPr>
          <a:xfrm>
            <a:off x="5046133" y="3885183"/>
            <a:ext cx="3571527" cy="1627568"/>
            <a:chOff x="5046133" y="3885183"/>
            <a:chExt cx="3571527" cy="1627568"/>
          </a:xfrm>
        </p:grpSpPr>
        <p:sp>
          <p:nvSpPr>
            <p:cNvPr id="88" name="Abgerundetes Rechteck 87"/>
            <p:cNvSpPr/>
            <p:nvPr/>
          </p:nvSpPr>
          <p:spPr>
            <a:xfrm>
              <a:off x="5046133" y="4797567"/>
              <a:ext cx="3571527" cy="71518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Mai – Juli 1758: Preußen belagert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Olmütz</a:t>
              </a:r>
              <a:r>
                <a:rPr lang="de-DE" sz="1400" dirty="0" smtClean="0">
                  <a:solidFill>
                    <a:srgbClr val="660032"/>
                  </a:solidFill>
                </a:rPr>
                <a:t>, um ins österreichische Kernland vorzustoßen, scheitert jedoch &amp; zieht sich zurück</a:t>
              </a:r>
            </a:p>
          </p:txBody>
        </p:sp>
        <p:cxnSp>
          <p:nvCxnSpPr>
            <p:cNvPr id="106" name="Gerade Verbindung 105"/>
            <p:cNvCxnSpPr>
              <a:endCxn id="88" idx="0"/>
            </p:cNvCxnSpPr>
            <p:nvPr/>
          </p:nvCxnSpPr>
          <p:spPr>
            <a:xfrm rot="16200000" flipH="1">
              <a:off x="5931557" y="3897226"/>
              <a:ext cx="912383" cy="88829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ierung 99"/>
          <p:cNvGrpSpPr/>
          <p:nvPr/>
        </p:nvGrpSpPr>
        <p:grpSpPr>
          <a:xfrm>
            <a:off x="689851" y="3992948"/>
            <a:ext cx="4706238" cy="1519803"/>
            <a:chOff x="689851" y="3992948"/>
            <a:chExt cx="4706238" cy="1519803"/>
          </a:xfrm>
        </p:grpSpPr>
        <p:sp>
          <p:nvSpPr>
            <p:cNvPr id="87" name="Abgerundetes Rechteck 86"/>
            <p:cNvSpPr/>
            <p:nvPr/>
          </p:nvSpPr>
          <p:spPr>
            <a:xfrm>
              <a:off x="689851" y="4790052"/>
              <a:ext cx="3657603" cy="72269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Aug. – Nov. 1758: Österreich marschiert in Sachsen ein, kann aber Dresden nicht erobern &amp; zieht sich nach Böhmen zurück</a:t>
              </a:r>
            </a:p>
          </p:txBody>
        </p:sp>
        <p:cxnSp>
          <p:nvCxnSpPr>
            <p:cNvPr id="114" name="Gerade Verbindung 113"/>
            <p:cNvCxnSpPr>
              <a:endCxn id="87" idx="0"/>
            </p:cNvCxnSpPr>
            <p:nvPr/>
          </p:nvCxnSpPr>
          <p:spPr>
            <a:xfrm rot="10800000" flipV="1">
              <a:off x="2518654" y="3992948"/>
              <a:ext cx="2877435" cy="797104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Gerade Verbindung 114"/>
          <p:cNvCxnSpPr/>
          <p:nvPr/>
        </p:nvCxnSpPr>
        <p:spPr>
          <a:xfrm rot="16200000" flipV="1">
            <a:off x="5011508" y="3514365"/>
            <a:ext cx="783803" cy="498773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rot="16200000" flipV="1">
            <a:off x="4938213" y="3556111"/>
            <a:ext cx="476249" cy="294276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rot="16200000" flipH="1">
            <a:off x="5456538" y="3317750"/>
            <a:ext cx="545084" cy="437383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1759 &amp; 1760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3" name="Gruppierung 85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56" name="Bild 5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7232650" y="1587500"/>
              <a:ext cx="1162050" cy="762000"/>
            </a:xfrm>
            <a:custGeom>
              <a:avLst/>
              <a:gdLst>
                <a:gd name="connsiteX0" fmla="*/ 0 w 1162050"/>
                <a:gd name="connsiteY0" fmla="*/ 508000 h 762000"/>
                <a:gd name="connsiteX1" fmla="*/ 69850 w 1162050"/>
                <a:gd name="connsiteY1" fmla="*/ 615950 h 762000"/>
                <a:gd name="connsiteX2" fmla="*/ 165100 w 1162050"/>
                <a:gd name="connsiteY2" fmla="*/ 666750 h 762000"/>
                <a:gd name="connsiteX3" fmla="*/ 228600 w 1162050"/>
                <a:gd name="connsiteY3" fmla="*/ 711200 h 762000"/>
                <a:gd name="connsiteX4" fmla="*/ 355600 w 1162050"/>
                <a:gd name="connsiteY4" fmla="*/ 762000 h 762000"/>
                <a:gd name="connsiteX5" fmla="*/ 495300 w 1162050"/>
                <a:gd name="connsiteY5" fmla="*/ 704850 h 762000"/>
                <a:gd name="connsiteX6" fmla="*/ 590550 w 1162050"/>
                <a:gd name="connsiteY6" fmla="*/ 711200 h 762000"/>
                <a:gd name="connsiteX7" fmla="*/ 679450 w 1162050"/>
                <a:gd name="connsiteY7" fmla="*/ 615950 h 762000"/>
                <a:gd name="connsiteX8" fmla="*/ 825500 w 1162050"/>
                <a:gd name="connsiteY8" fmla="*/ 596900 h 762000"/>
                <a:gd name="connsiteX9" fmla="*/ 914400 w 1162050"/>
                <a:gd name="connsiteY9" fmla="*/ 546100 h 762000"/>
                <a:gd name="connsiteX10" fmla="*/ 1085850 w 1162050"/>
                <a:gd name="connsiteY10" fmla="*/ 508000 h 762000"/>
                <a:gd name="connsiteX11" fmla="*/ 1098550 w 1162050"/>
                <a:gd name="connsiteY11" fmla="*/ 438150 h 762000"/>
                <a:gd name="connsiteX12" fmla="*/ 1104900 w 1162050"/>
                <a:gd name="connsiteY12" fmla="*/ 387350 h 762000"/>
                <a:gd name="connsiteX13" fmla="*/ 1162050 w 1162050"/>
                <a:gd name="connsiteY13" fmla="*/ 368300 h 762000"/>
                <a:gd name="connsiteX14" fmla="*/ 1143000 w 1162050"/>
                <a:gd name="connsiteY14" fmla="*/ 317500 h 762000"/>
                <a:gd name="connsiteX15" fmla="*/ 1104900 w 1162050"/>
                <a:gd name="connsiteY15" fmla="*/ 254000 h 762000"/>
                <a:gd name="connsiteX16" fmla="*/ 1003300 w 1162050"/>
                <a:gd name="connsiteY16" fmla="*/ 222250 h 762000"/>
                <a:gd name="connsiteX17" fmla="*/ 882650 w 1162050"/>
                <a:gd name="connsiteY17" fmla="*/ 196850 h 762000"/>
                <a:gd name="connsiteX18" fmla="*/ 812800 w 1162050"/>
                <a:gd name="connsiteY18" fmla="*/ 133350 h 762000"/>
                <a:gd name="connsiteX19" fmla="*/ 692150 w 1162050"/>
                <a:gd name="connsiteY19" fmla="*/ 114300 h 762000"/>
                <a:gd name="connsiteX20" fmla="*/ 647700 w 1162050"/>
                <a:gd name="connsiteY20" fmla="*/ 31750 h 762000"/>
                <a:gd name="connsiteX21" fmla="*/ 565150 w 1162050"/>
                <a:gd name="connsiteY21" fmla="*/ 12700 h 762000"/>
                <a:gd name="connsiteX22" fmla="*/ 495300 w 1162050"/>
                <a:gd name="connsiteY22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0" h="762000">
                  <a:moveTo>
                    <a:pt x="0" y="508000"/>
                  </a:moveTo>
                  <a:lnTo>
                    <a:pt x="69850" y="615950"/>
                  </a:lnTo>
                  <a:lnTo>
                    <a:pt x="165100" y="666750"/>
                  </a:lnTo>
                  <a:cubicBezTo>
                    <a:pt x="231747" y="726732"/>
                    <a:pt x="228600" y="752377"/>
                    <a:pt x="228600" y="711200"/>
                  </a:cubicBezTo>
                  <a:lnTo>
                    <a:pt x="355600" y="762000"/>
                  </a:lnTo>
                  <a:lnTo>
                    <a:pt x="495300" y="704850"/>
                  </a:lnTo>
                  <a:lnTo>
                    <a:pt x="590550" y="711200"/>
                  </a:lnTo>
                  <a:lnTo>
                    <a:pt x="679450" y="615950"/>
                  </a:lnTo>
                  <a:cubicBezTo>
                    <a:pt x="816991" y="596301"/>
                    <a:pt x="767899" y="596900"/>
                    <a:pt x="825500" y="596900"/>
                  </a:cubicBezTo>
                  <a:cubicBezTo>
                    <a:pt x="916293" y="551503"/>
                    <a:pt x="914400" y="585581"/>
                    <a:pt x="914400" y="546100"/>
                  </a:cubicBezTo>
                  <a:lnTo>
                    <a:pt x="1085850" y="508000"/>
                  </a:lnTo>
                  <a:lnTo>
                    <a:pt x="1098550" y="438150"/>
                  </a:lnTo>
                  <a:lnTo>
                    <a:pt x="1104900" y="387350"/>
                  </a:lnTo>
                  <a:lnTo>
                    <a:pt x="1162050" y="368300"/>
                  </a:lnTo>
                  <a:lnTo>
                    <a:pt x="1143000" y="317500"/>
                  </a:lnTo>
                  <a:lnTo>
                    <a:pt x="1104900" y="254000"/>
                  </a:lnTo>
                  <a:cubicBezTo>
                    <a:pt x="1007642" y="221581"/>
                    <a:pt x="1043117" y="222250"/>
                    <a:pt x="1003300" y="222250"/>
                  </a:cubicBezTo>
                  <a:lnTo>
                    <a:pt x="882650" y="196850"/>
                  </a:lnTo>
                  <a:lnTo>
                    <a:pt x="812800" y="133350"/>
                  </a:lnTo>
                  <a:cubicBezTo>
                    <a:pt x="683707" y="113986"/>
                    <a:pt x="642993" y="114300"/>
                    <a:pt x="692150" y="114300"/>
                  </a:cubicBezTo>
                  <a:lnTo>
                    <a:pt x="647700" y="31750"/>
                  </a:lnTo>
                  <a:cubicBezTo>
                    <a:pt x="569447" y="12187"/>
                    <a:pt x="597682" y="12700"/>
                    <a:pt x="565150" y="12700"/>
                  </a:cubicBezTo>
                  <a:lnTo>
                    <a:pt x="495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1250950" y="2514600"/>
              <a:ext cx="1422748" cy="908050"/>
            </a:xfrm>
            <a:custGeom>
              <a:avLst/>
              <a:gdLst>
                <a:gd name="connsiteX0" fmla="*/ 1409700 w 1422748"/>
                <a:gd name="connsiteY0" fmla="*/ 0 h 908050"/>
                <a:gd name="connsiteX1" fmla="*/ 1422400 w 1422748"/>
                <a:gd name="connsiteY1" fmla="*/ 82550 h 908050"/>
                <a:gd name="connsiteX2" fmla="*/ 1377950 w 1422748"/>
                <a:gd name="connsiteY2" fmla="*/ 146050 h 908050"/>
                <a:gd name="connsiteX3" fmla="*/ 1358900 w 1422748"/>
                <a:gd name="connsiteY3" fmla="*/ 241300 h 908050"/>
                <a:gd name="connsiteX4" fmla="*/ 1276350 w 1422748"/>
                <a:gd name="connsiteY4" fmla="*/ 241300 h 908050"/>
                <a:gd name="connsiteX5" fmla="*/ 1225550 w 1422748"/>
                <a:gd name="connsiteY5" fmla="*/ 247650 h 908050"/>
                <a:gd name="connsiteX6" fmla="*/ 1250950 w 1422748"/>
                <a:gd name="connsiteY6" fmla="*/ 304800 h 908050"/>
                <a:gd name="connsiteX7" fmla="*/ 1320800 w 1422748"/>
                <a:gd name="connsiteY7" fmla="*/ 292100 h 908050"/>
                <a:gd name="connsiteX8" fmla="*/ 1358900 w 1422748"/>
                <a:gd name="connsiteY8" fmla="*/ 323850 h 908050"/>
                <a:gd name="connsiteX9" fmla="*/ 1346200 w 1422748"/>
                <a:gd name="connsiteY9" fmla="*/ 374650 h 908050"/>
                <a:gd name="connsiteX10" fmla="*/ 1225550 w 1422748"/>
                <a:gd name="connsiteY10" fmla="*/ 444500 h 908050"/>
                <a:gd name="connsiteX11" fmla="*/ 1263650 w 1422748"/>
                <a:gd name="connsiteY11" fmla="*/ 482600 h 908050"/>
                <a:gd name="connsiteX12" fmla="*/ 1143000 w 1422748"/>
                <a:gd name="connsiteY12" fmla="*/ 514350 h 908050"/>
                <a:gd name="connsiteX13" fmla="*/ 1022350 w 1422748"/>
                <a:gd name="connsiteY13" fmla="*/ 514350 h 908050"/>
                <a:gd name="connsiteX14" fmla="*/ 958850 w 1422748"/>
                <a:gd name="connsiteY14" fmla="*/ 520700 h 908050"/>
                <a:gd name="connsiteX15" fmla="*/ 965200 w 1422748"/>
                <a:gd name="connsiteY15" fmla="*/ 558800 h 908050"/>
                <a:gd name="connsiteX16" fmla="*/ 1016000 w 1422748"/>
                <a:gd name="connsiteY16" fmla="*/ 603250 h 908050"/>
                <a:gd name="connsiteX17" fmla="*/ 1054100 w 1422748"/>
                <a:gd name="connsiteY17" fmla="*/ 654050 h 908050"/>
                <a:gd name="connsiteX18" fmla="*/ 1041400 w 1422748"/>
                <a:gd name="connsiteY18" fmla="*/ 704850 h 908050"/>
                <a:gd name="connsiteX19" fmla="*/ 990600 w 1422748"/>
                <a:gd name="connsiteY19" fmla="*/ 730250 h 908050"/>
                <a:gd name="connsiteX20" fmla="*/ 1028700 w 1422748"/>
                <a:gd name="connsiteY20" fmla="*/ 768350 h 908050"/>
                <a:gd name="connsiteX21" fmla="*/ 971550 w 1422748"/>
                <a:gd name="connsiteY21" fmla="*/ 825500 h 908050"/>
                <a:gd name="connsiteX22" fmla="*/ 927100 w 1422748"/>
                <a:gd name="connsiteY22" fmla="*/ 806450 h 908050"/>
                <a:gd name="connsiteX23" fmla="*/ 984250 w 1422748"/>
                <a:gd name="connsiteY23" fmla="*/ 869950 h 908050"/>
                <a:gd name="connsiteX24" fmla="*/ 971550 w 1422748"/>
                <a:gd name="connsiteY24" fmla="*/ 908050 h 908050"/>
                <a:gd name="connsiteX25" fmla="*/ 819150 w 1422748"/>
                <a:gd name="connsiteY25" fmla="*/ 895350 h 908050"/>
                <a:gd name="connsiteX26" fmla="*/ 876300 w 1422748"/>
                <a:gd name="connsiteY26" fmla="*/ 768350 h 908050"/>
                <a:gd name="connsiteX27" fmla="*/ 800100 w 1422748"/>
                <a:gd name="connsiteY27" fmla="*/ 717550 h 908050"/>
                <a:gd name="connsiteX28" fmla="*/ 717550 w 1422748"/>
                <a:gd name="connsiteY28" fmla="*/ 730250 h 908050"/>
                <a:gd name="connsiteX29" fmla="*/ 666750 w 1422748"/>
                <a:gd name="connsiteY29" fmla="*/ 704850 h 908050"/>
                <a:gd name="connsiteX30" fmla="*/ 615950 w 1422748"/>
                <a:gd name="connsiteY30" fmla="*/ 641350 h 908050"/>
                <a:gd name="connsiteX31" fmla="*/ 539750 w 1422748"/>
                <a:gd name="connsiteY31" fmla="*/ 673100 h 908050"/>
                <a:gd name="connsiteX32" fmla="*/ 495300 w 1422748"/>
                <a:gd name="connsiteY32" fmla="*/ 654050 h 908050"/>
                <a:gd name="connsiteX33" fmla="*/ 431800 w 1422748"/>
                <a:gd name="connsiteY33" fmla="*/ 673100 h 908050"/>
                <a:gd name="connsiteX34" fmla="*/ 431800 w 1422748"/>
                <a:gd name="connsiteY34" fmla="*/ 673100 h 908050"/>
                <a:gd name="connsiteX35" fmla="*/ 330200 w 1422748"/>
                <a:gd name="connsiteY35" fmla="*/ 698500 h 908050"/>
                <a:gd name="connsiteX36" fmla="*/ 209550 w 1422748"/>
                <a:gd name="connsiteY36" fmla="*/ 749300 h 908050"/>
                <a:gd name="connsiteX37" fmla="*/ 139700 w 1422748"/>
                <a:gd name="connsiteY37" fmla="*/ 717550 h 908050"/>
                <a:gd name="connsiteX38" fmla="*/ 44450 w 1422748"/>
                <a:gd name="connsiteY38" fmla="*/ 723900 h 908050"/>
                <a:gd name="connsiteX39" fmla="*/ 44450 w 1422748"/>
                <a:gd name="connsiteY39" fmla="*/ 723900 h 908050"/>
                <a:gd name="connsiteX40" fmla="*/ 0 w 1422748"/>
                <a:gd name="connsiteY40" fmla="*/ 6858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2748" h="908050">
                  <a:moveTo>
                    <a:pt x="1409700" y="0"/>
                  </a:moveTo>
                  <a:cubicBezTo>
                    <a:pt x="1422748" y="78288"/>
                    <a:pt x="1422400" y="50450"/>
                    <a:pt x="1422400" y="82550"/>
                  </a:cubicBezTo>
                  <a:lnTo>
                    <a:pt x="1377950" y="146050"/>
                  </a:lnTo>
                  <a:lnTo>
                    <a:pt x="1358900" y="241300"/>
                  </a:lnTo>
                  <a:lnTo>
                    <a:pt x="1276350" y="241300"/>
                  </a:lnTo>
                  <a:lnTo>
                    <a:pt x="1225550" y="247650"/>
                  </a:lnTo>
                  <a:cubicBezTo>
                    <a:pt x="1245269" y="306808"/>
                    <a:pt x="1224520" y="304800"/>
                    <a:pt x="1250950" y="304800"/>
                  </a:cubicBezTo>
                  <a:lnTo>
                    <a:pt x="1320800" y="292100"/>
                  </a:lnTo>
                  <a:lnTo>
                    <a:pt x="1358900" y="323850"/>
                  </a:lnTo>
                  <a:cubicBezTo>
                    <a:pt x="1352287" y="376750"/>
                    <a:pt x="1369615" y="374650"/>
                    <a:pt x="1346200" y="374650"/>
                  </a:cubicBezTo>
                  <a:cubicBezTo>
                    <a:pt x="1223760" y="451980"/>
                    <a:pt x="1225550" y="498416"/>
                    <a:pt x="1225550" y="444500"/>
                  </a:cubicBezTo>
                  <a:lnTo>
                    <a:pt x="1263650" y="482600"/>
                  </a:lnTo>
                  <a:lnTo>
                    <a:pt x="1143000" y="514350"/>
                  </a:lnTo>
                  <a:lnTo>
                    <a:pt x="1022350" y="514350"/>
                  </a:lnTo>
                  <a:lnTo>
                    <a:pt x="958850" y="520700"/>
                  </a:lnTo>
                  <a:lnTo>
                    <a:pt x="965200" y="558800"/>
                  </a:lnTo>
                  <a:lnTo>
                    <a:pt x="1016000" y="603250"/>
                  </a:lnTo>
                  <a:lnTo>
                    <a:pt x="1054100" y="654050"/>
                  </a:lnTo>
                  <a:cubicBezTo>
                    <a:pt x="1047487" y="706950"/>
                    <a:pt x="1064815" y="704850"/>
                    <a:pt x="1041400" y="704850"/>
                  </a:cubicBezTo>
                  <a:lnTo>
                    <a:pt x="990600" y="730250"/>
                  </a:lnTo>
                  <a:cubicBezTo>
                    <a:pt x="1030078" y="776307"/>
                    <a:pt x="1028700" y="794215"/>
                    <a:pt x="1028700" y="768350"/>
                  </a:cubicBezTo>
                  <a:lnTo>
                    <a:pt x="971550" y="825500"/>
                  </a:lnTo>
                  <a:cubicBezTo>
                    <a:pt x="922279" y="783267"/>
                    <a:pt x="927100" y="767885"/>
                    <a:pt x="927100" y="806450"/>
                  </a:cubicBezTo>
                  <a:lnTo>
                    <a:pt x="984250" y="869950"/>
                  </a:lnTo>
                  <a:lnTo>
                    <a:pt x="971550" y="908050"/>
                  </a:lnTo>
                  <a:lnTo>
                    <a:pt x="819150" y="895350"/>
                  </a:lnTo>
                  <a:lnTo>
                    <a:pt x="876300" y="768350"/>
                  </a:lnTo>
                  <a:cubicBezTo>
                    <a:pt x="796848" y="702140"/>
                    <a:pt x="800100" y="671787"/>
                    <a:pt x="800100" y="717550"/>
                  </a:cubicBezTo>
                  <a:lnTo>
                    <a:pt x="717550" y="730250"/>
                  </a:lnTo>
                  <a:lnTo>
                    <a:pt x="666750" y="704850"/>
                  </a:lnTo>
                  <a:cubicBezTo>
                    <a:pt x="620462" y="645337"/>
                    <a:pt x="639365" y="664765"/>
                    <a:pt x="615950" y="641350"/>
                  </a:cubicBezTo>
                  <a:cubicBezTo>
                    <a:pt x="537742" y="667419"/>
                    <a:pt x="539750" y="639976"/>
                    <a:pt x="539750" y="673100"/>
                  </a:cubicBezTo>
                  <a:cubicBezTo>
                    <a:pt x="499757" y="653103"/>
                    <a:pt x="515849" y="654050"/>
                    <a:pt x="495300" y="654050"/>
                  </a:cubicBezTo>
                  <a:cubicBezTo>
                    <a:pt x="435415" y="680666"/>
                    <a:pt x="452891" y="694191"/>
                    <a:pt x="431800" y="673100"/>
                  </a:cubicBezTo>
                  <a:lnTo>
                    <a:pt x="431800" y="673100"/>
                  </a:lnTo>
                  <a:cubicBezTo>
                    <a:pt x="321790" y="698985"/>
                    <a:pt x="286884" y="698500"/>
                    <a:pt x="330200" y="698500"/>
                  </a:cubicBezTo>
                  <a:lnTo>
                    <a:pt x="209550" y="749300"/>
                  </a:lnTo>
                  <a:lnTo>
                    <a:pt x="139700" y="717550"/>
                  </a:lnTo>
                  <a:lnTo>
                    <a:pt x="44450" y="723900"/>
                  </a:lnTo>
                  <a:lnTo>
                    <a:pt x="44450" y="723900"/>
                  </a:lnTo>
                  <a:lnTo>
                    <a:pt x="0" y="685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5" name="Freihandform 134"/>
            <p:cNvSpPr/>
            <p:nvPr/>
          </p:nvSpPr>
          <p:spPr>
            <a:xfrm>
              <a:off x="5492750" y="3086100"/>
              <a:ext cx="647700" cy="254000"/>
            </a:xfrm>
            <a:custGeom>
              <a:avLst/>
              <a:gdLst>
                <a:gd name="connsiteX0" fmla="*/ 647700 w 647700"/>
                <a:gd name="connsiteY0" fmla="*/ 0 h 254000"/>
                <a:gd name="connsiteX1" fmla="*/ 571500 w 647700"/>
                <a:gd name="connsiteY1" fmla="*/ 31750 h 254000"/>
                <a:gd name="connsiteX2" fmla="*/ 508000 w 647700"/>
                <a:gd name="connsiteY2" fmla="*/ 76200 h 254000"/>
                <a:gd name="connsiteX3" fmla="*/ 406400 w 647700"/>
                <a:gd name="connsiteY3" fmla="*/ 76200 h 254000"/>
                <a:gd name="connsiteX4" fmla="*/ 355600 w 647700"/>
                <a:gd name="connsiteY4" fmla="*/ 139700 h 254000"/>
                <a:gd name="connsiteX5" fmla="*/ 247650 w 647700"/>
                <a:gd name="connsiteY5" fmla="*/ 107950 h 254000"/>
                <a:gd name="connsiteX6" fmla="*/ 133350 w 647700"/>
                <a:gd name="connsiteY6" fmla="*/ 139700 h 254000"/>
                <a:gd name="connsiteX7" fmla="*/ 69850 w 647700"/>
                <a:gd name="connsiteY7" fmla="*/ 139700 h 254000"/>
                <a:gd name="connsiteX8" fmla="*/ 19050 w 647700"/>
                <a:gd name="connsiteY8" fmla="*/ 139700 h 254000"/>
                <a:gd name="connsiteX9" fmla="*/ 19050 w 647700"/>
                <a:gd name="connsiteY9" fmla="*/ 209550 h 254000"/>
                <a:gd name="connsiteX10" fmla="*/ 19050 w 647700"/>
                <a:gd name="connsiteY10" fmla="*/ 209550 h 254000"/>
                <a:gd name="connsiteX11" fmla="*/ 0 w 647700"/>
                <a:gd name="connsiteY11" fmla="*/ 254000 h 254000"/>
                <a:gd name="connsiteX12" fmla="*/ 0 w 647700"/>
                <a:gd name="connsiteY12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700" h="254000">
                  <a:moveTo>
                    <a:pt x="647700" y="0"/>
                  </a:moveTo>
                  <a:lnTo>
                    <a:pt x="571500" y="31750"/>
                  </a:lnTo>
                  <a:cubicBezTo>
                    <a:pt x="511859" y="71510"/>
                    <a:pt x="530539" y="53661"/>
                    <a:pt x="508000" y="76200"/>
                  </a:cubicBezTo>
                  <a:lnTo>
                    <a:pt x="406400" y="76200"/>
                  </a:lnTo>
                  <a:lnTo>
                    <a:pt x="355600" y="139700"/>
                  </a:lnTo>
                  <a:cubicBezTo>
                    <a:pt x="251980" y="107319"/>
                    <a:pt x="289482" y="107950"/>
                    <a:pt x="247650" y="107950"/>
                  </a:cubicBezTo>
                  <a:cubicBezTo>
                    <a:pt x="142009" y="140963"/>
                    <a:pt x="181532" y="139700"/>
                    <a:pt x="133350" y="139700"/>
                  </a:cubicBezTo>
                  <a:lnTo>
                    <a:pt x="69850" y="139700"/>
                  </a:lnTo>
                  <a:lnTo>
                    <a:pt x="19050" y="139700"/>
                  </a:lnTo>
                  <a:lnTo>
                    <a:pt x="19050" y="209550"/>
                  </a:lnTo>
                  <a:lnTo>
                    <a:pt x="19050" y="209550"/>
                  </a:lnTo>
                  <a:lnTo>
                    <a:pt x="0" y="254000"/>
                  </a:lnTo>
                  <a:lnTo>
                    <a:pt x="0" y="2540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1" name="Freihandform 140"/>
            <p:cNvSpPr/>
            <p:nvPr/>
          </p:nvSpPr>
          <p:spPr>
            <a:xfrm>
              <a:off x="2052957" y="3416300"/>
              <a:ext cx="125093" cy="444500"/>
            </a:xfrm>
            <a:custGeom>
              <a:avLst/>
              <a:gdLst>
                <a:gd name="connsiteX0" fmla="*/ 125093 w 125093"/>
                <a:gd name="connsiteY0" fmla="*/ 444500 h 444500"/>
                <a:gd name="connsiteX1" fmla="*/ 118743 w 125093"/>
                <a:gd name="connsiteY1" fmla="*/ 381000 h 444500"/>
                <a:gd name="connsiteX2" fmla="*/ 80643 w 125093"/>
                <a:gd name="connsiteY2" fmla="*/ 336550 h 444500"/>
                <a:gd name="connsiteX3" fmla="*/ 86993 w 125093"/>
                <a:gd name="connsiteY3" fmla="*/ 266700 h 444500"/>
                <a:gd name="connsiteX4" fmla="*/ 4443 w 125093"/>
                <a:gd name="connsiteY4" fmla="*/ 222250 h 444500"/>
                <a:gd name="connsiteX5" fmla="*/ 4443 w 125093"/>
                <a:gd name="connsiteY5" fmla="*/ 209550 h 444500"/>
                <a:gd name="connsiteX6" fmla="*/ 23493 w 125093"/>
                <a:gd name="connsiteY6" fmla="*/ 177800 h 444500"/>
                <a:gd name="connsiteX7" fmla="*/ 29843 w 125093"/>
                <a:gd name="connsiteY7" fmla="*/ 101600 h 444500"/>
                <a:gd name="connsiteX8" fmla="*/ 17143 w 125093"/>
                <a:gd name="connsiteY8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93" h="444500">
                  <a:moveTo>
                    <a:pt x="125093" y="444500"/>
                  </a:moveTo>
                  <a:lnTo>
                    <a:pt x="118743" y="381000"/>
                  </a:lnTo>
                  <a:lnTo>
                    <a:pt x="80643" y="336550"/>
                  </a:lnTo>
                  <a:cubicBezTo>
                    <a:pt x="87204" y="270944"/>
                    <a:pt x="86993" y="294322"/>
                    <a:pt x="86993" y="266700"/>
                  </a:cubicBezTo>
                  <a:cubicBezTo>
                    <a:pt x="50152" y="253303"/>
                    <a:pt x="18508" y="257413"/>
                    <a:pt x="4443" y="222250"/>
                  </a:cubicBezTo>
                  <a:cubicBezTo>
                    <a:pt x="2871" y="218319"/>
                    <a:pt x="4443" y="213783"/>
                    <a:pt x="4443" y="209550"/>
                  </a:cubicBezTo>
                  <a:cubicBezTo>
                    <a:pt x="11623" y="173649"/>
                    <a:pt x="0" y="177800"/>
                    <a:pt x="23493" y="177800"/>
                  </a:cubicBezTo>
                  <a:cubicBezTo>
                    <a:pt x="30035" y="105842"/>
                    <a:pt x="29843" y="131329"/>
                    <a:pt x="29843" y="101600"/>
                  </a:cubicBezTo>
                  <a:lnTo>
                    <a:pt x="1714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3" name="Freihandform 142"/>
            <p:cNvSpPr/>
            <p:nvPr/>
          </p:nvSpPr>
          <p:spPr>
            <a:xfrm>
              <a:off x="4572000" y="2114550"/>
              <a:ext cx="482600" cy="146050"/>
            </a:xfrm>
            <a:custGeom>
              <a:avLst/>
              <a:gdLst>
                <a:gd name="connsiteX0" fmla="*/ 482600 w 482600"/>
                <a:gd name="connsiteY0" fmla="*/ 76200 h 146050"/>
                <a:gd name="connsiteX1" fmla="*/ 406400 w 482600"/>
                <a:gd name="connsiteY1" fmla="*/ 139700 h 146050"/>
                <a:gd name="connsiteX2" fmla="*/ 323850 w 482600"/>
                <a:gd name="connsiteY2" fmla="*/ 146050 h 146050"/>
                <a:gd name="connsiteX3" fmla="*/ 260350 w 482600"/>
                <a:gd name="connsiteY3" fmla="*/ 101600 h 146050"/>
                <a:gd name="connsiteX4" fmla="*/ 215900 w 482600"/>
                <a:gd name="connsiteY4" fmla="*/ 107950 h 146050"/>
                <a:gd name="connsiteX5" fmla="*/ 165100 w 482600"/>
                <a:gd name="connsiteY5" fmla="*/ 69850 h 146050"/>
                <a:gd name="connsiteX6" fmla="*/ 0 w 482600"/>
                <a:gd name="connsiteY6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600" h="146050">
                  <a:moveTo>
                    <a:pt x="482600" y="76200"/>
                  </a:moveTo>
                  <a:lnTo>
                    <a:pt x="406400" y="139700"/>
                  </a:lnTo>
                  <a:lnTo>
                    <a:pt x="323850" y="146050"/>
                  </a:lnTo>
                  <a:cubicBezTo>
                    <a:pt x="264209" y="106290"/>
                    <a:pt x="282889" y="124139"/>
                    <a:pt x="260350" y="101600"/>
                  </a:cubicBezTo>
                  <a:cubicBezTo>
                    <a:pt x="220162" y="108298"/>
                    <a:pt x="235125" y="107950"/>
                    <a:pt x="215900" y="107950"/>
                  </a:cubicBezTo>
                  <a:lnTo>
                    <a:pt x="165100" y="698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4221505" y="2209800"/>
              <a:ext cx="718795" cy="1028700"/>
            </a:xfrm>
            <a:custGeom>
              <a:avLst/>
              <a:gdLst>
                <a:gd name="connsiteX0" fmla="*/ 274295 w 718795"/>
                <a:gd name="connsiteY0" fmla="*/ 1028700 h 1028700"/>
                <a:gd name="connsiteX1" fmla="*/ 147295 w 718795"/>
                <a:gd name="connsiteY1" fmla="*/ 984250 h 1028700"/>
                <a:gd name="connsiteX2" fmla="*/ 77445 w 718795"/>
                <a:gd name="connsiteY2" fmla="*/ 908050 h 1028700"/>
                <a:gd name="connsiteX3" fmla="*/ 26645 w 718795"/>
                <a:gd name="connsiteY3" fmla="*/ 850900 h 1028700"/>
                <a:gd name="connsiteX4" fmla="*/ 26645 w 718795"/>
                <a:gd name="connsiteY4" fmla="*/ 730250 h 1028700"/>
                <a:gd name="connsiteX5" fmla="*/ 52045 w 718795"/>
                <a:gd name="connsiteY5" fmla="*/ 609600 h 1028700"/>
                <a:gd name="connsiteX6" fmla="*/ 1245 w 718795"/>
                <a:gd name="connsiteY6" fmla="*/ 533400 h 1028700"/>
                <a:gd name="connsiteX7" fmla="*/ 32995 w 718795"/>
                <a:gd name="connsiteY7" fmla="*/ 406400 h 1028700"/>
                <a:gd name="connsiteX8" fmla="*/ 128245 w 718795"/>
                <a:gd name="connsiteY8" fmla="*/ 387350 h 1028700"/>
                <a:gd name="connsiteX9" fmla="*/ 166345 w 718795"/>
                <a:gd name="connsiteY9" fmla="*/ 342900 h 1028700"/>
                <a:gd name="connsiteX10" fmla="*/ 293345 w 718795"/>
                <a:gd name="connsiteY10" fmla="*/ 273050 h 1028700"/>
                <a:gd name="connsiteX11" fmla="*/ 375895 w 718795"/>
                <a:gd name="connsiteY11" fmla="*/ 304800 h 1028700"/>
                <a:gd name="connsiteX12" fmla="*/ 452095 w 718795"/>
                <a:gd name="connsiteY12" fmla="*/ 342900 h 1028700"/>
                <a:gd name="connsiteX13" fmla="*/ 515595 w 718795"/>
                <a:gd name="connsiteY13" fmla="*/ 317500 h 1028700"/>
                <a:gd name="connsiteX14" fmla="*/ 521945 w 718795"/>
                <a:gd name="connsiteY14" fmla="*/ 317500 h 1028700"/>
                <a:gd name="connsiteX15" fmla="*/ 617195 w 718795"/>
                <a:gd name="connsiteY15" fmla="*/ 342900 h 1028700"/>
                <a:gd name="connsiteX16" fmla="*/ 680695 w 718795"/>
                <a:gd name="connsiteY16" fmla="*/ 374650 h 1028700"/>
                <a:gd name="connsiteX17" fmla="*/ 687045 w 718795"/>
                <a:gd name="connsiteY17" fmla="*/ 304800 h 1028700"/>
                <a:gd name="connsiteX18" fmla="*/ 718795 w 718795"/>
                <a:gd name="connsiteY18" fmla="*/ 215900 h 1028700"/>
                <a:gd name="connsiteX19" fmla="*/ 667995 w 718795"/>
                <a:gd name="connsiteY19" fmla="*/ 184150 h 1028700"/>
                <a:gd name="connsiteX20" fmla="*/ 560045 w 718795"/>
                <a:gd name="connsiteY20" fmla="*/ 152400 h 1028700"/>
                <a:gd name="connsiteX21" fmla="*/ 540995 w 718795"/>
                <a:gd name="connsiteY21" fmla="*/ 88900 h 1028700"/>
                <a:gd name="connsiteX22" fmla="*/ 572745 w 718795"/>
                <a:gd name="connsiteY2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8795" h="1028700">
                  <a:moveTo>
                    <a:pt x="274295" y="1028700"/>
                  </a:moveTo>
                  <a:cubicBezTo>
                    <a:pt x="151659" y="983518"/>
                    <a:pt x="196504" y="984250"/>
                    <a:pt x="147295" y="984250"/>
                  </a:cubicBezTo>
                  <a:cubicBezTo>
                    <a:pt x="74313" y="917902"/>
                    <a:pt x="77445" y="952217"/>
                    <a:pt x="77445" y="908050"/>
                  </a:cubicBezTo>
                  <a:lnTo>
                    <a:pt x="26645" y="850900"/>
                  </a:lnTo>
                  <a:lnTo>
                    <a:pt x="26645" y="730250"/>
                  </a:lnTo>
                  <a:lnTo>
                    <a:pt x="52045" y="609600"/>
                  </a:lnTo>
                  <a:cubicBezTo>
                    <a:pt x="0" y="538038"/>
                    <a:pt x="1245" y="568540"/>
                    <a:pt x="1245" y="533400"/>
                  </a:cubicBezTo>
                  <a:lnTo>
                    <a:pt x="32995" y="406400"/>
                  </a:lnTo>
                  <a:lnTo>
                    <a:pt x="128245" y="387350"/>
                  </a:lnTo>
                  <a:lnTo>
                    <a:pt x="166345" y="342900"/>
                  </a:lnTo>
                  <a:lnTo>
                    <a:pt x="293345" y="273050"/>
                  </a:lnTo>
                  <a:cubicBezTo>
                    <a:pt x="371499" y="305614"/>
                    <a:pt x="342028" y="304800"/>
                    <a:pt x="375895" y="304800"/>
                  </a:cubicBezTo>
                  <a:lnTo>
                    <a:pt x="452095" y="342900"/>
                  </a:lnTo>
                  <a:cubicBezTo>
                    <a:pt x="510531" y="301160"/>
                    <a:pt x="476132" y="307634"/>
                    <a:pt x="515595" y="317500"/>
                  </a:cubicBezTo>
                  <a:cubicBezTo>
                    <a:pt x="517648" y="318013"/>
                    <a:pt x="519828" y="317500"/>
                    <a:pt x="521945" y="317500"/>
                  </a:cubicBezTo>
                  <a:lnTo>
                    <a:pt x="617195" y="342900"/>
                  </a:lnTo>
                  <a:cubicBezTo>
                    <a:pt x="676195" y="375678"/>
                    <a:pt x="652553" y="374650"/>
                    <a:pt x="680695" y="374650"/>
                  </a:cubicBezTo>
                  <a:lnTo>
                    <a:pt x="687045" y="304800"/>
                  </a:lnTo>
                  <a:lnTo>
                    <a:pt x="718795" y="215900"/>
                  </a:lnTo>
                  <a:lnTo>
                    <a:pt x="667995" y="184150"/>
                  </a:lnTo>
                  <a:lnTo>
                    <a:pt x="560045" y="152400"/>
                  </a:lnTo>
                  <a:cubicBezTo>
                    <a:pt x="540326" y="93242"/>
                    <a:pt x="540995" y="115330"/>
                    <a:pt x="540995" y="88900"/>
                  </a:cubicBezTo>
                  <a:lnTo>
                    <a:pt x="57274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9" name="Freihandform 168"/>
            <p:cNvSpPr/>
            <p:nvPr/>
          </p:nvSpPr>
          <p:spPr>
            <a:xfrm>
              <a:off x="3048000" y="2406650"/>
              <a:ext cx="1193800" cy="831850"/>
            </a:xfrm>
            <a:custGeom>
              <a:avLst/>
              <a:gdLst>
                <a:gd name="connsiteX0" fmla="*/ 101600 w 1193800"/>
                <a:gd name="connsiteY0" fmla="*/ 0 h 831850"/>
                <a:gd name="connsiteX1" fmla="*/ 127000 w 1193800"/>
                <a:gd name="connsiteY1" fmla="*/ 57150 h 831850"/>
                <a:gd name="connsiteX2" fmla="*/ 88900 w 1193800"/>
                <a:gd name="connsiteY2" fmla="*/ 146050 h 831850"/>
                <a:gd name="connsiteX3" fmla="*/ 69850 w 1193800"/>
                <a:gd name="connsiteY3" fmla="*/ 222250 h 831850"/>
                <a:gd name="connsiteX4" fmla="*/ 0 w 1193800"/>
                <a:gd name="connsiteY4" fmla="*/ 241300 h 831850"/>
                <a:gd name="connsiteX5" fmla="*/ 0 w 1193800"/>
                <a:gd name="connsiteY5" fmla="*/ 292100 h 831850"/>
                <a:gd name="connsiteX6" fmla="*/ 50800 w 1193800"/>
                <a:gd name="connsiteY6" fmla="*/ 342900 h 831850"/>
                <a:gd name="connsiteX7" fmla="*/ 158750 w 1193800"/>
                <a:gd name="connsiteY7" fmla="*/ 412750 h 831850"/>
                <a:gd name="connsiteX8" fmla="*/ 228600 w 1193800"/>
                <a:gd name="connsiteY8" fmla="*/ 438150 h 831850"/>
                <a:gd name="connsiteX9" fmla="*/ 234950 w 1193800"/>
                <a:gd name="connsiteY9" fmla="*/ 488950 h 831850"/>
                <a:gd name="connsiteX10" fmla="*/ 336550 w 1193800"/>
                <a:gd name="connsiteY10" fmla="*/ 508000 h 831850"/>
                <a:gd name="connsiteX11" fmla="*/ 406400 w 1193800"/>
                <a:gd name="connsiteY11" fmla="*/ 552450 h 831850"/>
                <a:gd name="connsiteX12" fmla="*/ 444500 w 1193800"/>
                <a:gd name="connsiteY12" fmla="*/ 571500 h 831850"/>
                <a:gd name="connsiteX13" fmla="*/ 425450 w 1193800"/>
                <a:gd name="connsiteY13" fmla="*/ 641350 h 831850"/>
                <a:gd name="connsiteX14" fmla="*/ 425450 w 1193800"/>
                <a:gd name="connsiteY14" fmla="*/ 641350 h 831850"/>
                <a:gd name="connsiteX15" fmla="*/ 469900 w 1193800"/>
                <a:gd name="connsiteY15" fmla="*/ 717550 h 831850"/>
                <a:gd name="connsiteX16" fmla="*/ 501650 w 1193800"/>
                <a:gd name="connsiteY16" fmla="*/ 774700 h 831850"/>
                <a:gd name="connsiteX17" fmla="*/ 463550 w 1193800"/>
                <a:gd name="connsiteY17" fmla="*/ 800100 h 831850"/>
                <a:gd name="connsiteX18" fmla="*/ 533400 w 1193800"/>
                <a:gd name="connsiteY18" fmla="*/ 831850 h 831850"/>
                <a:gd name="connsiteX19" fmla="*/ 628650 w 1193800"/>
                <a:gd name="connsiteY19" fmla="*/ 806450 h 831850"/>
                <a:gd name="connsiteX20" fmla="*/ 698500 w 1193800"/>
                <a:gd name="connsiteY20" fmla="*/ 730250 h 831850"/>
                <a:gd name="connsiteX21" fmla="*/ 812800 w 1193800"/>
                <a:gd name="connsiteY21" fmla="*/ 698500 h 831850"/>
                <a:gd name="connsiteX22" fmla="*/ 939800 w 1193800"/>
                <a:gd name="connsiteY22" fmla="*/ 647700 h 831850"/>
                <a:gd name="connsiteX23" fmla="*/ 965200 w 1193800"/>
                <a:gd name="connsiteY23" fmla="*/ 571500 h 831850"/>
                <a:gd name="connsiteX24" fmla="*/ 1035050 w 1193800"/>
                <a:gd name="connsiteY24" fmla="*/ 552450 h 831850"/>
                <a:gd name="connsiteX25" fmla="*/ 1193800 w 1193800"/>
                <a:gd name="connsiteY25" fmla="*/ 5651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3800" h="831850">
                  <a:moveTo>
                    <a:pt x="101600" y="0"/>
                  </a:moveTo>
                  <a:lnTo>
                    <a:pt x="127000" y="57150"/>
                  </a:lnTo>
                  <a:lnTo>
                    <a:pt x="88900" y="146050"/>
                  </a:lnTo>
                  <a:lnTo>
                    <a:pt x="69850" y="222250"/>
                  </a:lnTo>
                  <a:lnTo>
                    <a:pt x="0" y="241300"/>
                  </a:lnTo>
                  <a:lnTo>
                    <a:pt x="0" y="292100"/>
                  </a:lnTo>
                  <a:cubicBezTo>
                    <a:pt x="45844" y="344493"/>
                    <a:pt x="21950" y="342900"/>
                    <a:pt x="50800" y="342900"/>
                  </a:cubicBezTo>
                  <a:lnTo>
                    <a:pt x="158750" y="412750"/>
                  </a:lnTo>
                  <a:lnTo>
                    <a:pt x="228600" y="438150"/>
                  </a:lnTo>
                  <a:lnTo>
                    <a:pt x="234950" y="488950"/>
                  </a:lnTo>
                  <a:cubicBezTo>
                    <a:pt x="332276" y="508415"/>
                    <a:pt x="297821" y="508000"/>
                    <a:pt x="336550" y="508000"/>
                  </a:cubicBezTo>
                  <a:lnTo>
                    <a:pt x="406400" y="552450"/>
                  </a:lnTo>
                  <a:lnTo>
                    <a:pt x="444500" y="571500"/>
                  </a:lnTo>
                  <a:lnTo>
                    <a:pt x="425450" y="641350"/>
                  </a:lnTo>
                  <a:lnTo>
                    <a:pt x="425450" y="641350"/>
                  </a:lnTo>
                  <a:cubicBezTo>
                    <a:pt x="477424" y="719311"/>
                    <a:pt x="506777" y="717550"/>
                    <a:pt x="469900" y="717550"/>
                  </a:cubicBezTo>
                  <a:cubicBezTo>
                    <a:pt x="502772" y="770145"/>
                    <a:pt x="501650" y="748381"/>
                    <a:pt x="501650" y="774700"/>
                  </a:cubicBezTo>
                  <a:lnTo>
                    <a:pt x="463550" y="800100"/>
                  </a:lnTo>
                  <a:cubicBezTo>
                    <a:pt x="529829" y="826612"/>
                    <a:pt x="510930" y="809380"/>
                    <a:pt x="533400" y="831850"/>
                  </a:cubicBezTo>
                  <a:cubicBezTo>
                    <a:pt x="615624" y="804442"/>
                    <a:pt x="582826" y="806450"/>
                    <a:pt x="628650" y="806450"/>
                  </a:cubicBezTo>
                  <a:lnTo>
                    <a:pt x="698500" y="730250"/>
                  </a:lnTo>
                  <a:cubicBezTo>
                    <a:pt x="808481" y="697903"/>
                    <a:pt x="768943" y="698500"/>
                    <a:pt x="812800" y="698500"/>
                  </a:cubicBezTo>
                  <a:lnTo>
                    <a:pt x="939800" y="647700"/>
                  </a:lnTo>
                  <a:cubicBezTo>
                    <a:pt x="959363" y="569447"/>
                    <a:pt x="932668" y="571500"/>
                    <a:pt x="965200" y="571500"/>
                  </a:cubicBezTo>
                  <a:lnTo>
                    <a:pt x="1035050" y="552450"/>
                  </a:lnTo>
                  <a:lnTo>
                    <a:pt x="1193800" y="5651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1" name="Freihandform 170"/>
            <p:cNvSpPr/>
            <p:nvPr/>
          </p:nvSpPr>
          <p:spPr>
            <a:xfrm>
              <a:off x="2622550" y="2330450"/>
              <a:ext cx="298450" cy="349250"/>
            </a:xfrm>
            <a:custGeom>
              <a:avLst/>
              <a:gdLst>
                <a:gd name="connsiteX0" fmla="*/ 0 w 298450"/>
                <a:gd name="connsiteY0" fmla="*/ 349250 h 349250"/>
                <a:gd name="connsiteX1" fmla="*/ 165100 w 298450"/>
                <a:gd name="connsiteY1" fmla="*/ 342900 h 349250"/>
                <a:gd name="connsiteX2" fmla="*/ 254000 w 298450"/>
                <a:gd name="connsiteY2" fmla="*/ 273050 h 349250"/>
                <a:gd name="connsiteX3" fmla="*/ 298450 w 298450"/>
                <a:gd name="connsiteY3" fmla="*/ 203200 h 349250"/>
                <a:gd name="connsiteX4" fmla="*/ 298450 w 298450"/>
                <a:gd name="connsiteY4" fmla="*/ 101600 h 349250"/>
                <a:gd name="connsiteX5" fmla="*/ 292100 w 298450"/>
                <a:gd name="connsiteY5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349250">
                  <a:moveTo>
                    <a:pt x="0" y="349250"/>
                  </a:moveTo>
                  <a:lnTo>
                    <a:pt x="165100" y="342900"/>
                  </a:lnTo>
                  <a:cubicBezTo>
                    <a:pt x="249266" y="271683"/>
                    <a:pt x="211604" y="273050"/>
                    <a:pt x="254000" y="273050"/>
                  </a:cubicBezTo>
                  <a:lnTo>
                    <a:pt x="298450" y="203200"/>
                  </a:lnTo>
                  <a:lnTo>
                    <a:pt x="298450" y="101600"/>
                  </a:lnTo>
                  <a:cubicBezTo>
                    <a:pt x="291959" y="4238"/>
                    <a:pt x="292100" y="38170"/>
                    <a:pt x="292100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2" name="Freihandform 171"/>
            <p:cNvSpPr/>
            <p:nvPr/>
          </p:nvSpPr>
          <p:spPr>
            <a:xfrm>
              <a:off x="2235200" y="3016250"/>
              <a:ext cx="361950" cy="355600"/>
            </a:xfrm>
            <a:custGeom>
              <a:avLst/>
              <a:gdLst>
                <a:gd name="connsiteX0" fmla="*/ 203200 w 361950"/>
                <a:gd name="connsiteY0" fmla="*/ 0 h 355600"/>
                <a:gd name="connsiteX1" fmla="*/ 317500 w 361950"/>
                <a:gd name="connsiteY1" fmla="*/ 63500 h 355600"/>
                <a:gd name="connsiteX2" fmla="*/ 361950 w 361950"/>
                <a:gd name="connsiteY2" fmla="*/ 152400 h 355600"/>
                <a:gd name="connsiteX3" fmla="*/ 298450 w 361950"/>
                <a:gd name="connsiteY3" fmla="*/ 222250 h 355600"/>
                <a:gd name="connsiteX4" fmla="*/ 247650 w 361950"/>
                <a:gd name="connsiteY4" fmla="*/ 317500 h 355600"/>
                <a:gd name="connsiteX5" fmla="*/ 133350 w 361950"/>
                <a:gd name="connsiteY5" fmla="*/ 349250 h 355600"/>
                <a:gd name="connsiteX6" fmla="*/ 0 w 36195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55600">
                  <a:moveTo>
                    <a:pt x="203200" y="0"/>
                  </a:moveTo>
                  <a:cubicBezTo>
                    <a:pt x="319393" y="58097"/>
                    <a:pt x="317500" y="14553"/>
                    <a:pt x="317500" y="63500"/>
                  </a:cubicBezTo>
                  <a:lnTo>
                    <a:pt x="361950" y="152400"/>
                  </a:lnTo>
                  <a:lnTo>
                    <a:pt x="298450" y="222250"/>
                  </a:lnTo>
                  <a:lnTo>
                    <a:pt x="247650" y="317500"/>
                  </a:lnTo>
                  <a:cubicBezTo>
                    <a:pt x="146376" y="351258"/>
                    <a:pt x="185867" y="349250"/>
                    <a:pt x="133350" y="349250"/>
                  </a:cubicBez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3" name="Freihandform 172"/>
            <p:cNvSpPr/>
            <p:nvPr/>
          </p:nvSpPr>
          <p:spPr>
            <a:xfrm>
              <a:off x="2749550" y="3022301"/>
              <a:ext cx="317500" cy="247949"/>
            </a:xfrm>
            <a:custGeom>
              <a:avLst/>
              <a:gdLst>
                <a:gd name="connsiteX0" fmla="*/ 57150 w 317500"/>
                <a:gd name="connsiteY0" fmla="*/ 247949 h 247949"/>
                <a:gd name="connsiteX1" fmla="*/ 0 w 317500"/>
                <a:gd name="connsiteY1" fmla="*/ 108249 h 247949"/>
                <a:gd name="connsiteX2" fmla="*/ 63500 w 317500"/>
                <a:gd name="connsiteY2" fmla="*/ 12999 h 247949"/>
                <a:gd name="connsiteX3" fmla="*/ 158750 w 317500"/>
                <a:gd name="connsiteY3" fmla="*/ 299 h 247949"/>
                <a:gd name="connsiteX4" fmla="*/ 279400 w 317500"/>
                <a:gd name="connsiteY4" fmla="*/ 25699 h 247949"/>
                <a:gd name="connsiteX5" fmla="*/ 317500 w 317500"/>
                <a:gd name="connsiteY5" fmla="*/ 70149 h 247949"/>
                <a:gd name="connsiteX6" fmla="*/ 165100 w 317500"/>
                <a:gd name="connsiteY6" fmla="*/ 133649 h 247949"/>
                <a:gd name="connsiteX7" fmla="*/ 177800 w 317500"/>
                <a:gd name="connsiteY7" fmla="*/ 184449 h 247949"/>
                <a:gd name="connsiteX8" fmla="*/ 57150 w 317500"/>
                <a:gd name="connsiteY8" fmla="*/ 247949 h 2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" h="247949">
                  <a:moveTo>
                    <a:pt x="57150" y="247949"/>
                  </a:moveTo>
                  <a:lnTo>
                    <a:pt x="0" y="108249"/>
                  </a:lnTo>
                  <a:cubicBezTo>
                    <a:pt x="64730" y="17627"/>
                    <a:pt x="63500" y="55766"/>
                    <a:pt x="63500" y="12999"/>
                  </a:cubicBezTo>
                  <a:cubicBezTo>
                    <a:pt x="154495" y="0"/>
                    <a:pt x="122466" y="299"/>
                    <a:pt x="158750" y="299"/>
                  </a:cubicBezTo>
                  <a:lnTo>
                    <a:pt x="279400" y="25699"/>
                  </a:lnTo>
                  <a:lnTo>
                    <a:pt x="317500" y="70149"/>
                  </a:lnTo>
                  <a:cubicBezTo>
                    <a:pt x="169509" y="134493"/>
                    <a:pt x="224536" y="133649"/>
                    <a:pt x="165100" y="133649"/>
                  </a:cubicBezTo>
                  <a:lnTo>
                    <a:pt x="177800" y="184449"/>
                  </a:lnTo>
                  <a:lnTo>
                    <a:pt x="57150" y="24794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Freihandform 173"/>
            <p:cNvSpPr/>
            <p:nvPr/>
          </p:nvSpPr>
          <p:spPr>
            <a:xfrm>
              <a:off x="2839075" y="2749550"/>
              <a:ext cx="399425" cy="183796"/>
            </a:xfrm>
            <a:custGeom>
              <a:avLst/>
              <a:gdLst>
                <a:gd name="connsiteX0" fmla="*/ 399425 w 399425"/>
                <a:gd name="connsiteY0" fmla="*/ 107950 h 183796"/>
                <a:gd name="connsiteX1" fmla="*/ 266075 w 399425"/>
                <a:gd name="connsiteY1" fmla="*/ 177800 h 183796"/>
                <a:gd name="connsiteX2" fmla="*/ 139075 w 399425"/>
                <a:gd name="connsiteY2" fmla="*/ 158750 h 183796"/>
                <a:gd name="connsiteX3" fmla="*/ 120025 w 399425"/>
                <a:gd name="connsiteY3" fmla="*/ 152400 h 183796"/>
                <a:gd name="connsiteX4" fmla="*/ 31125 w 399425"/>
                <a:gd name="connsiteY4" fmla="*/ 101600 h 183796"/>
                <a:gd name="connsiteX5" fmla="*/ 81925 w 399425"/>
                <a:gd name="connsiteY5" fmla="*/ 19050 h 183796"/>
                <a:gd name="connsiteX6" fmla="*/ 221625 w 399425"/>
                <a:gd name="connsiteY6" fmla="*/ 0 h 18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25" h="183796">
                  <a:moveTo>
                    <a:pt x="399425" y="107950"/>
                  </a:moveTo>
                  <a:cubicBezTo>
                    <a:pt x="289104" y="183796"/>
                    <a:pt x="338923" y="177800"/>
                    <a:pt x="266075" y="177800"/>
                  </a:cubicBezTo>
                  <a:cubicBezTo>
                    <a:pt x="223742" y="171450"/>
                    <a:pt x="181249" y="166085"/>
                    <a:pt x="139075" y="158750"/>
                  </a:cubicBezTo>
                  <a:cubicBezTo>
                    <a:pt x="132480" y="157603"/>
                    <a:pt x="120025" y="152400"/>
                    <a:pt x="120025" y="152400"/>
                  </a:cubicBezTo>
                  <a:cubicBezTo>
                    <a:pt x="22062" y="106684"/>
                    <a:pt x="0" y="132725"/>
                    <a:pt x="31125" y="101600"/>
                  </a:cubicBezTo>
                  <a:lnTo>
                    <a:pt x="81925" y="19050"/>
                  </a:lnTo>
                  <a:lnTo>
                    <a:pt x="22162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5" name="Freihandform 174"/>
            <p:cNvSpPr/>
            <p:nvPr/>
          </p:nvSpPr>
          <p:spPr>
            <a:xfrm>
              <a:off x="5777831" y="3854450"/>
              <a:ext cx="2619494" cy="1746250"/>
            </a:xfrm>
            <a:custGeom>
              <a:avLst/>
              <a:gdLst>
                <a:gd name="connsiteX0" fmla="*/ 19719 w 2619494"/>
                <a:gd name="connsiteY0" fmla="*/ 1746250 h 1746250"/>
                <a:gd name="connsiteX1" fmla="*/ 669 w 2619494"/>
                <a:gd name="connsiteY1" fmla="*/ 1682750 h 1746250"/>
                <a:gd name="connsiteX2" fmla="*/ 7019 w 2619494"/>
                <a:gd name="connsiteY2" fmla="*/ 1619250 h 1746250"/>
                <a:gd name="connsiteX3" fmla="*/ 76869 w 2619494"/>
                <a:gd name="connsiteY3" fmla="*/ 1600200 h 1746250"/>
                <a:gd name="connsiteX4" fmla="*/ 165769 w 2619494"/>
                <a:gd name="connsiteY4" fmla="*/ 1638300 h 1746250"/>
                <a:gd name="connsiteX5" fmla="*/ 229269 w 2619494"/>
                <a:gd name="connsiteY5" fmla="*/ 1676400 h 1746250"/>
                <a:gd name="connsiteX6" fmla="*/ 273719 w 2619494"/>
                <a:gd name="connsiteY6" fmla="*/ 1619250 h 1746250"/>
                <a:gd name="connsiteX7" fmla="*/ 349919 w 2619494"/>
                <a:gd name="connsiteY7" fmla="*/ 1612900 h 1746250"/>
                <a:gd name="connsiteX8" fmla="*/ 362619 w 2619494"/>
                <a:gd name="connsiteY8" fmla="*/ 1619250 h 1746250"/>
                <a:gd name="connsiteX9" fmla="*/ 432469 w 2619494"/>
                <a:gd name="connsiteY9" fmla="*/ 1593850 h 1746250"/>
                <a:gd name="connsiteX10" fmla="*/ 451519 w 2619494"/>
                <a:gd name="connsiteY10" fmla="*/ 1581150 h 1746250"/>
                <a:gd name="connsiteX11" fmla="*/ 565819 w 2619494"/>
                <a:gd name="connsiteY11" fmla="*/ 1631950 h 1746250"/>
                <a:gd name="connsiteX12" fmla="*/ 667419 w 2619494"/>
                <a:gd name="connsiteY12" fmla="*/ 1631950 h 1746250"/>
                <a:gd name="connsiteX13" fmla="*/ 800769 w 2619494"/>
                <a:gd name="connsiteY13" fmla="*/ 1663700 h 1746250"/>
                <a:gd name="connsiteX14" fmla="*/ 915069 w 2619494"/>
                <a:gd name="connsiteY14" fmla="*/ 1644650 h 1746250"/>
                <a:gd name="connsiteX15" fmla="*/ 1067469 w 2619494"/>
                <a:gd name="connsiteY15" fmla="*/ 1663700 h 1746250"/>
                <a:gd name="connsiteX16" fmla="*/ 1124619 w 2619494"/>
                <a:gd name="connsiteY16" fmla="*/ 1714500 h 1746250"/>
                <a:gd name="connsiteX17" fmla="*/ 1162719 w 2619494"/>
                <a:gd name="connsiteY17" fmla="*/ 1708150 h 1746250"/>
                <a:gd name="connsiteX18" fmla="*/ 1238919 w 2619494"/>
                <a:gd name="connsiteY18" fmla="*/ 1701800 h 1746250"/>
                <a:gd name="connsiteX19" fmla="*/ 1257969 w 2619494"/>
                <a:gd name="connsiteY19" fmla="*/ 1631950 h 1746250"/>
                <a:gd name="connsiteX20" fmla="*/ 1334169 w 2619494"/>
                <a:gd name="connsiteY20" fmla="*/ 1600200 h 1746250"/>
                <a:gd name="connsiteX21" fmla="*/ 1315119 w 2619494"/>
                <a:gd name="connsiteY21" fmla="*/ 1568450 h 1746250"/>
                <a:gd name="connsiteX22" fmla="*/ 1238919 w 2619494"/>
                <a:gd name="connsiteY22" fmla="*/ 1492250 h 1746250"/>
                <a:gd name="connsiteX23" fmla="*/ 1257969 w 2619494"/>
                <a:gd name="connsiteY23" fmla="*/ 1454150 h 1746250"/>
                <a:gd name="connsiteX24" fmla="*/ 1238919 w 2619494"/>
                <a:gd name="connsiteY24" fmla="*/ 1390650 h 1746250"/>
                <a:gd name="connsiteX25" fmla="*/ 1251619 w 2619494"/>
                <a:gd name="connsiteY25" fmla="*/ 1320800 h 1746250"/>
                <a:gd name="connsiteX26" fmla="*/ 1397669 w 2619494"/>
                <a:gd name="connsiteY26" fmla="*/ 1270000 h 1746250"/>
                <a:gd name="connsiteX27" fmla="*/ 1550069 w 2619494"/>
                <a:gd name="connsiteY27" fmla="*/ 1270000 h 1746250"/>
                <a:gd name="connsiteX28" fmla="*/ 1632619 w 2619494"/>
                <a:gd name="connsiteY28" fmla="*/ 1276350 h 1746250"/>
                <a:gd name="connsiteX29" fmla="*/ 1715169 w 2619494"/>
                <a:gd name="connsiteY29" fmla="*/ 1250950 h 1746250"/>
                <a:gd name="connsiteX30" fmla="*/ 1772319 w 2619494"/>
                <a:gd name="connsiteY30" fmla="*/ 1257300 h 1746250"/>
                <a:gd name="connsiteX31" fmla="*/ 1804069 w 2619494"/>
                <a:gd name="connsiteY31" fmla="*/ 1263650 h 1746250"/>
                <a:gd name="connsiteX32" fmla="*/ 1835819 w 2619494"/>
                <a:gd name="connsiteY32" fmla="*/ 1231900 h 1746250"/>
                <a:gd name="connsiteX33" fmla="*/ 1905669 w 2619494"/>
                <a:gd name="connsiteY33" fmla="*/ 1212850 h 1746250"/>
                <a:gd name="connsiteX34" fmla="*/ 1981869 w 2619494"/>
                <a:gd name="connsiteY34" fmla="*/ 1219200 h 1746250"/>
                <a:gd name="connsiteX35" fmla="*/ 2039019 w 2619494"/>
                <a:gd name="connsiteY35" fmla="*/ 1174750 h 1746250"/>
                <a:gd name="connsiteX36" fmla="*/ 2039019 w 2619494"/>
                <a:gd name="connsiteY36" fmla="*/ 1117600 h 1746250"/>
                <a:gd name="connsiteX37" fmla="*/ 2102519 w 2619494"/>
                <a:gd name="connsiteY37" fmla="*/ 1060450 h 1746250"/>
                <a:gd name="connsiteX38" fmla="*/ 2134269 w 2619494"/>
                <a:gd name="connsiteY38" fmla="*/ 996950 h 1746250"/>
                <a:gd name="connsiteX39" fmla="*/ 2172369 w 2619494"/>
                <a:gd name="connsiteY39" fmla="*/ 939800 h 1746250"/>
                <a:gd name="connsiteX40" fmla="*/ 2242219 w 2619494"/>
                <a:gd name="connsiteY40" fmla="*/ 889000 h 1746250"/>
                <a:gd name="connsiteX41" fmla="*/ 2261269 w 2619494"/>
                <a:gd name="connsiteY41" fmla="*/ 882650 h 1746250"/>
                <a:gd name="connsiteX42" fmla="*/ 2286669 w 2619494"/>
                <a:gd name="connsiteY42" fmla="*/ 806450 h 1746250"/>
                <a:gd name="connsiteX43" fmla="*/ 2350169 w 2619494"/>
                <a:gd name="connsiteY43" fmla="*/ 749300 h 1746250"/>
                <a:gd name="connsiteX44" fmla="*/ 2445419 w 2619494"/>
                <a:gd name="connsiteY44" fmla="*/ 692150 h 1746250"/>
                <a:gd name="connsiteX45" fmla="*/ 2559719 w 2619494"/>
                <a:gd name="connsiteY45" fmla="*/ 622300 h 1746250"/>
                <a:gd name="connsiteX46" fmla="*/ 2610519 w 2619494"/>
                <a:gd name="connsiteY46" fmla="*/ 558800 h 1746250"/>
                <a:gd name="connsiteX47" fmla="*/ 2597819 w 2619494"/>
                <a:gd name="connsiteY47" fmla="*/ 533400 h 1746250"/>
                <a:gd name="connsiteX48" fmla="*/ 2578769 w 2619494"/>
                <a:gd name="connsiteY48" fmla="*/ 527050 h 1746250"/>
                <a:gd name="connsiteX49" fmla="*/ 2559719 w 2619494"/>
                <a:gd name="connsiteY49" fmla="*/ 514350 h 1746250"/>
                <a:gd name="connsiteX50" fmla="*/ 2547019 w 2619494"/>
                <a:gd name="connsiteY50" fmla="*/ 495300 h 1746250"/>
                <a:gd name="connsiteX51" fmla="*/ 2483519 w 2619494"/>
                <a:gd name="connsiteY51" fmla="*/ 406400 h 1746250"/>
                <a:gd name="connsiteX52" fmla="*/ 2496219 w 2619494"/>
                <a:gd name="connsiteY52" fmla="*/ 330200 h 1746250"/>
                <a:gd name="connsiteX53" fmla="*/ 2489869 w 2619494"/>
                <a:gd name="connsiteY53" fmla="*/ 247650 h 1746250"/>
                <a:gd name="connsiteX54" fmla="*/ 2464469 w 2619494"/>
                <a:gd name="connsiteY54" fmla="*/ 190500 h 1746250"/>
                <a:gd name="connsiteX55" fmla="*/ 2324769 w 2619494"/>
                <a:gd name="connsiteY55" fmla="*/ 133350 h 1746250"/>
                <a:gd name="connsiteX56" fmla="*/ 2273969 w 2619494"/>
                <a:gd name="connsiteY56" fmla="*/ 95250 h 1746250"/>
                <a:gd name="connsiteX57" fmla="*/ 2267619 w 2619494"/>
                <a:gd name="connsiteY57" fmla="*/ 95250 h 1746250"/>
                <a:gd name="connsiteX58" fmla="*/ 2166019 w 2619494"/>
                <a:gd name="connsiteY58" fmla="*/ 69850 h 1746250"/>
                <a:gd name="connsiteX59" fmla="*/ 2032669 w 2619494"/>
                <a:gd name="connsiteY59" fmla="*/ 76200 h 1746250"/>
                <a:gd name="connsiteX60" fmla="*/ 1912019 w 2619494"/>
                <a:gd name="connsiteY60" fmla="*/ 88900 h 1746250"/>
                <a:gd name="connsiteX61" fmla="*/ 1848519 w 2619494"/>
                <a:gd name="connsiteY61" fmla="*/ 114300 h 1746250"/>
                <a:gd name="connsiteX62" fmla="*/ 1842169 w 2619494"/>
                <a:gd name="connsiteY62" fmla="*/ 95250 h 1746250"/>
                <a:gd name="connsiteX63" fmla="*/ 1746919 w 2619494"/>
                <a:gd name="connsiteY63" fmla="*/ 50800 h 1746250"/>
                <a:gd name="connsiteX64" fmla="*/ 1638969 w 2619494"/>
                <a:gd name="connsiteY64" fmla="*/ 101600 h 1746250"/>
                <a:gd name="connsiteX65" fmla="*/ 1531019 w 2619494"/>
                <a:gd name="connsiteY65" fmla="*/ 152400 h 1746250"/>
                <a:gd name="connsiteX66" fmla="*/ 1473869 w 2619494"/>
                <a:gd name="connsiteY66" fmla="*/ 76200 h 1746250"/>
                <a:gd name="connsiteX67" fmla="*/ 1384969 w 2619494"/>
                <a:gd name="connsiteY67" fmla="*/ 57150 h 1746250"/>
                <a:gd name="connsiteX68" fmla="*/ 1321469 w 2619494"/>
                <a:gd name="connsiteY68" fmla="*/ 0 h 1746250"/>
                <a:gd name="connsiteX69" fmla="*/ 1277019 w 2619494"/>
                <a:gd name="connsiteY69" fmla="*/ 38100 h 1746250"/>
                <a:gd name="connsiteX70" fmla="*/ 1213519 w 2619494"/>
                <a:gd name="connsiteY70" fmla="*/ 82550 h 1746250"/>
                <a:gd name="connsiteX71" fmla="*/ 1169069 w 2619494"/>
                <a:gd name="connsiteY71" fmla="*/ 25400 h 1746250"/>
                <a:gd name="connsiteX72" fmla="*/ 1130969 w 2619494"/>
                <a:gd name="connsiteY72" fmla="*/ 1270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19494" h="1746250">
                  <a:moveTo>
                    <a:pt x="19719" y="1746250"/>
                  </a:moveTo>
                  <a:cubicBezTo>
                    <a:pt x="0" y="1687092"/>
                    <a:pt x="669" y="1709180"/>
                    <a:pt x="669" y="1682750"/>
                  </a:cubicBezTo>
                  <a:lnTo>
                    <a:pt x="7019" y="1619250"/>
                  </a:lnTo>
                  <a:cubicBezTo>
                    <a:pt x="68185" y="1598861"/>
                    <a:pt x="44089" y="1600200"/>
                    <a:pt x="76869" y="1600200"/>
                  </a:cubicBezTo>
                  <a:cubicBezTo>
                    <a:pt x="161341" y="1639187"/>
                    <a:pt x="129113" y="1638300"/>
                    <a:pt x="165769" y="1638300"/>
                  </a:cubicBezTo>
                  <a:cubicBezTo>
                    <a:pt x="220802" y="1693333"/>
                    <a:pt x="199636" y="1706033"/>
                    <a:pt x="229269" y="1676400"/>
                  </a:cubicBezTo>
                  <a:cubicBezTo>
                    <a:pt x="264499" y="1627078"/>
                    <a:pt x="248144" y="1644825"/>
                    <a:pt x="273719" y="1619250"/>
                  </a:cubicBezTo>
                  <a:cubicBezTo>
                    <a:pt x="401424" y="1572812"/>
                    <a:pt x="321803" y="1575412"/>
                    <a:pt x="349919" y="1612900"/>
                  </a:cubicBezTo>
                  <a:cubicBezTo>
                    <a:pt x="352759" y="1616686"/>
                    <a:pt x="358386" y="1617133"/>
                    <a:pt x="362619" y="1619250"/>
                  </a:cubicBezTo>
                  <a:cubicBezTo>
                    <a:pt x="385902" y="1610783"/>
                    <a:pt x="409697" y="1603609"/>
                    <a:pt x="432469" y="1593850"/>
                  </a:cubicBezTo>
                  <a:cubicBezTo>
                    <a:pt x="439484" y="1590844"/>
                    <a:pt x="451519" y="1581150"/>
                    <a:pt x="451519" y="1581150"/>
                  </a:cubicBezTo>
                  <a:cubicBezTo>
                    <a:pt x="562115" y="1639701"/>
                    <a:pt x="530679" y="1667090"/>
                    <a:pt x="565819" y="1631950"/>
                  </a:cubicBezTo>
                  <a:cubicBezTo>
                    <a:pt x="665760" y="1618624"/>
                    <a:pt x="646744" y="1590601"/>
                    <a:pt x="667419" y="1631950"/>
                  </a:cubicBezTo>
                  <a:cubicBezTo>
                    <a:pt x="796472" y="1664213"/>
                    <a:pt x="750783" y="1663700"/>
                    <a:pt x="800769" y="1663700"/>
                  </a:cubicBezTo>
                  <a:cubicBezTo>
                    <a:pt x="902246" y="1643405"/>
                    <a:pt x="863640" y="1644650"/>
                    <a:pt x="915069" y="1644650"/>
                  </a:cubicBezTo>
                  <a:cubicBezTo>
                    <a:pt x="1054705" y="1664598"/>
                    <a:pt x="1003518" y="1663700"/>
                    <a:pt x="1067469" y="1663700"/>
                  </a:cubicBezTo>
                  <a:lnTo>
                    <a:pt x="1124619" y="1714500"/>
                  </a:lnTo>
                  <a:lnTo>
                    <a:pt x="1162719" y="1708150"/>
                  </a:lnTo>
                  <a:lnTo>
                    <a:pt x="1238919" y="1701800"/>
                  </a:lnTo>
                  <a:lnTo>
                    <a:pt x="1257969" y="1631950"/>
                  </a:lnTo>
                  <a:lnTo>
                    <a:pt x="1334169" y="1600200"/>
                  </a:lnTo>
                  <a:cubicBezTo>
                    <a:pt x="1326671" y="1570208"/>
                    <a:pt x="1335625" y="1578703"/>
                    <a:pt x="1315119" y="1568450"/>
                  </a:cubicBezTo>
                  <a:lnTo>
                    <a:pt x="1238919" y="1492250"/>
                  </a:lnTo>
                  <a:cubicBezTo>
                    <a:pt x="1252288" y="1452142"/>
                    <a:pt x="1238232" y="1454150"/>
                    <a:pt x="1257969" y="1454150"/>
                  </a:cubicBezTo>
                  <a:cubicBezTo>
                    <a:pt x="1244854" y="1388574"/>
                    <a:pt x="1266855" y="1390650"/>
                    <a:pt x="1238919" y="1390650"/>
                  </a:cubicBezTo>
                  <a:cubicBezTo>
                    <a:pt x="1245461" y="1318692"/>
                    <a:pt x="1221890" y="1320800"/>
                    <a:pt x="1251619" y="1320800"/>
                  </a:cubicBezTo>
                  <a:cubicBezTo>
                    <a:pt x="1399694" y="1275734"/>
                    <a:pt x="1397669" y="1327238"/>
                    <a:pt x="1397669" y="1270000"/>
                  </a:cubicBezTo>
                  <a:lnTo>
                    <a:pt x="1550069" y="1270000"/>
                  </a:lnTo>
                  <a:lnTo>
                    <a:pt x="1632619" y="1276350"/>
                  </a:lnTo>
                  <a:cubicBezTo>
                    <a:pt x="1692885" y="1246217"/>
                    <a:pt x="1664487" y="1250950"/>
                    <a:pt x="1715169" y="1250950"/>
                  </a:cubicBezTo>
                  <a:cubicBezTo>
                    <a:pt x="1734219" y="1253067"/>
                    <a:pt x="1753413" y="1254149"/>
                    <a:pt x="1772319" y="1257300"/>
                  </a:cubicBezTo>
                  <a:cubicBezTo>
                    <a:pt x="1818451" y="1264989"/>
                    <a:pt x="1770087" y="1263650"/>
                    <a:pt x="1804069" y="1263650"/>
                  </a:cubicBezTo>
                  <a:cubicBezTo>
                    <a:pt x="1830791" y="1230247"/>
                    <a:pt x="1815916" y="1231900"/>
                    <a:pt x="1835819" y="1231900"/>
                  </a:cubicBezTo>
                  <a:cubicBezTo>
                    <a:pt x="1896985" y="1211511"/>
                    <a:pt x="1872889" y="1212850"/>
                    <a:pt x="1905669" y="1212850"/>
                  </a:cubicBezTo>
                  <a:cubicBezTo>
                    <a:pt x="1978464" y="1226085"/>
                    <a:pt x="1958785" y="1242284"/>
                    <a:pt x="1981869" y="1219200"/>
                  </a:cubicBezTo>
                  <a:lnTo>
                    <a:pt x="2039019" y="1174750"/>
                  </a:lnTo>
                  <a:cubicBezTo>
                    <a:pt x="2045740" y="1120980"/>
                    <a:pt x="2057436" y="1136017"/>
                    <a:pt x="2039019" y="1117600"/>
                  </a:cubicBezTo>
                  <a:cubicBezTo>
                    <a:pt x="2093166" y="1063453"/>
                    <a:pt x="2068400" y="1077510"/>
                    <a:pt x="2102519" y="1060450"/>
                  </a:cubicBezTo>
                  <a:lnTo>
                    <a:pt x="2134269" y="996950"/>
                  </a:lnTo>
                  <a:lnTo>
                    <a:pt x="2172369" y="939800"/>
                  </a:lnTo>
                  <a:cubicBezTo>
                    <a:pt x="2195652" y="922867"/>
                    <a:pt x="2218002" y="904568"/>
                    <a:pt x="2242219" y="889000"/>
                  </a:cubicBezTo>
                  <a:cubicBezTo>
                    <a:pt x="2247849" y="885380"/>
                    <a:pt x="2261269" y="882650"/>
                    <a:pt x="2261269" y="882650"/>
                  </a:cubicBezTo>
                  <a:cubicBezTo>
                    <a:pt x="2281107" y="809912"/>
                    <a:pt x="2263254" y="829865"/>
                    <a:pt x="2286669" y="806450"/>
                  </a:cubicBezTo>
                  <a:lnTo>
                    <a:pt x="2350169" y="749300"/>
                  </a:lnTo>
                  <a:lnTo>
                    <a:pt x="2445419" y="692150"/>
                  </a:lnTo>
                  <a:cubicBezTo>
                    <a:pt x="2557552" y="632785"/>
                    <a:pt x="2535161" y="671417"/>
                    <a:pt x="2559719" y="622300"/>
                  </a:cubicBezTo>
                  <a:cubicBezTo>
                    <a:pt x="2619494" y="584941"/>
                    <a:pt x="2610519" y="610519"/>
                    <a:pt x="2610519" y="558800"/>
                  </a:cubicBezTo>
                  <a:cubicBezTo>
                    <a:pt x="2606286" y="550333"/>
                    <a:pt x="2604512" y="540093"/>
                    <a:pt x="2597819" y="533400"/>
                  </a:cubicBezTo>
                  <a:cubicBezTo>
                    <a:pt x="2593086" y="528667"/>
                    <a:pt x="2584756" y="530043"/>
                    <a:pt x="2578769" y="527050"/>
                  </a:cubicBezTo>
                  <a:cubicBezTo>
                    <a:pt x="2571943" y="523637"/>
                    <a:pt x="2566069" y="518583"/>
                    <a:pt x="2559719" y="514350"/>
                  </a:cubicBezTo>
                  <a:lnTo>
                    <a:pt x="2547019" y="495300"/>
                  </a:lnTo>
                  <a:cubicBezTo>
                    <a:pt x="2482228" y="411072"/>
                    <a:pt x="2483519" y="447466"/>
                    <a:pt x="2483519" y="406400"/>
                  </a:cubicBezTo>
                  <a:lnTo>
                    <a:pt x="2496219" y="330200"/>
                  </a:lnTo>
                  <a:lnTo>
                    <a:pt x="2489869" y="247650"/>
                  </a:lnTo>
                  <a:lnTo>
                    <a:pt x="2464469" y="190500"/>
                  </a:lnTo>
                  <a:cubicBezTo>
                    <a:pt x="2347166" y="128398"/>
                    <a:pt x="2397234" y="133350"/>
                    <a:pt x="2324769" y="133350"/>
                  </a:cubicBezTo>
                  <a:cubicBezTo>
                    <a:pt x="2316981" y="127119"/>
                    <a:pt x="2287448" y="101989"/>
                    <a:pt x="2273969" y="95250"/>
                  </a:cubicBezTo>
                  <a:cubicBezTo>
                    <a:pt x="2272076" y="94303"/>
                    <a:pt x="2269736" y="95250"/>
                    <a:pt x="2267619" y="95250"/>
                  </a:cubicBezTo>
                  <a:cubicBezTo>
                    <a:pt x="2196929" y="63832"/>
                    <a:pt x="2231316" y="69850"/>
                    <a:pt x="2166019" y="69850"/>
                  </a:cubicBezTo>
                  <a:lnTo>
                    <a:pt x="2032669" y="76200"/>
                  </a:lnTo>
                  <a:cubicBezTo>
                    <a:pt x="1920515" y="89395"/>
                    <a:pt x="1960950" y="88900"/>
                    <a:pt x="1912019" y="88900"/>
                  </a:cubicBezTo>
                  <a:cubicBezTo>
                    <a:pt x="1890852" y="97367"/>
                    <a:pt x="1871223" y="112236"/>
                    <a:pt x="1848519" y="114300"/>
                  </a:cubicBezTo>
                  <a:cubicBezTo>
                    <a:pt x="1841853" y="114906"/>
                    <a:pt x="1842169" y="95250"/>
                    <a:pt x="1842169" y="95250"/>
                  </a:cubicBezTo>
                  <a:cubicBezTo>
                    <a:pt x="1755322" y="55167"/>
                    <a:pt x="1786726" y="70703"/>
                    <a:pt x="1746919" y="50800"/>
                  </a:cubicBezTo>
                  <a:cubicBezTo>
                    <a:pt x="1642577" y="96450"/>
                    <a:pt x="1671458" y="69111"/>
                    <a:pt x="1638969" y="101600"/>
                  </a:cubicBezTo>
                  <a:cubicBezTo>
                    <a:pt x="1544556" y="155550"/>
                    <a:pt x="1584199" y="152400"/>
                    <a:pt x="1531019" y="152400"/>
                  </a:cubicBezTo>
                  <a:lnTo>
                    <a:pt x="1473869" y="76200"/>
                  </a:lnTo>
                  <a:cubicBezTo>
                    <a:pt x="1386600" y="69487"/>
                    <a:pt x="1403661" y="94534"/>
                    <a:pt x="1384969" y="57150"/>
                  </a:cubicBezTo>
                  <a:cubicBezTo>
                    <a:pt x="1325582" y="4361"/>
                    <a:pt x="1345842" y="24373"/>
                    <a:pt x="1321469" y="0"/>
                  </a:cubicBezTo>
                  <a:cubicBezTo>
                    <a:pt x="1281069" y="33666"/>
                    <a:pt x="1295059" y="20060"/>
                    <a:pt x="1277019" y="38100"/>
                  </a:cubicBezTo>
                  <a:lnTo>
                    <a:pt x="1213519" y="82550"/>
                  </a:lnTo>
                  <a:lnTo>
                    <a:pt x="1169069" y="25400"/>
                  </a:lnTo>
                  <a:lnTo>
                    <a:pt x="1130969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50"/>
            <p:cNvCxnSpPr>
              <a:stCxn id="107" idx="0"/>
              <a:endCxn id="97" idx="23"/>
            </p:cNvCxnSpPr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920800" y="3188900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Habsburg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137400" y="1822162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944189" y="2278906"/>
              <a:ext cx="12788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Brandenburg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(Preußen)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Habsburger Territorien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649389" y="32079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Schlesien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290232" y="2016018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77" name="Gerade Verbindung 76"/>
            <p:cNvCxnSpPr>
              <a:stCxn id="71" idx="2"/>
            </p:cNvCxnSpPr>
            <p:nvPr/>
          </p:nvCxnSpPr>
          <p:spPr>
            <a:xfrm rot="5400000">
              <a:off x="2279532" y="2483638"/>
              <a:ext cx="854171" cy="472928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rot="5400000">
              <a:off x="2725564" y="2304123"/>
              <a:ext cx="227027" cy="176597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71" idx="2"/>
            </p:cNvCxnSpPr>
            <p:nvPr/>
          </p:nvCxnSpPr>
          <p:spPr>
            <a:xfrm rot="5400000">
              <a:off x="2488187" y="2643907"/>
              <a:ext cx="805785" cy="104004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71" idx="2"/>
            </p:cNvCxnSpPr>
            <p:nvPr/>
          </p:nvCxnSpPr>
          <p:spPr>
            <a:xfrm rot="16200000" flipH="1">
              <a:off x="2730268" y="2505830"/>
              <a:ext cx="513616" cy="8799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2816163" y="3766121"/>
              <a:ext cx="13056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Heiliges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Römisches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6593244" y="274581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Polen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59211" y="3614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737100" y="36778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7446630" y="1671361"/>
            <a:ext cx="850850" cy="735289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153200" y="3147188"/>
            <a:ext cx="850850" cy="735289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400552" y="3163611"/>
            <a:ext cx="1182484" cy="359438"/>
          </a:xfrm>
          <a:prstGeom prst="ellipse">
            <a:avLst/>
          </a:prstGeom>
          <a:solidFill>
            <a:srgbClr val="FF99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grpSp>
        <p:nvGrpSpPr>
          <p:cNvPr id="177" name="Gruppierung 176"/>
          <p:cNvGrpSpPr/>
          <p:nvPr/>
        </p:nvGrpSpPr>
        <p:grpSpPr>
          <a:xfrm>
            <a:off x="673096" y="3523049"/>
            <a:ext cx="2616205" cy="1945673"/>
            <a:chOff x="673096" y="3523049"/>
            <a:chExt cx="2616205" cy="1945673"/>
          </a:xfrm>
        </p:grpSpPr>
        <p:sp>
          <p:nvSpPr>
            <p:cNvPr id="91" name="Abgerundetes Rechteck 90"/>
            <p:cNvSpPr/>
            <p:nvPr/>
          </p:nvSpPr>
          <p:spPr>
            <a:xfrm>
              <a:off x="673096" y="4970222"/>
              <a:ext cx="2571754" cy="4985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1759: Französische Offensiven ohne entscheidende Erfolge</a:t>
              </a:r>
            </a:p>
          </p:txBody>
        </p:sp>
        <p:cxnSp>
          <p:nvCxnSpPr>
            <p:cNvPr id="123" name="Gerade Verbindung 122"/>
            <p:cNvCxnSpPr>
              <a:endCxn id="91" idx="0"/>
            </p:cNvCxnSpPr>
            <p:nvPr/>
          </p:nvCxnSpPr>
          <p:spPr>
            <a:xfrm rot="5400000">
              <a:off x="1900551" y="3581472"/>
              <a:ext cx="1447173" cy="1330327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Gerade Verbindung 127"/>
          <p:cNvCxnSpPr/>
          <p:nvPr/>
        </p:nvCxnSpPr>
        <p:spPr>
          <a:xfrm rot="10800000" flipV="1">
            <a:off x="5813895" y="2120969"/>
            <a:ext cx="1775149" cy="666829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rot="10800000" flipV="1">
            <a:off x="4953002" y="2813050"/>
            <a:ext cx="750678" cy="1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146"/>
          <p:cNvCxnSpPr/>
          <p:nvPr/>
        </p:nvCxnSpPr>
        <p:spPr>
          <a:xfrm rot="10800000" flipV="1">
            <a:off x="5901612" y="2597150"/>
            <a:ext cx="727788" cy="283712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8" name="Gruppierung 167"/>
          <p:cNvGrpSpPr/>
          <p:nvPr/>
        </p:nvGrpSpPr>
        <p:grpSpPr>
          <a:xfrm>
            <a:off x="3892599" y="1140480"/>
            <a:ext cx="4495801" cy="1602720"/>
            <a:chOff x="3892599" y="1140480"/>
            <a:chExt cx="4495801" cy="1602720"/>
          </a:xfrm>
        </p:grpSpPr>
        <p:sp>
          <p:nvSpPr>
            <p:cNvPr id="92" name="Abgerundetes Rechteck 91"/>
            <p:cNvSpPr/>
            <p:nvPr/>
          </p:nvSpPr>
          <p:spPr>
            <a:xfrm>
              <a:off x="3892599" y="1140480"/>
              <a:ext cx="4495801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12. Aug. 1759: Russland &amp; Österreich schlagen Preußen vernichtend bei </a:t>
              </a:r>
              <a:r>
                <a:rPr lang="de-DE" sz="1400" dirty="0" err="1" smtClean="0">
                  <a:solidFill>
                    <a:srgbClr val="006632"/>
                  </a:solidFill>
                </a:rPr>
                <a:t>Kunersdorf</a:t>
              </a:r>
              <a:endParaRPr lang="de-DE" sz="1400" dirty="0" smtClean="0">
                <a:solidFill>
                  <a:srgbClr val="006632"/>
                </a:solidFill>
              </a:endParaRPr>
            </a:p>
          </p:txBody>
        </p:sp>
        <p:cxnSp>
          <p:nvCxnSpPr>
            <p:cNvPr id="149" name="Gerade Verbindung 148"/>
            <p:cNvCxnSpPr>
              <a:stCxn id="92" idx="2"/>
            </p:cNvCxnSpPr>
            <p:nvPr/>
          </p:nvCxnSpPr>
          <p:spPr>
            <a:xfrm rot="5400000">
              <a:off x="5399440" y="2002140"/>
              <a:ext cx="1107420" cy="374700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uppierung 175"/>
          <p:cNvGrpSpPr/>
          <p:nvPr/>
        </p:nvGrpSpPr>
        <p:grpSpPr>
          <a:xfrm>
            <a:off x="5525745" y="2688517"/>
            <a:ext cx="3091916" cy="2851639"/>
            <a:chOff x="5525745" y="2688517"/>
            <a:chExt cx="3091916" cy="2851639"/>
          </a:xfrm>
        </p:grpSpPr>
        <p:sp>
          <p:nvSpPr>
            <p:cNvPr id="94" name="Abgerundetes Rechteck 93"/>
            <p:cNvSpPr/>
            <p:nvPr/>
          </p:nvSpPr>
          <p:spPr>
            <a:xfrm>
              <a:off x="5778502" y="4721823"/>
              <a:ext cx="2839159" cy="81833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Aug. – Sep. 1759: „Das Mirakel des Hauses Brandenburg“ – Russland &amp; Österreich ziehen sich zurück</a:t>
              </a:r>
            </a:p>
          </p:txBody>
        </p:sp>
        <p:cxnSp>
          <p:nvCxnSpPr>
            <p:cNvPr id="151" name="Gerade Verbindung 150"/>
            <p:cNvCxnSpPr>
              <a:endCxn id="94" idx="0"/>
            </p:cNvCxnSpPr>
            <p:nvPr/>
          </p:nvCxnSpPr>
          <p:spPr>
            <a:xfrm rot="16200000" flipH="1">
              <a:off x="5928672" y="3452412"/>
              <a:ext cx="2033305" cy="50551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52"/>
            <p:cNvCxnSpPr>
              <a:endCxn id="94" idx="0"/>
            </p:cNvCxnSpPr>
            <p:nvPr/>
          </p:nvCxnSpPr>
          <p:spPr>
            <a:xfrm>
              <a:off x="5525745" y="3523049"/>
              <a:ext cx="1672337" cy="119877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uppierung 166"/>
          <p:cNvGrpSpPr/>
          <p:nvPr/>
        </p:nvGrpSpPr>
        <p:grpSpPr>
          <a:xfrm>
            <a:off x="514349" y="1146883"/>
            <a:ext cx="4222751" cy="1704321"/>
            <a:chOff x="514349" y="1146883"/>
            <a:chExt cx="4222751" cy="1704321"/>
          </a:xfrm>
        </p:grpSpPr>
        <p:sp>
          <p:nvSpPr>
            <p:cNvPr id="156" name="Abgerundetes Rechteck 155"/>
            <p:cNvSpPr/>
            <p:nvPr/>
          </p:nvSpPr>
          <p:spPr>
            <a:xfrm>
              <a:off x="514349" y="1146883"/>
              <a:ext cx="3155951" cy="167131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1760: Trotz einiger erfolgreicher Schlachten &amp; Gefechte ist Preußen am Rande einer Niederlage: </a:t>
              </a:r>
            </a:p>
            <a:p>
              <a:pPr algn="ctr"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Russen in Ostpreußen</a:t>
              </a:r>
            </a:p>
            <a:p>
              <a:pPr algn="ctr"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Österreicher in Sachsen &amp; Schlesien</a:t>
              </a:r>
            </a:p>
            <a:p>
              <a:pPr algn="ctr"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Schweden in Pommern</a:t>
              </a:r>
            </a:p>
            <a:p>
              <a:pPr algn="ctr"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Franzosen im Westen</a:t>
              </a:r>
            </a:p>
          </p:txBody>
        </p:sp>
        <p:cxnSp>
          <p:nvCxnSpPr>
            <p:cNvPr id="158" name="Gerade Verbindung 157"/>
            <p:cNvCxnSpPr>
              <a:stCxn id="156" idx="3"/>
            </p:cNvCxnSpPr>
            <p:nvPr/>
          </p:nvCxnSpPr>
          <p:spPr>
            <a:xfrm>
              <a:off x="3670300" y="1982541"/>
              <a:ext cx="1066800" cy="868663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4" name="Gerade Verbindung 163"/>
          <p:cNvCxnSpPr/>
          <p:nvPr/>
        </p:nvCxnSpPr>
        <p:spPr>
          <a:xfrm rot="10800000" flipV="1">
            <a:off x="2787999" y="3254504"/>
            <a:ext cx="1030469" cy="391712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>
            <a:off x="4400552" y="3160381"/>
            <a:ext cx="1182484" cy="359438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cxnSp>
        <p:nvCxnSpPr>
          <p:cNvPr id="129" name="Gerade Verbindung 128"/>
          <p:cNvCxnSpPr/>
          <p:nvPr/>
        </p:nvCxnSpPr>
        <p:spPr>
          <a:xfrm rot="5400000" flipH="1" flipV="1">
            <a:off x="4980945" y="2924859"/>
            <a:ext cx="871212" cy="723902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>
            <a:stCxn id="104" idx="5"/>
          </p:cNvCxnSpPr>
          <p:nvPr/>
        </p:nvCxnSpPr>
        <p:spPr>
          <a:xfrm rot="5400000" flipH="1" flipV="1">
            <a:off x="5354430" y="2970140"/>
            <a:ext cx="555706" cy="444836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85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56" name="Bild 5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7232650" y="1587500"/>
              <a:ext cx="1162050" cy="762000"/>
            </a:xfrm>
            <a:custGeom>
              <a:avLst/>
              <a:gdLst>
                <a:gd name="connsiteX0" fmla="*/ 0 w 1162050"/>
                <a:gd name="connsiteY0" fmla="*/ 508000 h 762000"/>
                <a:gd name="connsiteX1" fmla="*/ 69850 w 1162050"/>
                <a:gd name="connsiteY1" fmla="*/ 615950 h 762000"/>
                <a:gd name="connsiteX2" fmla="*/ 165100 w 1162050"/>
                <a:gd name="connsiteY2" fmla="*/ 666750 h 762000"/>
                <a:gd name="connsiteX3" fmla="*/ 228600 w 1162050"/>
                <a:gd name="connsiteY3" fmla="*/ 711200 h 762000"/>
                <a:gd name="connsiteX4" fmla="*/ 355600 w 1162050"/>
                <a:gd name="connsiteY4" fmla="*/ 762000 h 762000"/>
                <a:gd name="connsiteX5" fmla="*/ 495300 w 1162050"/>
                <a:gd name="connsiteY5" fmla="*/ 704850 h 762000"/>
                <a:gd name="connsiteX6" fmla="*/ 590550 w 1162050"/>
                <a:gd name="connsiteY6" fmla="*/ 711200 h 762000"/>
                <a:gd name="connsiteX7" fmla="*/ 679450 w 1162050"/>
                <a:gd name="connsiteY7" fmla="*/ 615950 h 762000"/>
                <a:gd name="connsiteX8" fmla="*/ 825500 w 1162050"/>
                <a:gd name="connsiteY8" fmla="*/ 596900 h 762000"/>
                <a:gd name="connsiteX9" fmla="*/ 914400 w 1162050"/>
                <a:gd name="connsiteY9" fmla="*/ 546100 h 762000"/>
                <a:gd name="connsiteX10" fmla="*/ 1085850 w 1162050"/>
                <a:gd name="connsiteY10" fmla="*/ 508000 h 762000"/>
                <a:gd name="connsiteX11" fmla="*/ 1098550 w 1162050"/>
                <a:gd name="connsiteY11" fmla="*/ 438150 h 762000"/>
                <a:gd name="connsiteX12" fmla="*/ 1104900 w 1162050"/>
                <a:gd name="connsiteY12" fmla="*/ 387350 h 762000"/>
                <a:gd name="connsiteX13" fmla="*/ 1162050 w 1162050"/>
                <a:gd name="connsiteY13" fmla="*/ 368300 h 762000"/>
                <a:gd name="connsiteX14" fmla="*/ 1143000 w 1162050"/>
                <a:gd name="connsiteY14" fmla="*/ 317500 h 762000"/>
                <a:gd name="connsiteX15" fmla="*/ 1104900 w 1162050"/>
                <a:gd name="connsiteY15" fmla="*/ 254000 h 762000"/>
                <a:gd name="connsiteX16" fmla="*/ 1003300 w 1162050"/>
                <a:gd name="connsiteY16" fmla="*/ 222250 h 762000"/>
                <a:gd name="connsiteX17" fmla="*/ 882650 w 1162050"/>
                <a:gd name="connsiteY17" fmla="*/ 196850 h 762000"/>
                <a:gd name="connsiteX18" fmla="*/ 812800 w 1162050"/>
                <a:gd name="connsiteY18" fmla="*/ 133350 h 762000"/>
                <a:gd name="connsiteX19" fmla="*/ 692150 w 1162050"/>
                <a:gd name="connsiteY19" fmla="*/ 114300 h 762000"/>
                <a:gd name="connsiteX20" fmla="*/ 647700 w 1162050"/>
                <a:gd name="connsiteY20" fmla="*/ 31750 h 762000"/>
                <a:gd name="connsiteX21" fmla="*/ 565150 w 1162050"/>
                <a:gd name="connsiteY21" fmla="*/ 12700 h 762000"/>
                <a:gd name="connsiteX22" fmla="*/ 495300 w 1162050"/>
                <a:gd name="connsiteY22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0" h="762000">
                  <a:moveTo>
                    <a:pt x="0" y="508000"/>
                  </a:moveTo>
                  <a:lnTo>
                    <a:pt x="69850" y="615950"/>
                  </a:lnTo>
                  <a:lnTo>
                    <a:pt x="165100" y="666750"/>
                  </a:lnTo>
                  <a:cubicBezTo>
                    <a:pt x="231747" y="726732"/>
                    <a:pt x="228600" y="752377"/>
                    <a:pt x="228600" y="711200"/>
                  </a:cubicBezTo>
                  <a:lnTo>
                    <a:pt x="355600" y="762000"/>
                  </a:lnTo>
                  <a:lnTo>
                    <a:pt x="495300" y="704850"/>
                  </a:lnTo>
                  <a:lnTo>
                    <a:pt x="590550" y="711200"/>
                  </a:lnTo>
                  <a:lnTo>
                    <a:pt x="679450" y="615950"/>
                  </a:lnTo>
                  <a:cubicBezTo>
                    <a:pt x="816991" y="596301"/>
                    <a:pt x="767899" y="596900"/>
                    <a:pt x="825500" y="596900"/>
                  </a:cubicBezTo>
                  <a:cubicBezTo>
                    <a:pt x="916293" y="551503"/>
                    <a:pt x="914400" y="585581"/>
                    <a:pt x="914400" y="546100"/>
                  </a:cubicBezTo>
                  <a:lnTo>
                    <a:pt x="1085850" y="508000"/>
                  </a:lnTo>
                  <a:lnTo>
                    <a:pt x="1098550" y="438150"/>
                  </a:lnTo>
                  <a:lnTo>
                    <a:pt x="1104900" y="387350"/>
                  </a:lnTo>
                  <a:lnTo>
                    <a:pt x="1162050" y="368300"/>
                  </a:lnTo>
                  <a:lnTo>
                    <a:pt x="1143000" y="317500"/>
                  </a:lnTo>
                  <a:lnTo>
                    <a:pt x="1104900" y="254000"/>
                  </a:lnTo>
                  <a:cubicBezTo>
                    <a:pt x="1007642" y="221581"/>
                    <a:pt x="1043117" y="222250"/>
                    <a:pt x="1003300" y="222250"/>
                  </a:cubicBezTo>
                  <a:lnTo>
                    <a:pt x="882650" y="196850"/>
                  </a:lnTo>
                  <a:lnTo>
                    <a:pt x="812800" y="133350"/>
                  </a:lnTo>
                  <a:cubicBezTo>
                    <a:pt x="683707" y="113986"/>
                    <a:pt x="642993" y="114300"/>
                    <a:pt x="692150" y="114300"/>
                  </a:cubicBezTo>
                  <a:lnTo>
                    <a:pt x="647700" y="31750"/>
                  </a:lnTo>
                  <a:cubicBezTo>
                    <a:pt x="569447" y="12187"/>
                    <a:pt x="597682" y="12700"/>
                    <a:pt x="565150" y="12700"/>
                  </a:cubicBezTo>
                  <a:lnTo>
                    <a:pt x="495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1250950" y="2514600"/>
              <a:ext cx="1422748" cy="908050"/>
            </a:xfrm>
            <a:custGeom>
              <a:avLst/>
              <a:gdLst>
                <a:gd name="connsiteX0" fmla="*/ 1409700 w 1422748"/>
                <a:gd name="connsiteY0" fmla="*/ 0 h 908050"/>
                <a:gd name="connsiteX1" fmla="*/ 1422400 w 1422748"/>
                <a:gd name="connsiteY1" fmla="*/ 82550 h 908050"/>
                <a:gd name="connsiteX2" fmla="*/ 1377950 w 1422748"/>
                <a:gd name="connsiteY2" fmla="*/ 146050 h 908050"/>
                <a:gd name="connsiteX3" fmla="*/ 1358900 w 1422748"/>
                <a:gd name="connsiteY3" fmla="*/ 241300 h 908050"/>
                <a:gd name="connsiteX4" fmla="*/ 1276350 w 1422748"/>
                <a:gd name="connsiteY4" fmla="*/ 241300 h 908050"/>
                <a:gd name="connsiteX5" fmla="*/ 1225550 w 1422748"/>
                <a:gd name="connsiteY5" fmla="*/ 247650 h 908050"/>
                <a:gd name="connsiteX6" fmla="*/ 1250950 w 1422748"/>
                <a:gd name="connsiteY6" fmla="*/ 304800 h 908050"/>
                <a:gd name="connsiteX7" fmla="*/ 1320800 w 1422748"/>
                <a:gd name="connsiteY7" fmla="*/ 292100 h 908050"/>
                <a:gd name="connsiteX8" fmla="*/ 1358900 w 1422748"/>
                <a:gd name="connsiteY8" fmla="*/ 323850 h 908050"/>
                <a:gd name="connsiteX9" fmla="*/ 1346200 w 1422748"/>
                <a:gd name="connsiteY9" fmla="*/ 374650 h 908050"/>
                <a:gd name="connsiteX10" fmla="*/ 1225550 w 1422748"/>
                <a:gd name="connsiteY10" fmla="*/ 444500 h 908050"/>
                <a:gd name="connsiteX11" fmla="*/ 1263650 w 1422748"/>
                <a:gd name="connsiteY11" fmla="*/ 482600 h 908050"/>
                <a:gd name="connsiteX12" fmla="*/ 1143000 w 1422748"/>
                <a:gd name="connsiteY12" fmla="*/ 514350 h 908050"/>
                <a:gd name="connsiteX13" fmla="*/ 1022350 w 1422748"/>
                <a:gd name="connsiteY13" fmla="*/ 514350 h 908050"/>
                <a:gd name="connsiteX14" fmla="*/ 958850 w 1422748"/>
                <a:gd name="connsiteY14" fmla="*/ 520700 h 908050"/>
                <a:gd name="connsiteX15" fmla="*/ 965200 w 1422748"/>
                <a:gd name="connsiteY15" fmla="*/ 558800 h 908050"/>
                <a:gd name="connsiteX16" fmla="*/ 1016000 w 1422748"/>
                <a:gd name="connsiteY16" fmla="*/ 603250 h 908050"/>
                <a:gd name="connsiteX17" fmla="*/ 1054100 w 1422748"/>
                <a:gd name="connsiteY17" fmla="*/ 654050 h 908050"/>
                <a:gd name="connsiteX18" fmla="*/ 1041400 w 1422748"/>
                <a:gd name="connsiteY18" fmla="*/ 704850 h 908050"/>
                <a:gd name="connsiteX19" fmla="*/ 990600 w 1422748"/>
                <a:gd name="connsiteY19" fmla="*/ 730250 h 908050"/>
                <a:gd name="connsiteX20" fmla="*/ 1028700 w 1422748"/>
                <a:gd name="connsiteY20" fmla="*/ 768350 h 908050"/>
                <a:gd name="connsiteX21" fmla="*/ 971550 w 1422748"/>
                <a:gd name="connsiteY21" fmla="*/ 825500 h 908050"/>
                <a:gd name="connsiteX22" fmla="*/ 927100 w 1422748"/>
                <a:gd name="connsiteY22" fmla="*/ 806450 h 908050"/>
                <a:gd name="connsiteX23" fmla="*/ 984250 w 1422748"/>
                <a:gd name="connsiteY23" fmla="*/ 869950 h 908050"/>
                <a:gd name="connsiteX24" fmla="*/ 971550 w 1422748"/>
                <a:gd name="connsiteY24" fmla="*/ 908050 h 908050"/>
                <a:gd name="connsiteX25" fmla="*/ 819150 w 1422748"/>
                <a:gd name="connsiteY25" fmla="*/ 895350 h 908050"/>
                <a:gd name="connsiteX26" fmla="*/ 876300 w 1422748"/>
                <a:gd name="connsiteY26" fmla="*/ 768350 h 908050"/>
                <a:gd name="connsiteX27" fmla="*/ 800100 w 1422748"/>
                <a:gd name="connsiteY27" fmla="*/ 717550 h 908050"/>
                <a:gd name="connsiteX28" fmla="*/ 717550 w 1422748"/>
                <a:gd name="connsiteY28" fmla="*/ 730250 h 908050"/>
                <a:gd name="connsiteX29" fmla="*/ 666750 w 1422748"/>
                <a:gd name="connsiteY29" fmla="*/ 704850 h 908050"/>
                <a:gd name="connsiteX30" fmla="*/ 615950 w 1422748"/>
                <a:gd name="connsiteY30" fmla="*/ 641350 h 908050"/>
                <a:gd name="connsiteX31" fmla="*/ 539750 w 1422748"/>
                <a:gd name="connsiteY31" fmla="*/ 673100 h 908050"/>
                <a:gd name="connsiteX32" fmla="*/ 495300 w 1422748"/>
                <a:gd name="connsiteY32" fmla="*/ 654050 h 908050"/>
                <a:gd name="connsiteX33" fmla="*/ 431800 w 1422748"/>
                <a:gd name="connsiteY33" fmla="*/ 673100 h 908050"/>
                <a:gd name="connsiteX34" fmla="*/ 431800 w 1422748"/>
                <a:gd name="connsiteY34" fmla="*/ 673100 h 908050"/>
                <a:gd name="connsiteX35" fmla="*/ 330200 w 1422748"/>
                <a:gd name="connsiteY35" fmla="*/ 698500 h 908050"/>
                <a:gd name="connsiteX36" fmla="*/ 209550 w 1422748"/>
                <a:gd name="connsiteY36" fmla="*/ 749300 h 908050"/>
                <a:gd name="connsiteX37" fmla="*/ 139700 w 1422748"/>
                <a:gd name="connsiteY37" fmla="*/ 717550 h 908050"/>
                <a:gd name="connsiteX38" fmla="*/ 44450 w 1422748"/>
                <a:gd name="connsiteY38" fmla="*/ 723900 h 908050"/>
                <a:gd name="connsiteX39" fmla="*/ 44450 w 1422748"/>
                <a:gd name="connsiteY39" fmla="*/ 723900 h 908050"/>
                <a:gd name="connsiteX40" fmla="*/ 0 w 1422748"/>
                <a:gd name="connsiteY40" fmla="*/ 6858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2748" h="908050">
                  <a:moveTo>
                    <a:pt x="1409700" y="0"/>
                  </a:moveTo>
                  <a:cubicBezTo>
                    <a:pt x="1422748" y="78288"/>
                    <a:pt x="1422400" y="50450"/>
                    <a:pt x="1422400" y="82550"/>
                  </a:cubicBezTo>
                  <a:lnTo>
                    <a:pt x="1377950" y="146050"/>
                  </a:lnTo>
                  <a:lnTo>
                    <a:pt x="1358900" y="241300"/>
                  </a:lnTo>
                  <a:lnTo>
                    <a:pt x="1276350" y="241300"/>
                  </a:lnTo>
                  <a:lnTo>
                    <a:pt x="1225550" y="247650"/>
                  </a:lnTo>
                  <a:cubicBezTo>
                    <a:pt x="1245269" y="306808"/>
                    <a:pt x="1224520" y="304800"/>
                    <a:pt x="1250950" y="304800"/>
                  </a:cubicBezTo>
                  <a:lnTo>
                    <a:pt x="1320800" y="292100"/>
                  </a:lnTo>
                  <a:lnTo>
                    <a:pt x="1358900" y="323850"/>
                  </a:lnTo>
                  <a:cubicBezTo>
                    <a:pt x="1352287" y="376750"/>
                    <a:pt x="1369615" y="374650"/>
                    <a:pt x="1346200" y="374650"/>
                  </a:cubicBezTo>
                  <a:cubicBezTo>
                    <a:pt x="1223760" y="451980"/>
                    <a:pt x="1225550" y="498416"/>
                    <a:pt x="1225550" y="444500"/>
                  </a:cubicBezTo>
                  <a:lnTo>
                    <a:pt x="1263650" y="482600"/>
                  </a:lnTo>
                  <a:lnTo>
                    <a:pt x="1143000" y="514350"/>
                  </a:lnTo>
                  <a:lnTo>
                    <a:pt x="1022350" y="514350"/>
                  </a:lnTo>
                  <a:lnTo>
                    <a:pt x="958850" y="520700"/>
                  </a:lnTo>
                  <a:lnTo>
                    <a:pt x="965200" y="558800"/>
                  </a:lnTo>
                  <a:lnTo>
                    <a:pt x="1016000" y="603250"/>
                  </a:lnTo>
                  <a:lnTo>
                    <a:pt x="1054100" y="654050"/>
                  </a:lnTo>
                  <a:cubicBezTo>
                    <a:pt x="1047487" y="706950"/>
                    <a:pt x="1064815" y="704850"/>
                    <a:pt x="1041400" y="704850"/>
                  </a:cubicBezTo>
                  <a:lnTo>
                    <a:pt x="990600" y="730250"/>
                  </a:lnTo>
                  <a:cubicBezTo>
                    <a:pt x="1030078" y="776307"/>
                    <a:pt x="1028700" y="794215"/>
                    <a:pt x="1028700" y="768350"/>
                  </a:cubicBezTo>
                  <a:lnTo>
                    <a:pt x="971550" y="825500"/>
                  </a:lnTo>
                  <a:cubicBezTo>
                    <a:pt x="922279" y="783267"/>
                    <a:pt x="927100" y="767885"/>
                    <a:pt x="927100" y="806450"/>
                  </a:cubicBezTo>
                  <a:lnTo>
                    <a:pt x="984250" y="869950"/>
                  </a:lnTo>
                  <a:lnTo>
                    <a:pt x="971550" y="908050"/>
                  </a:lnTo>
                  <a:lnTo>
                    <a:pt x="819150" y="895350"/>
                  </a:lnTo>
                  <a:lnTo>
                    <a:pt x="876300" y="768350"/>
                  </a:lnTo>
                  <a:cubicBezTo>
                    <a:pt x="796848" y="702140"/>
                    <a:pt x="800100" y="671787"/>
                    <a:pt x="800100" y="717550"/>
                  </a:cubicBezTo>
                  <a:lnTo>
                    <a:pt x="717550" y="730250"/>
                  </a:lnTo>
                  <a:lnTo>
                    <a:pt x="666750" y="704850"/>
                  </a:lnTo>
                  <a:cubicBezTo>
                    <a:pt x="620462" y="645337"/>
                    <a:pt x="639365" y="664765"/>
                    <a:pt x="615950" y="641350"/>
                  </a:cubicBezTo>
                  <a:cubicBezTo>
                    <a:pt x="537742" y="667419"/>
                    <a:pt x="539750" y="639976"/>
                    <a:pt x="539750" y="673100"/>
                  </a:cubicBezTo>
                  <a:cubicBezTo>
                    <a:pt x="499757" y="653103"/>
                    <a:pt x="515849" y="654050"/>
                    <a:pt x="495300" y="654050"/>
                  </a:cubicBezTo>
                  <a:cubicBezTo>
                    <a:pt x="435415" y="680666"/>
                    <a:pt x="452891" y="694191"/>
                    <a:pt x="431800" y="673100"/>
                  </a:cubicBezTo>
                  <a:lnTo>
                    <a:pt x="431800" y="673100"/>
                  </a:lnTo>
                  <a:cubicBezTo>
                    <a:pt x="321790" y="698985"/>
                    <a:pt x="286884" y="698500"/>
                    <a:pt x="330200" y="698500"/>
                  </a:cubicBezTo>
                  <a:lnTo>
                    <a:pt x="209550" y="749300"/>
                  </a:lnTo>
                  <a:lnTo>
                    <a:pt x="139700" y="717550"/>
                  </a:lnTo>
                  <a:lnTo>
                    <a:pt x="44450" y="723900"/>
                  </a:lnTo>
                  <a:lnTo>
                    <a:pt x="44450" y="723900"/>
                  </a:lnTo>
                  <a:lnTo>
                    <a:pt x="0" y="685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5" name="Freihandform 134"/>
            <p:cNvSpPr/>
            <p:nvPr/>
          </p:nvSpPr>
          <p:spPr>
            <a:xfrm>
              <a:off x="5492750" y="3086100"/>
              <a:ext cx="647700" cy="254000"/>
            </a:xfrm>
            <a:custGeom>
              <a:avLst/>
              <a:gdLst>
                <a:gd name="connsiteX0" fmla="*/ 647700 w 647700"/>
                <a:gd name="connsiteY0" fmla="*/ 0 h 254000"/>
                <a:gd name="connsiteX1" fmla="*/ 571500 w 647700"/>
                <a:gd name="connsiteY1" fmla="*/ 31750 h 254000"/>
                <a:gd name="connsiteX2" fmla="*/ 508000 w 647700"/>
                <a:gd name="connsiteY2" fmla="*/ 76200 h 254000"/>
                <a:gd name="connsiteX3" fmla="*/ 406400 w 647700"/>
                <a:gd name="connsiteY3" fmla="*/ 76200 h 254000"/>
                <a:gd name="connsiteX4" fmla="*/ 355600 w 647700"/>
                <a:gd name="connsiteY4" fmla="*/ 139700 h 254000"/>
                <a:gd name="connsiteX5" fmla="*/ 247650 w 647700"/>
                <a:gd name="connsiteY5" fmla="*/ 107950 h 254000"/>
                <a:gd name="connsiteX6" fmla="*/ 133350 w 647700"/>
                <a:gd name="connsiteY6" fmla="*/ 139700 h 254000"/>
                <a:gd name="connsiteX7" fmla="*/ 69850 w 647700"/>
                <a:gd name="connsiteY7" fmla="*/ 139700 h 254000"/>
                <a:gd name="connsiteX8" fmla="*/ 19050 w 647700"/>
                <a:gd name="connsiteY8" fmla="*/ 139700 h 254000"/>
                <a:gd name="connsiteX9" fmla="*/ 19050 w 647700"/>
                <a:gd name="connsiteY9" fmla="*/ 209550 h 254000"/>
                <a:gd name="connsiteX10" fmla="*/ 19050 w 647700"/>
                <a:gd name="connsiteY10" fmla="*/ 209550 h 254000"/>
                <a:gd name="connsiteX11" fmla="*/ 0 w 647700"/>
                <a:gd name="connsiteY11" fmla="*/ 254000 h 254000"/>
                <a:gd name="connsiteX12" fmla="*/ 0 w 647700"/>
                <a:gd name="connsiteY12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700" h="254000">
                  <a:moveTo>
                    <a:pt x="647700" y="0"/>
                  </a:moveTo>
                  <a:lnTo>
                    <a:pt x="571500" y="31750"/>
                  </a:lnTo>
                  <a:cubicBezTo>
                    <a:pt x="511859" y="71510"/>
                    <a:pt x="530539" y="53661"/>
                    <a:pt x="508000" y="76200"/>
                  </a:cubicBezTo>
                  <a:lnTo>
                    <a:pt x="406400" y="76200"/>
                  </a:lnTo>
                  <a:lnTo>
                    <a:pt x="355600" y="139700"/>
                  </a:lnTo>
                  <a:cubicBezTo>
                    <a:pt x="251980" y="107319"/>
                    <a:pt x="289482" y="107950"/>
                    <a:pt x="247650" y="107950"/>
                  </a:cubicBezTo>
                  <a:cubicBezTo>
                    <a:pt x="142009" y="140963"/>
                    <a:pt x="181532" y="139700"/>
                    <a:pt x="133350" y="139700"/>
                  </a:cubicBezTo>
                  <a:lnTo>
                    <a:pt x="69850" y="139700"/>
                  </a:lnTo>
                  <a:lnTo>
                    <a:pt x="19050" y="139700"/>
                  </a:lnTo>
                  <a:lnTo>
                    <a:pt x="19050" y="209550"/>
                  </a:lnTo>
                  <a:lnTo>
                    <a:pt x="19050" y="209550"/>
                  </a:lnTo>
                  <a:lnTo>
                    <a:pt x="0" y="254000"/>
                  </a:lnTo>
                  <a:lnTo>
                    <a:pt x="0" y="2540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1" name="Freihandform 140"/>
            <p:cNvSpPr/>
            <p:nvPr/>
          </p:nvSpPr>
          <p:spPr>
            <a:xfrm>
              <a:off x="2052957" y="3416300"/>
              <a:ext cx="125093" cy="444500"/>
            </a:xfrm>
            <a:custGeom>
              <a:avLst/>
              <a:gdLst>
                <a:gd name="connsiteX0" fmla="*/ 125093 w 125093"/>
                <a:gd name="connsiteY0" fmla="*/ 444500 h 444500"/>
                <a:gd name="connsiteX1" fmla="*/ 118743 w 125093"/>
                <a:gd name="connsiteY1" fmla="*/ 381000 h 444500"/>
                <a:gd name="connsiteX2" fmla="*/ 80643 w 125093"/>
                <a:gd name="connsiteY2" fmla="*/ 336550 h 444500"/>
                <a:gd name="connsiteX3" fmla="*/ 86993 w 125093"/>
                <a:gd name="connsiteY3" fmla="*/ 266700 h 444500"/>
                <a:gd name="connsiteX4" fmla="*/ 4443 w 125093"/>
                <a:gd name="connsiteY4" fmla="*/ 222250 h 444500"/>
                <a:gd name="connsiteX5" fmla="*/ 4443 w 125093"/>
                <a:gd name="connsiteY5" fmla="*/ 209550 h 444500"/>
                <a:gd name="connsiteX6" fmla="*/ 23493 w 125093"/>
                <a:gd name="connsiteY6" fmla="*/ 177800 h 444500"/>
                <a:gd name="connsiteX7" fmla="*/ 29843 w 125093"/>
                <a:gd name="connsiteY7" fmla="*/ 101600 h 444500"/>
                <a:gd name="connsiteX8" fmla="*/ 17143 w 125093"/>
                <a:gd name="connsiteY8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93" h="444500">
                  <a:moveTo>
                    <a:pt x="125093" y="444500"/>
                  </a:moveTo>
                  <a:lnTo>
                    <a:pt x="118743" y="381000"/>
                  </a:lnTo>
                  <a:lnTo>
                    <a:pt x="80643" y="336550"/>
                  </a:lnTo>
                  <a:cubicBezTo>
                    <a:pt x="87204" y="270944"/>
                    <a:pt x="86993" y="294322"/>
                    <a:pt x="86993" y="266700"/>
                  </a:cubicBezTo>
                  <a:cubicBezTo>
                    <a:pt x="50152" y="253303"/>
                    <a:pt x="18508" y="257413"/>
                    <a:pt x="4443" y="222250"/>
                  </a:cubicBezTo>
                  <a:cubicBezTo>
                    <a:pt x="2871" y="218319"/>
                    <a:pt x="4443" y="213783"/>
                    <a:pt x="4443" y="209550"/>
                  </a:cubicBezTo>
                  <a:cubicBezTo>
                    <a:pt x="11623" y="173649"/>
                    <a:pt x="0" y="177800"/>
                    <a:pt x="23493" y="177800"/>
                  </a:cubicBezTo>
                  <a:cubicBezTo>
                    <a:pt x="30035" y="105842"/>
                    <a:pt x="29843" y="131329"/>
                    <a:pt x="29843" y="101600"/>
                  </a:cubicBezTo>
                  <a:lnTo>
                    <a:pt x="1714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3" name="Freihandform 142"/>
            <p:cNvSpPr/>
            <p:nvPr/>
          </p:nvSpPr>
          <p:spPr>
            <a:xfrm>
              <a:off x="4572000" y="2114550"/>
              <a:ext cx="482600" cy="146050"/>
            </a:xfrm>
            <a:custGeom>
              <a:avLst/>
              <a:gdLst>
                <a:gd name="connsiteX0" fmla="*/ 482600 w 482600"/>
                <a:gd name="connsiteY0" fmla="*/ 76200 h 146050"/>
                <a:gd name="connsiteX1" fmla="*/ 406400 w 482600"/>
                <a:gd name="connsiteY1" fmla="*/ 139700 h 146050"/>
                <a:gd name="connsiteX2" fmla="*/ 323850 w 482600"/>
                <a:gd name="connsiteY2" fmla="*/ 146050 h 146050"/>
                <a:gd name="connsiteX3" fmla="*/ 260350 w 482600"/>
                <a:gd name="connsiteY3" fmla="*/ 101600 h 146050"/>
                <a:gd name="connsiteX4" fmla="*/ 215900 w 482600"/>
                <a:gd name="connsiteY4" fmla="*/ 107950 h 146050"/>
                <a:gd name="connsiteX5" fmla="*/ 165100 w 482600"/>
                <a:gd name="connsiteY5" fmla="*/ 69850 h 146050"/>
                <a:gd name="connsiteX6" fmla="*/ 0 w 482600"/>
                <a:gd name="connsiteY6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600" h="146050">
                  <a:moveTo>
                    <a:pt x="482600" y="76200"/>
                  </a:moveTo>
                  <a:lnTo>
                    <a:pt x="406400" y="139700"/>
                  </a:lnTo>
                  <a:lnTo>
                    <a:pt x="323850" y="146050"/>
                  </a:lnTo>
                  <a:cubicBezTo>
                    <a:pt x="264209" y="106290"/>
                    <a:pt x="282889" y="124139"/>
                    <a:pt x="260350" y="101600"/>
                  </a:cubicBezTo>
                  <a:cubicBezTo>
                    <a:pt x="220162" y="108298"/>
                    <a:pt x="235125" y="107950"/>
                    <a:pt x="215900" y="107950"/>
                  </a:cubicBezTo>
                  <a:lnTo>
                    <a:pt x="165100" y="698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4221505" y="2209800"/>
              <a:ext cx="718795" cy="1028700"/>
            </a:xfrm>
            <a:custGeom>
              <a:avLst/>
              <a:gdLst>
                <a:gd name="connsiteX0" fmla="*/ 274295 w 718795"/>
                <a:gd name="connsiteY0" fmla="*/ 1028700 h 1028700"/>
                <a:gd name="connsiteX1" fmla="*/ 147295 w 718795"/>
                <a:gd name="connsiteY1" fmla="*/ 984250 h 1028700"/>
                <a:gd name="connsiteX2" fmla="*/ 77445 w 718795"/>
                <a:gd name="connsiteY2" fmla="*/ 908050 h 1028700"/>
                <a:gd name="connsiteX3" fmla="*/ 26645 w 718795"/>
                <a:gd name="connsiteY3" fmla="*/ 850900 h 1028700"/>
                <a:gd name="connsiteX4" fmla="*/ 26645 w 718795"/>
                <a:gd name="connsiteY4" fmla="*/ 730250 h 1028700"/>
                <a:gd name="connsiteX5" fmla="*/ 52045 w 718795"/>
                <a:gd name="connsiteY5" fmla="*/ 609600 h 1028700"/>
                <a:gd name="connsiteX6" fmla="*/ 1245 w 718795"/>
                <a:gd name="connsiteY6" fmla="*/ 533400 h 1028700"/>
                <a:gd name="connsiteX7" fmla="*/ 32995 w 718795"/>
                <a:gd name="connsiteY7" fmla="*/ 406400 h 1028700"/>
                <a:gd name="connsiteX8" fmla="*/ 128245 w 718795"/>
                <a:gd name="connsiteY8" fmla="*/ 387350 h 1028700"/>
                <a:gd name="connsiteX9" fmla="*/ 166345 w 718795"/>
                <a:gd name="connsiteY9" fmla="*/ 342900 h 1028700"/>
                <a:gd name="connsiteX10" fmla="*/ 293345 w 718795"/>
                <a:gd name="connsiteY10" fmla="*/ 273050 h 1028700"/>
                <a:gd name="connsiteX11" fmla="*/ 375895 w 718795"/>
                <a:gd name="connsiteY11" fmla="*/ 304800 h 1028700"/>
                <a:gd name="connsiteX12" fmla="*/ 452095 w 718795"/>
                <a:gd name="connsiteY12" fmla="*/ 342900 h 1028700"/>
                <a:gd name="connsiteX13" fmla="*/ 515595 w 718795"/>
                <a:gd name="connsiteY13" fmla="*/ 317500 h 1028700"/>
                <a:gd name="connsiteX14" fmla="*/ 521945 w 718795"/>
                <a:gd name="connsiteY14" fmla="*/ 317500 h 1028700"/>
                <a:gd name="connsiteX15" fmla="*/ 617195 w 718795"/>
                <a:gd name="connsiteY15" fmla="*/ 342900 h 1028700"/>
                <a:gd name="connsiteX16" fmla="*/ 680695 w 718795"/>
                <a:gd name="connsiteY16" fmla="*/ 374650 h 1028700"/>
                <a:gd name="connsiteX17" fmla="*/ 687045 w 718795"/>
                <a:gd name="connsiteY17" fmla="*/ 304800 h 1028700"/>
                <a:gd name="connsiteX18" fmla="*/ 718795 w 718795"/>
                <a:gd name="connsiteY18" fmla="*/ 215900 h 1028700"/>
                <a:gd name="connsiteX19" fmla="*/ 667995 w 718795"/>
                <a:gd name="connsiteY19" fmla="*/ 184150 h 1028700"/>
                <a:gd name="connsiteX20" fmla="*/ 560045 w 718795"/>
                <a:gd name="connsiteY20" fmla="*/ 152400 h 1028700"/>
                <a:gd name="connsiteX21" fmla="*/ 540995 w 718795"/>
                <a:gd name="connsiteY21" fmla="*/ 88900 h 1028700"/>
                <a:gd name="connsiteX22" fmla="*/ 572745 w 718795"/>
                <a:gd name="connsiteY2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8795" h="1028700">
                  <a:moveTo>
                    <a:pt x="274295" y="1028700"/>
                  </a:moveTo>
                  <a:cubicBezTo>
                    <a:pt x="151659" y="983518"/>
                    <a:pt x="196504" y="984250"/>
                    <a:pt x="147295" y="984250"/>
                  </a:cubicBezTo>
                  <a:cubicBezTo>
                    <a:pt x="74313" y="917902"/>
                    <a:pt x="77445" y="952217"/>
                    <a:pt x="77445" y="908050"/>
                  </a:cubicBezTo>
                  <a:lnTo>
                    <a:pt x="26645" y="850900"/>
                  </a:lnTo>
                  <a:lnTo>
                    <a:pt x="26645" y="730250"/>
                  </a:lnTo>
                  <a:lnTo>
                    <a:pt x="52045" y="609600"/>
                  </a:lnTo>
                  <a:cubicBezTo>
                    <a:pt x="0" y="538038"/>
                    <a:pt x="1245" y="568540"/>
                    <a:pt x="1245" y="533400"/>
                  </a:cubicBezTo>
                  <a:lnTo>
                    <a:pt x="32995" y="406400"/>
                  </a:lnTo>
                  <a:lnTo>
                    <a:pt x="128245" y="387350"/>
                  </a:lnTo>
                  <a:lnTo>
                    <a:pt x="166345" y="342900"/>
                  </a:lnTo>
                  <a:lnTo>
                    <a:pt x="293345" y="273050"/>
                  </a:lnTo>
                  <a:cubicBezTo>
                    <a:pt x="371499" y="305614"/>
                    <a:pt x="342028" y="304800"/>
                    <a:pt x="375895" y="304800"/>
                  </a:cubicBezTo>
                  <a:lnTo>
                    <a:pt x="452095" y="342900"/>
                  </a:lnTo>
                  <a:cubicBezTo>
                    <a:pt x="510531" y="301160"/>
                    <a:pt x="476132" y="307634"/>
                    <a:pt x="515595" y="317500"/>
                  </a:cubicBezTo>
                  <a:cubicBezTo>
                    <a:pt x="517648" y="318013"/>
                    <a:pt x="519828" y="317500"/>
                    <a:pt x="521945" y="317500"/>
                  </a:cubicBezTo>
                  <a:lnTo>
                    <a:pt x="617195" y="342900"/>
                  </a:lnTo>
                  <a:cubicBezTo>
                    <a:pt x="676195" y="375678"/>
                    <a:pt x="652553" y="374650"/>
                    <a:pt x="680695" y="374650"/>
                  </a:cubicBezTo>
                  <a:lnTo>
                    <a:pt x="687045" y="304800"/>
                  </a:lnTo>
                  <a:lnTo>
                    <a:pt x="718795" y="215900"/>
                  </a:lnTo>
                  <a:lnTo>
                    <a:pt x="667995" y="184150"/>
                  </a:lnTo>
                  <a:lnTo>
                    <a:pt x="560045" y="152400"/>
                  </a:lnTo>
                  <a:cubicBezTo>
                    <a:pt x="540326" y="93242"/>
                    <a:pt x="540995" y="115330"/>
                    <a:pt x="540995" y="88900"/>
                  </a:cubicBezTo>
                  <a:lnTo>
                    <a:pt x="57274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9" name="Freihandform 168"/>
            <p:cNvSpPr/>
            <p:nvPr/>
          </p:nvSpPr>
          <p:spPr>
            <a:xfrm>
              <a:off x="3048000" y="2406650"/>
              <a:ext cx="1193800" cy="831850"/>
            </a:xfrm>
            <a:custGeom>
              <a:avLst/>
              <a:gdLst>
                <a:gd name="connsiteX0" fmla="*/ 101600 w 1193800"/>
                <a:gd name="connsiteY0" fmla="*/ 0 h 831850"/>
                <a:gd name="connsiteX1" fmla="*/ 127000 w 1193800"/>
                <a:gd name="connsiteY1" fmla="*/ 57150 h 831850"/>
                <a:gd name="connsiteX2" fmla="*/ 88900 w 1193800"/>
                <a:gd name="connsiteY2" fmla="*/ 146050 h 831850"/>
                <a:gd name="connsiteX3" fmla="*/ 69850 w 1193800"/>
                <a:gd name="connsiteY3" fmla="*/ 222250 h 831850"/>
                <a:gd name="connsiteX4" fmla="*/ 0 w 1193800"/>
                <a:gd name="connsiteY4" fmla="*/ 241300 h 831850"/>
                <a:gd name="connsiteX5" fmla="*/ 0 w 1193800"/>
                <a:gd name="connsiteY5" fmla="*/ 292100 h 831850"/>
                <a:gd name="connsiteX6" fmla="*/ 50800 w 1193800"/>
                <a:gd name="connsiteY6" fmla="*/ 342900 h 831850"/>
                <a:gd name="connsiteX7" fmla="*/ 158750 w 1193800"/>
                <a:gd name="connsiteY7" fmla="*/ 412750 h 831850"/>
                <a:gd name="connsiteX8" fmla="*/ 228600 w 1193800"/>
                <a:gd name="connsiteY8" fmla="*/ 438150 h 831850"/>
                <a:gd name="connsiteX9" fmla="*/ 234950 w 1193800"/>
                <a:gd name="connsiteY9" fmla="*/ 488950 h 831850"/>
                <a:gd name="connsiteX10" fmla="*/ 336550 w 1193800"/>
                <a:gd name="connsiteY10" fmla="*/ 508000 h 831850"/>
                <a:gd name="connsiteX11" fmla="*/ 406400 w 1193800"/>
                <a:gd name="connsiteY11" fmla="*/ 552450 h 831850"/>
                <a:gd name="connsiteX12" fmla="*/ 444500 w 1193800"/>
                <a:gd name="connsiteY12" fmla="*/ 571500 h 831850"/>
                <a:gd name="connsiteX13" fmla="*/ 425450 w 1193800"/>
                <a:gd name="connsiteY13" fmla="*/ 641350 h 831850"/>
                <a:gd name="connsiteX14" fmla="*/ 425450 w 1193800"/>
                <a:gd name="connsiteY14" fmla="*/ 641350 h 831850"/>
                <a:gd name="connsiteX15" fmla="*/ 469900 w 1193800"/>
                <a:gd name="connsiteY15" fmla="*/ 717550 h 831850"/>
                <a:gd name="connsiteX16" fmla="*/ 501650 w 1193800"/>
                <a:gd name="connsiteY16" fmla="*/ 774700 h 831850"/>
                <a:gd name="connsiteX17" fmla="*/ 463550 w 1193800"/>
                <a:gd name="connsiteY17" fmla="*/ 800100 h 831850"/>
                <a:gd name="connsiteX18" fmla="*/ 533400 w 1193800"/>
                <a:gd name="connsiteY18" fmla="*/ 831850 h 831850"/>
                <a:gd name="connsiteX19" fmla="*/ 628650 w 1193800"/>
                <a:gd name="connsiteY19" fmla="*/ 806450 h 831850"/>
                <a:gd name="connsiteX20" fmla="*/ 698500 w 1193800"/>
                <a:gd name="connsiteY20" fmla="*/ 730250 h 831850"/>
                <a:gd name="connsiteX21" fmla="*/ 812800 w 1193800"/>
                <a:gd name="connsiteY21" fmla="*/ 698500 h 831850"/>
                <a:gd name="connsiteX22" fmla="*/ 939800 w 1193800"/>
                <a:gd name="connsiteY22" fmla="*/ 647700 h 831850"/>
                <a:gd name="connsiteX23" fmla="*/ 965200 w 1193800"/>
                <a:gd name="connsiteY23" fmla="*/ 571500 h 831850"/>
                <a:gd name="connsiteX24" fmla="*/ 1035050 w 1193800"/>
                <a:gd name="connsiteY24" fmla="*/ 552450 h 831850"/>
                <a:gd name="connsiteX25" fmla="*/ 1193800 w 1193800"/>
                <a:gd name="connsiteY25" fmla="*/ 5651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3800" h="831850">
                  <a:moveTo>
                    <a:pt x="101600" y="0"/>
                  </a:moveTo>
                  <a:lnTo>
                    <a:pt x="127000" y="57150"/>
                  </a:lnTo>
                  <a:lnTo>
                    <a:pt x="88900" y="146050"/>
                  </a:lnTo>
                  <a:lnTo>
                    <a:pt x="69850" y="222250"/>
                  </a:lnTo>
                  <a:lnTo>
                    <a:pt x="0" y="241300"/>
                  </a:lnTo>
                  <a:lnTo>
                    <a:pt x="0" y="292100"/>
                  </a:lnTo>
                  <a:cubicBezTo>
                    <a:pt x="45844" y="344493"/>
                    <a:pt x="21950" y="342900"/>
                    <a:pt x="50800" y="342900"/>
                  </a:cubicBezTo>
                  <a:lnTo>
                    <a:pt x="158750" y="412750"/>
                  </a:lnTo>
                  <a:lnTo>
                    <a:pt x="228600" y="438150"/>
                  </a:lnTo>
                  <a:lnTo>
                    <a:pt x="234950" y="488950"/>
                  </a:lnTo>
                  <a:cubicBezTo>
                    <a:pt x="332276" y="508415"/>
                    <a:pt x="297821" y="508000"/>
                    <a:pt x="336550" y="508000"/>
                  </a:cubicBezTo>
                  <a:lnTo>
                    <a:pt x="406400" y="552450"/>
                  </a:lnTo>
                  <a:lnTo>
                    <a:pt x="444500" y="571500"/>
                  </a:lnTo>
                  <a:lnTo>
                    <a:pt x="425450" y="641350"/>
                  </a:lnTo>
                  <a:lnTo>
                    <a:pt x="425450" y="641350"/>
                  </a:lnTo>
                  <a:cubicBezTo>
                    <a:pt x="477424" y="719311"/>
                    <a:pt x="506777" y="717550"/>
                    <a:pt x="469900" y="717550"/>
                  </a:cubicBezTo>
                  <a:cubicBezTo>
                    <a:pt x="502772" y="770145"/>
                    <a:pt x="501650" y="748381"/>
                    <a:pt x="501650" y="774700"/>
                  </a:cubicBezTo>
                  <a:lnTo>
                    <a:pt x="463550" y="800100"/>
                  </a:lnTo>
                  <a:cubicBezTo>
                    <a:pt x="529829" y="826612"/>
                    <a:pt x="510930" y="809380"/>
                    <a:pt x="533400" y="831850"/>
                  </a:cubicBezTo>
                  <a:cubicBezTo>
                    <a:pt x="615624" y="804442"/>
                    <a:pt x="582826" y="806450"/>
                    <a:pt x="628650" y="806450"/>
                  </a:cubicBezTo>
                  <a:lnTo>
                    <a:pt x="698500" y="730250"/>
                  </a:lnTo>
                  <a:cubicBezTo>
                    <a:pt x="808481" y="697903"/>
                    <a:pt x="768943" y="698500"/>
                    <a:pt x="812800" y="698500"/>
                  </a:cubicBezTo>
                  <a:lnTo>
                    <a:pt x="939800" y="647700"/>
                  </a:lnTo>
                  <a:cubicBezTo>
                    <a:pt x="959363" y="569447"/>
                    <a:pt x="932668" y="571500"/>
                    <a:pt x="965200" y="571500"/>
                  </a:cubicBezTo>
                  <a:lnTo>
                    <a:pt x="1035050" y="552450"/>
                  </a:lnTo>
                  <a:lnTo>
                    <a:pt x="1193800" y="5651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1" name="Freihandform 170"/>
            <p:cNvSpPr/>
            <p:nvPr/>
          </p:nvSpPr>
          <p:spPr>
            <a:xfrm>
              <a:off x="2622550" y="2330450"/>
              <a:ext cx="298450" cy="349250"/>
            </a:xfrm>
            <a:custGeom>
              <a:avLst/>
              <a:gdLst>
                <a:gd name="connsiteX0" fmla="*/ 0 w 298450"/>
                <a:gd name="connsiteY0" fmla="*/ 349250 h 349250"/>
                <a:gd name="connsiteX1" fmla="*/ 165100 w 298450"/>
                <a:gd name="connsiteY1" fmla="*/ 342900 h 349250"/>
                <a:gd name="connsiteX2" fmla="*/ 254000 w 298450"/>
                <a:gd name="connsiteY2" fmla="*/ 273050 h 349250"/>
                <a:gd name="connsiteX3" fmla="*/ 298450 w 298450"/>
                <a:gd name="connsiteY3" fmla="*/ 203200 h 349250"/>
                <a:gd name="connsiteX4" fmla="*/ 298450 w 298450"/>
                <a:gd name="connsiteY4" fmla="*/ 101600 h 349250"/>
                <a:gd name="connsiteX5" fmla="*/ 292100 w 298450"/>
                <a:gd name="connsiteY5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349250">
                  <a:moveTo>
                    <a:pt x="0" y="349250"/>
                  </a:moveTo>
                  <a:lnTo>
                    <a:pt x="165100" y="342900"/>
                  </a:lnTo>
                  <a:cubicBezTo>
                    <a:pt x="249266" y="271683"/>
                    <a:pt x="211604" y="273050"/>
                    <a:pt x="254000" y="273050"/>
                  </a:cubicBezTo>
                  <a:lnTo>
                    <a:pt x="298450" y="203200"/>
                  </a:lnTo>
                  <a:lnTo>
                    <a:pt x="298450" y="101600"/>
                  </a:lnTo>
                  <a:cubicBezTo>
                    <a:pt x="291959" y="4238"/>
                    <a:pt x="292100" y="38170"/>
                    <a:pt x="292100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2" name="Freihandform 171"/>
            <p:cNvSpPr/>
            <p:nvPr/>
          </p:nvSpPr>
          <p:spPr>
            <a:xfrm>
              <a:off x="2235200" y="3016250"/>
              <a:ext cx="361950" cy="355600"/>
            </a:xfrm>
            <a:custGeom>
              <a:avLst/>
              <a:gdLst>
                <a:gd name="connsiteX0" fmla="*/ 203200 w 361950"/>
                <a:gd name="connsiteY0" fmla="*/ 0 h 355600"/>
                <a:gd name="connsiteX1" fmla="*/ 317500 w 361950"/>
                <a:gd name="connsiteY1" fmla="*/ 63500 h 355600"/>
                <a:gd name="connsiteX2" fmla="*/ 361950 w 361950"/>
                <a:gd name="connsiteY2" fmla="*/ 152400 h 355600"/>
                <a:gd name="connsiteX3" fmla="*/ 298450 w 361950"/>
                <a:gd name="connsiteY3" fmla="*/ 222250 h 355600"/>
                <a:gd name="connsiteX4" fmla="*/ 247650 w 361950"/>
                <a:gd name="connsiteY4" fmla="*/ 317500 h 355600"/>
                <a:gd name="connsiteX5" fmla="*/ 133350 w 361950"/>
                <a:gd name="connsiteY5" fmla="*/ 349250 h 355600"/>
                <a:gd name="connsiteX6" fmla="*/ 0 w 36195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55600">
                  <a:moveTo>
                    <a:pt x="203200" y="0"/>
                  </a:moveTo>
                  <a:cubicBezTo>
                    <a:pt x="319393" y="58097"/>
                    <a:pt x="317500" y="14553"/>
                    <a:pt x="317500" y="63500"/>
                  </a:cubicBezTo>
                  <a:lnTo>
                    <a:pt x="361950" y="152400"/>
                  </a:lnTo>
                  <a:lnTo>
                    <a:pt x="298450" y="222250"/>
                  </a:lnTo>
                  <a:lnTo>
                    <a:pt x="247650" y="317500"/>
                  </a:lnTo>
                  <a:cubicBezTo>
                    <a:pt x="146376" y="351258"/>
                    <a:pt x="185867" y="349250"/>
                    <a:pt x="133350" y="349250"/>
                  </a:cubicBez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3" name="Freihandform 172"/>
            <p:cNvSpPr/>
            <p:nvPr/>
          </p:nvSpPr>
          <p:spPr>
            <a:xfrm>
              <a:off x="2749550" y="3022301"/>
              <a:ext cx="317500" cy="247949"/>
            </a:xfrm>
            <a:custGeom>
              <a:avLst/>
              <a:gdLst>
                <a:gd name="connsiteX0" fmla="*/ 57150 w 317500"/>
                <a:gd name="connsiteY0" fmla="*/ 247949 h 247949"/>
                <a:gd name="connsiteX1" fmla="*/ 0 w 317500"/>
                <a:gd name="connsiteY1" fmla="*/ 108249 h 247949"/>
                <a:gd name="connsiteX2" fmla="*/ 63500 w 317500"/>
                <a:gd name="connsiteY2" fmla="*/ 12999 h 247949"/>
                <a:gd name="connsiteX3" fmla="*/ 158750 w 317500"/>
                <a:gd name="connsiteY3" fmla="*/ 299 h 247949"/>
                <a:gd name="connsiteX4" fmla="*/ 279400 w 317500"/>
                <a:gd name="connsiteY4" fmla="*/ 25699 h 247949"/>
                <a:gd name="connsiteX5" fmla="*/ 317500 w 317500"/>
                <a:gd name="connsiteY5" fmla="*/ 70149 h 247949"/>
                <a:gd name="connsiteX6" fmla="*/ 165100 w 317500"/>
                <a:gd name="connsiteY6" fmla="*/ 133649 h 247949"/>
                <a:gd name="connsiteX7" fmla="*/ 177800 w 317500"/>
                <a:gd name="connsiteY7" fmla="*/ 184449 h 247949"/>
                <a:gd name="connsiteX8" fmla="*/ 57150 w 317500"/>
                <a:gd name="connsiteY8" fmla="*/ 247949 h 2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" h="247949">
                  <a:moveTo>
                    <a:pt x="57150" y="247949"/>
                  </a:moveTo>
                  <a:lnTo>
                    <a:pt x="0" y="108249"/>
                  </a:lnTo>
                  <a:cubicBezTo>
                    <a:pt x="64730" y="17627"/>
                    <a:pt x="63500" y="55766"/>
                    <a:pt x="63500" y="12999"/>
                  </a:cubicBezTo>
                  <a:cubicBezTo>
                    <a:pt x="154495" y="0"/>
                    <a:pt x="122466" y="299"/>
                    <a:pt x="158750" y="299"/>
                  </a:cubicBezTo>
                  <a:lnTo>
                    <a:pt x="279400" y="25699"/>
                  </a:lnTo>
                  <a:lnTo>
                    <a:pt x="317500" y="70149"/>
                  </a:lnTo>
                  <a:cubicBezTo>
                    <a:pt x="169509" y="134493"/>
                    <a:pt x="224536" y="133649"/>
                    <a:pt x="165100" y="133649"/>
                  </a:cubicBezTo>
                  <a:lnTo>
                    <a:pt x="177800" y="184449"/>
                  </a:lnTo>
                  <a:lnTo>
                    <a:pt x="57150" y="24794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Freihandform 173"/>
            <p:cNvSpPr/>
            <p:nvPr/>
          </p:nvSpPr>
          <p:spPr>
            <a:xfrm>
              <a:off x="2839075" y="2749550"/>
              <a:ext cx="399425" cy="183796"/>
            </a:xfrm>
            <a:custGeom>
              <a:avLst/>
              <a:gdLst>
                <a:gd name="connsiteX0" fmla="*/ 399425 w 399425"/>
                <a:gd name="connsiteY0" fmla="*/ 107950 h 183796"/>
                <a:gd name="connsiteX1" fmla="*/ 266075 w 399425"/>
                <a:gd name="connsiteY1" fmla="*/ 177800 h 183796"/>
                <a:gd name="connsiteX2" fmla="*/ 139075 w 399425"/>
                <a:gd name="connsiteY2" fmla="*/ 158750 h 183796"/>
                <a:gd name="connsiteX3" fmla="*/ 120025 w 399425"/>
                <a:gd name="connsiteY3" fmla="*/ 152400 h 183796"/>
                <a:gd name="connsiteX4" fmla="*/ 31125 w 399425"/>
                <a:gd name="connsiteY4" fmla="*/ 101600 h 183796"/>
                <a:gd name="connsiteX5" fmla="*/ 81925 w 399425"/>
                <a:gd name="connsiteY5" fmla="*/ 19050 h 183796"/>
                <a:gd name="connsiteX6" fmla="*/ 221625 w 399425"/>
                <a:gd name="connsiteY6" fmla="*/ 0 h 18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25" h="183796">
                  <a:moveTo>
                    <a:pt x="399425" y="107950"/>
                  </a:moveTo>
                  <a:cubicBezTo>
                    <a:pt x="289104" y="183796"/>
                    <a:pt x="338923" y="177800"/>
                    <a:pt x="266075" y="177800"/>
                  </a:cubicBezTo>
                  <a:cubicBezTo>
                    <a:pt x="223742" y="171450"/>
                    <a:pt x="181249" y="166085"/>
                    <a:pt x="139075" y="158750"/>
                  </a:cubicBezTo>
                  <a:cubicBezTo>
                    <a:pt x="132480" y="157603"/>
                    <a:pt x="120025" y="152400"/>
                    <a:pt x="120025" y="152400"/>
                  </a:cubicBezTo>
                  <a:cubicBezTo>
                    <a:pt x="22062" y="106684"/>
                    <a:pt x="0" y="132725"/>
                    <a:pt x="31125" y="101600"/>
                  </a:cubicBezTo>
                  <a:lnTo>
                    <a:pt x="81925" y="19050"/>
                  </a:lnTo>
                  <a:lnTo>
                    <a:pt x="22162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5" name="Freihandform 174"/>
            <p:cNvSpPr/>
            <p:nvPr/>
          </p:nvSpPr>
          <p:spPr>
            <a:xfrm>
              <a:off x="5777831" y="3854450"/>
              <a:ext cx="2619494" cy="1746250"/>
            </a:xfrm>
            <a:custGeom>
              <a:avLst/>
              <a:gdLst>
                <a:gd name="connsiteX0" fmla="*/ 19719 w 2619494"/>
                <a:gd name="connsiteY0" fmla="*/ 1746250 h 1746250"/>
                <a:gd name="connsiteX1" fmla="*/ 669 w 2619494"/>
                <a:gd name="connsiteY1" fmla="*/ 1682750 h 1746250"/>
                <a:gd name="connsiteX2" fmla="*/ 7019 w 2619494"/>
                <a:gd name="connsiteY2" fmla="*/ 1619250 h 1746250"/>
                <a:gd name="connsiteX3" fmla="*/ 76869 w 2619494"/>
                <a:gd name="connsiteY3" fmla="*/ 1600200 h 1746250"/>
                <a:gd name="connsiteX4" fmla="*/ 165769 w 2619494"/>
                <a:gd name="connsiteY4" fmla="*/ 1638300 h 1746250"/>
                <a:gd name="connsiteX5" fmla="*/ 229269 w 2619494"/>
                <a:gd name="connsiteY5" fmla="*/ 1676400 h 1746250"/>
                <a:gd name="connsiteX6" fmla="*/ 273719 w 2619494"/>
                <a:gd name="connsiteY6" fmla="*/ 1619250 h 1746250"/>
                <a:gd name="connsiteX7" fmla="*/ 349919 w 2619494"/>
                <a:gd name="connsiteY7" fmla="*/ 1612900 h 1746250"/>
                <a:gd name="connsiteX8" fmla="*/ 362619 w 2619494"/>
                <a:gd name="connsiteY8" fmla="*/ 1619250 h 1746250"/>
                <a:gd name="connsiteX9" fmla="*/ 432469 w 2619494"/>
                <a:gd name="connsiteY9" fmla="*/ 1593850 h 1746250"/>
                <a:gd name="connsiteX10" fmla="*/ 451519 w 2619494"/>
                <a:gd name="connsiteY10" fmla="*/ 1581150 h 1746250"/>
                <a:gd name="connsiteX11" fmla="*/ 565819 w 2619494"/>
                <a:gd name="connsiteY11" fmla="*/ 1631950 h 1746250"/>
                <a:gd name="connsiteX12" fmla="*/ 667419 w 2619494"/>
                <a:gd name="connsiteY12" fmla="*/ 1631950 h 1746250"/>
                <a:gd name="connsiteX13" fmla="*/ 800769 w 2619494"/>
                <a:gd name="connsiteY13" fmla="*/ 1663700 h 1746250"/>
                <a:gd name="connsiteX14" fmla="*/ 915069 w 2619494"/>
                <a:gd name="connsiteY14" fmla="*/ 1644650 h 1746250"/>
                <a:gd name="connsiteX15" fmla="*/ 1067469 w 2619494"/>
                <a:gd name="connsiteY15" fmla="*/ 1663700 h 1746250"/>
                <a:gd name="connsiteX16" fmla="*/ 1124619 w 2619494"/>
                <a:gd name="connsiteY16" fmla="*/ 1714500 h 1746250"/>
                <a:gd name="connsiteX17" fmla="*/ 1162719 w 2619494"/>
                <a:gd name="connsiteY17" fmla="*/ 1708150 h 1746250"/>
                <a:gd name="connsiteX18" fmla="*/ 1238919 w 2619494"/>
                <a:gd name="connsiteY18" fmla="*/ 1701800 h 1746250"/>
                <a:gd name="connsiteX19" fmla="*/ 1257969 w 2619494"/>
                <a:gd name="connsiteY19" fmla="*/ 1631950 h 1746250"/>
                <a:gd name="connsiteX20" fmla="*/ 1334169 w 2619494"/>
                <a:gd name="connsiteY20" fmla="*/ 1600200 h 1746250"/>
                <a:gd name="connsiteX21" fmla="*/ 1315119 w 2619494"/>
                <a:gd name="connsiteY21" fmla="*/ 1568450 h 1746250"/>
                <a:gd name="connsiteX22" fmla="*/ 1238919 w 2619494"/>
                <a:gd name="connsiteY22" fmla="*/ 1492250 h 1746250"/>
                <a:gd name="connsiteX23" fmla="*/ 1257969 w 2619494"/>
                <a:gd name="connsiteY23" fmla="*/ 1454150 h 1746250"/>
                <a:gd name="connsiteX24" fmla="*/ 1238919 w 2619494"/>
                <a:gd name="connsiteY24" fmla="*/ 1390650 h 1746250"/>
                <a:gd name="connsiteX25" fmla="*/ 1251619 w 2619494"/>
                <a:gd name="connsiteY25" fmla="*/ 1320800 h 1746250"/>
                <a:gd name="connsiteX26" fmla="*/ 1397669 w 2619494"/>
                <a:gd name="connsiteY26" fmla="*/ 1270000 h 1746250"/>
                <a:gd name="connsiteX27" fmla="*/ 1550069 w 2619494"/>
                <a:gd name="connsiteY27" fmla="*/ 1270000 h 1746250"/>
                <a:gd name="connsiteX28" fmla="*/ 1632619 w 2619494"/>
                <a:gd name="connsiteY28" fmla="*/ 1276350 h 1746250"/>
                <a:gd name="connsiteX29" fmla="*/ 1715169 w 2619494"/>
                <a:gd name="connsiteY29" fmla="*/ 1250950 h 1746250"/>
                <a:gd name="connsiteX30" fmla="*/ 1772319 w 2619494"/>
                <a:gd name="connsiteY30" fmla="*/ 1257300 h 1746250"/>
                <a:gd name="connsiteX31" fmla="*/ 1804069 w 2619494"/>
                <a:gd name="connsiteY31" fmla="*/ 1263650 h 1746250"/>
                <a:gd name="connsiteX32" fmla="*/ 1835819 w 2619494"/>
                <a:gd name="connsiteY32" fmla="*/ 1231900 h 1746250"/>
                <a:gd name="connsiteX33" fmla="*/ 1905669 w 2619494"/>
                <a:gd name="connsiteY33" fmla="*/ 1212850 h 1746250"/>
                <a:gd name="connsiteX34" fmla="*/ 1981869 w 2619494"/>
                <a:gd name="connsiteY34" fmla="*/ 1219200 h 1746250"/>
                <a:gd name="connsiteX35" fmla="*/ 2039019 w 2619494"/>
                <a:gd name="connsiteY35" fmla="*/ 1174750 h 1746250"/>
                <a:gd name="connsiteX36" fmla="*/ 2039019 w 2619494"/>
                <a:gd name="connsiteY36" fmla="*/ 1117600 h 1746250"/>
                <a:gd name="connsiteX37" fmla="*/ 2102519 w 2619494"/>
                <a:gd name="connsiteY37" fmla="*/ 1060450 h 1746250"/>
                <a:gd name="connsiteX38" fmla="*/ 2134269 w 2619494"/>
                <a:gd name="connsiteY38" fmla="*/ 996950 h 1746250"/>
                <a:gd name="connsiteX39" fmla="*/ 2172369 w 2619494"/>
                <a:gd name="connsiteY39" fmla="*/ 939800 h 1746250"/>
                <a:gd name="connsiteX40" fmla="*/ 2242219 w 2619494"/>
                <a:gd name="connsiteY40" fmla="*/ 889000 h 1746250"/>
                <a:gd name="connsiteX41" fmla="*/ 2261269 w 2619494"/>
                <a:gd name="connsiteY41" fmla="*/ 882650 h 1746250"/>
                <a:gd name="connsiteX42" fmla="*/ 2286669 w 2619494"/>
                <a:gd name="connsiteY42" fmla="*/ 806450 h 1746250"/>
                <a:gd name="connsiteX43" fmla="*/ 2350169 w 2619494"/>
                <a:gd name="connsiteY43" fmla="*/ 749300 h 1746250"/>
                <a:gd name="connsiteX44" fmla="*/ 2445419 w 2619494"/>
                <a:gd name="connsiteY44" fmla="*/ 692150 h 1746250"/>
                <a:gd name="connsiteX45" fmla="*/ 2559719 w 2619494"/>
                <a:gd name="connsiteY45" fmla="*/ 622300 h 1746250"/>
                <a:gd name="connsiteX46" fmla="*/ 2610519 w 2619494"/>
                <a:gd name="connsiteY46" fmla="*/ 558800 h 1746250"/>
                <a:gd name="connsiteX47" fmla="*/ 2597819 w 2619494"/>
                <a:gd name="connsiteY47" fmla="*/ 533400 h 1746250"/>
                <a:gd name="connsiteX48" fmla="*/ 2578769 w 2619494"/>
                <a:gd name="connsiteY48" fmla="*/ 527050 h 1746250"/>
                <a:gd name="connsiteX49" fmla="*/ 2559719 w 2619494"/>
                <a:gd name="connsiteY49" fmla="*/ 514350 h 1746250"/>
                <a:gd name="connsiteX50" fmla="*/ 2547019 w 2619494"/>
                <a:gd name="connsiteY50" fmla="*/ 495300 h 1746250"/>
                <a:gd name="connsiteX51" fmla="*/ 2483519 w 2619494"/>
                <a:gd name="connsiteY51" fmla="*/ 406400 h 1746250"/>
                <a:gd name="connsiteX52" fmla="*/ 2496219 w 2619494"/>
                <a:gd name="connsiteY52" fmla="*/ 330200 h 1746250"/>
                <a:gd name="connsiteX53" fmla="*/ 2489869 w 2619494"/>
                <a:gd name="connsiteY53" fmla="*/ 247650 h 1746250"/>
                <a:gd name="connsiteX54" fmla="*/ 2464469 w 2619494"/>
                <a:gd name="connsiteY54" fmla="*/ 190500 h 1746250"/>
                <a:gd name="connsiteX55" fmla="*/ 2324769 w 2619494"/>
                <a:gd name="connsiteY55" fmla="*/ 133350 h 1746250"/>
                <a:gd name="connsiteX56" fmla="*/ 2273969 w 2619494"/>
                <a:gd name="connsiteY56" fmla="*/ 95250 h 1746250"/>
                <a:gd name="connsiteX57" fmla="*/ 2267619 w 2619494"/>
                <a:gd name="connsiteY57" fmla="*/ 95250 h 1746250"/>
                <a:gd name="connsiteX58" fmla="*/ 2166019 w 2619494"/>
                <a:gd name="connsiteY58" fmla="*/ 69850 h 1746250"/>
                <a:gd name="connsiteX59" fmla="*/ 2032669 w 2619494"/>
                <a:gd name="connsiteY59" fmla="*/ 76200 h 1746250"/>
                <a:gd name="connsiteX60" fmla="*/ 1912019 w 2619494"/>
                <a:gd name="connsiteY60" fmla="*/ 88900 h 1746250"/>
                <a:gd name="connsiteX61" fmla="*/ 1848519 w 2619494"/>
                <a:gd name="connsiteY61" fmla="*/ 114300 h 1746250"/>
                <a:gd name="connsiteX62" fmla="*/ 1842169 w 2619494"/>
                <a:gd name="connsiteY62" fmla="*/ 95250 h 1746250"/>
                <a:gd name="connsiteX63" fmla="*/ 1746919 w 2619494"/>
                <a:gd name="connsiteY63" fmla="*/ 50800 h 1746250"/>
                <a:gd name="connsiteX64" fmla="*/ 1638969 w 2619494"/>
                <a:gd name="connsiteY64" fmla="*/ 101600 h 1746250"/>
                <a:gd name="connsiteX65" fmla="*/ 1531019 w 2619494"/>
                <a:gd name="connsiteY65" fmla="*/ 152400 h 1746250"/>
                <a:gd name="connsiteX66" fmla="*/ 1473869 w 2619494"/>
                <a:gd name="connsiteY66" fmla="*/ 76200 h 1746250"/>
                <a:gd name="connsiteX67" fmla="*/ 1384969 w 2619494"/>
                <a:gd name="connsiteY67" fmla="*/ 57150 h 1746250"/>
                <a:gd name="connsiteX68" fmla="*/ 1321469 w 2619494"/>
                <a:gd name="connsiteY68" fmla="*/ 0 h 1746250"/>
                <a:gd name="connsiteX69" fmla="*/ 1277019 w 2619494"/>
                <a:gd name="connsiteY69" fmla="*/ 38100 h 1746250"/>
                <a:gd name="connsiteX70" fmla="*/ 1213519 w 2619494"/>
                <a:gd name="connsiteY70" fmla="*/ 82550 h 1746250"/>
                <a:gd name="connsiteX71" fmla="*/ 1169069 w 2619494"/>
                <a:gd name="connsiteY71" fmla="*/ 25400 h 1746250"/>
                <a:gd name="connsiteX72" fmla="*/ 1130969 w 2619494"/>
                <a:gd name="connsiteY72" fmla="*/ 1270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19494" h="1746250">
                  <a:moveTo>
                    <a:pt x="19719" y="1746250"/>
                  </a:moveTo>
                  <a:cubicBezTo>
                    <a:pt x="0" y="1687092"/>
                    <a:pt x="669" y="1709180"/>
                    <a:pt x="669" y="1682750"/>
                  </a:cubicBezTo>
                  <a:lnTo>
                    <a:pt x="7019" y="1619250"/>
                  </a:lnTo>
                  <a:cubicBezTo>
                    <a:pt x="68185" y="1598861"/>
                    <a:pt x="44089" y="1600200"/>
                    <a:pt x="76869" y="1600200"/>
                  </a:cubicBezTo>
                  <a:cubicBezTo>
                    <a:pt x="161341" y="1639187"/>
                    <a:pt x="129113" y="1638300"/>
                    <a:pt x="165769" y="1638300"/>
                  </a:cubicBezTo>
                  <a:cubicBezTo>
                    <a:pt x="220802" y="1693333"/>
                    <a:pt x="199636" y="1706033"/>
                    <a:pt x="229269" y="1676400"/>
                  </a:cubicBezTo>
                  <a:cubicBezTo>
                    <a:pt x="264499" y="1627078"/>
                    <a:pt x="248144" y="1644825"/>
                    <a:pt x="273719" y="1619250"/>
                  </a:cubicBezTo>
                  <a:cubicBezTo>
                    <a:pt x="401424" y="1572812"/>
                    <a:pt x="321803" y="1575412"/>
                    <a:pt x="349919" y="1612900"/>
                  </a:cubicBezTo>
                  <a:cubicBezTo>
                    <a:pt x="352759" y="1616686"/>
                    <a:pt x="358386" y="1617133"/>
                    <a:pt x="362619" y="1619250"/>
                  </a:cubicBezTo>
                  <a:cubicBezTo>
                    <a:pt x="385902" y="1610783"/>
                    <a:pt x="409697" y="1603609"/>
                    <a:pt x="432469" y="1593850"/>
                  </a:cubicBezTo>
                  <a:cubicBezTo>
                    <a:pt x="439484" y="1590844"/>
                    <a:pt x="451519" y="1581150"/>
                    <a:pt x="451519" y="1581150"/>
                  </a:cubicBezTo>
                  <a:cubicBezTo>
                    <a:pt x="562115" y="1639701"/>
                    <a:pt x="530679" y="1667090"/>
                    <a:pt x="565819" y="1631950"/>
                  </a:cubicBezTo>
                  <a:cubicBezTo>
                    <a:pt x="665760" y="1618624"/>
                    <a:pt x="646744" y="1590601"/>
                    <a:pt x="667419" y="1631950"/>
                  </a:cubicBezTo>
                  <a:cubicBezTo>
                    <a:pt x="796472" y="1664213"/>
                    <a:pt x="750783" y="1663700"/>
                    <a:pt x="800769" y="1663700"/>
                  </a:cubicBezTo>
                  <a:cubicBezTo>
                    <a:pt x="902246" y="1643405"/>
                    <a:pt x="863640" y="1644650"/>
                    <a:pt x="915069" y="1644650"/>
                  </a:cubicBezTo>
                  <a:cubicBezTo>
                    <a:pt x="1054705" y="1664598"/>
                    <a:pt x="1003518" y="1663700"/>
                    <a:pt x="1067469" y="1663700"/>
                  </a:cubicBezTo>
                  <a:lnTo>
                    <a:pt x="1124619" y="1714500"/>
                  </a:lnTo>
                  <a:lnTo>
                    <a:pt x="1162719" y="1708150"/>
                  </a:lnTo>
                  <a:lnTo>
                    <a:pt x="1238919" y="1701800"/>
                  </a:lnTo>
                  <a:lnTo>
                    <a:pt x="1257969" y="1631950"/>
                  </a:lnTo>
                  <a:lnTo>
                    <a:pt x="1334169" y="1600200"/>
                  </a:lnTo>
                  <a:cubicBezTo>
                    <a:pt x="1326671" y="1570208"/>
                    <a:pt x="1335625" y="1578703"/>
                    <a:pt x="1315119" y="1568450"/>
                  </a:cubicBezTo>
                  <a:lnTo>
                    <a:pt x="1238919" y="1492250"/>
                  </a:lnTo>
                  <a:cubicBezTo>
                    <a:pt x="1252288" y="1452142"/>
                    <a:pt x="1238232" y="1454150"/>
                    <a:pt x="1257969" y="1454150"/>
                  </a:cubicBezTo>
                  <a:cubicBezTo>
                    <a:pt x="1244854" y="1388574"/>
                    <a:pt x="1266855" y="1390650"/>
                    <a:pt x="1238919" y="1390650"/>
                  </a:cubicBezTo>
                  <a:cubicBezTo>
                    <a:pt x="1245461" y="1318692"/>
                    <a:pt x="1221890" y="1320800"/>
                    <a:pt x="1251619" y="1320800"/>
                  </a:cubicBezTo>
                  <a:cubicBezTo>
                    <a:pt x="1399694" y="1275734"/>
                    <a:pt x="1397669" y="1327238"/>
                    <a:pt x="1397669" y="1270000"/>
                  </a:cubicBezTo>
                  <a:lnTo>
                    <a:pt x="1550069" y="1270000"/>
                  </a:lnTo>
                  <a:lnTo>
                    <a:pt x="1632619" y="1276350"/>
                  </a:lnTo>
                  <a:cubicBezTo>
                    <a:pt x="1692885" y="1246217"/>
                    <a:pt x="1664487" y="1250950"/>
                    <a:pt x="1715169" y="1250950"/>
                  </a:cubicBezTo>
                  <a:cubicBezTo>
                    <a:pt x="1734219" y="1253067"/>
                    <a:pt x="1753413" y="1254149"/>
                    <a:pt x="1772319" y="1257300"/>
                  </a:cubicBezTo>
                  <a:cubicBezTo>
                    <a:pt x="1818451" y="1264989"/>
                    <a:pt x="1770087" y="1263650"/>
                    <a:pt x="1804069" y="1263650"/>
                  </a:cubicBezTo>
                  <a:cubicBezTo>
                    <a:pt x="1830791" y="1230247"/>
                    <a:pt x="1815916" y="1231900"/>
                    <a:pt x="1835819" y="1231900"/>
                  </a:cubicBezTo>
                  <a:cubicBezTo>
                    <a:pt x="1896985" y="1211511"/>
                    <a:pt x="1872889" y="1212850"/>
                    <a:pt x="1905669" y="1212850"/>
                  </a:cubicBezTo>
                  <a:cubicBezTo>
                    <a:pt x="1978464" y="1226085"/>
                    <a:pt x="1958785" y="1242284"/>
                    <a:pt x="1981869" y="1219200"/>
                  </a:cubicBezTo>
                  <a:lnTo>
                    <a:pt x="2039019" y="1174750"/>
                  </a:lnTo>
                  <a:cubicBezTo>
                    <a:pt x="2045740" y="1120980"/>
                    <a:pt x="2057436" y="1136017"/>
                    <a:pt x="2039019" y="1117600"/>
                  </a:cubicBezTo>
                  <a:cubicBezTo>
                    <a:pt x="2093166" y="1063453"/>
                    <a:pt x="2068400" y="1077510"/>
                    <a:pt x="2102519" y="1060450"/>
                  </a:cubicBezTo>
                  <a:lnTo>
                    <a:pt x="2134269" y="996950"/>
                  </a:lnTo>
                  <a:lnTo>
                    <a:pt x="2172369" y="939800"/>
                  </a:lnTo>
                  <a:cubicBezTo>
                    <a:pt x="2195652" y="922867"/>
                    <a:pt x="2218002" y="904568"/>
                    <a:pt x="2242219" y="889000"/>
                  </a:cubicBezTo>
                  <a:cubicBezTo>
                    <a:pt x="2247849" y="885380"/>
                    <a:pt x="2261269" y="882650"/>
                    <a:pt x="2261269" y="882650"/>
                  </a:cubicBezTo>
                  <a:cubicBezTo>
                    <a:pt x="2281107" y="809912"/>
                    <a:pt x="2263254" y="829865"/>
                    <a:pt x="2286669" y="806450"/>
                  </a:cubicBezTo>
                  <a:lnTo>
                    <a:pt x="2350169" y="749300"/>
                  </a:lnTo>
                  <a:lnTo>
                    <a:pt x="2445419" y="692150"/>
                  </a:lnTo>
                  <a:cubicBezTo>
                    <a:pt x="2557552" y="632785"/>
                    <a:pt x="2535161" y="671417"/>
                    <a:pt x="2559719" y="622300"/>
                  </a:cubicBezTo>
                  <a:cubicBezTo>
                    <a:pt x="2619494" y="584941"/>
                    <a:pt x="2610519" y="610519"/>
                    <a:pt x="2610519" y="558800"/>
                  </a:cubicBezTo>
                  <a:cubicBezTo>
                    <a:pt x="2606286" y="550333"/>
                    <a:pt x="2604512" y="540093"/>
                    <a:pt x="2597819" y="533400"/>
                  </a:cubicBezTo>
                  <a:cubicBezTo>
                    <a:pt x="2593086" y="528667"/>
                    <a:pt x="2584756" y="530043"/>
                    <a:pt x="2578769" y="527050"/>
                  </a:cubicBezTo>
                  <a:cubicBezTo>
                    <a:pt x="2571943" y="523637"/>
                    <a:pt x="2566069" y="518583"/>
                    <a:pt x="2559719" y="514350"/>
                  </a:cubicBezTo>
                  <a:lnTo>
                    <a:pt x="2547019" y="495300"/>
                  </a:lnTo>
                  <a:cubicBezTo>
                    <a:pt x="2482228" y="411072"/>
                    <a:pt x="2483519" y="447466"/>
                    <a:pt x="2483519" y="406400"/>
                  </a:cubicBezTo>
                  <a:lnTo>
                    <a:pt x="2496219" y="330200"/>
                  </a:lnTo>
                  <a:lnTo>
                    <a:pt x="2489869" y="247650"/>
                  </a:lnTo>
                  <a:lnTo>
                    <a:pt x="2464469" y="190500"/>
                  </a:lnTo>
                  <a:cubicBezTo>
                    <a:pt x="2347166" y="128398"/>
                    <a:pt x="2397234" y="133350"/>
                    <a:pt x="2324769" y="133350"/>
                  </a:cubicBezTo>
                  <a:cubicBezTo>
                    <a:pt x="2316981" y="127119"/>
                    <a:pt x="2287448" y="101989"/>
                    <a:pt x="2273969" y="95250"/>
                  </a:cubicBezTo>
                  <a:cubicBezTo>
                    <a:pt x="2272076" y="94303"/>
                    <a:pt x="2269736" y="95250"/>
                    <a:pt x="2267619" y="95250"/>
                  </a:cubicBezTo>
                  <a:cubicBezTo>
                    <a:pt x="2196929" y="63832"/>
                    <a:pt x="2231316" y="69850"/>
                    <a:pt x="2166019" y="69850"/>
                  </a:cubicBezTo>
                  <a:lnTo>
                    <a:pt x="2032669" y="76200"/>
                  </a:lnTo>
                  <a:cubicBezTo>
                    <a:pt x="1920515" y="89395"/>
                    <a:pt x="1960950" y="88900"/>
                    <a:pt x="1912019" y="88900"/>
                  </a:cubicBezTo>
                  <a:cubicBezTo>
                    <a:pt x="1890852" y="97367"/>
                    <a:pt x="1871223" y="112236"/>
                    <a:pt x="1848519" y="114300"/>
                  </a:cubicBezTo>
                  <a:cubicBezTo>
                    <a:pt x="1841853" y="114906"/>
                    <a:pt x="1842169" y="95250"/>
                    <a:pt x="1842169" y="95250"/>
                  </a:cubicBezTo>
                  <a:cubicBezTo>
                    <a:pt x="1755322" y="55167"/>
                    <a:pt x="1786726" y="70703"/>
                    <a:pt x="1746919" y="50800"/>
                  </a:cubicBezTo>
                  <a:cubicBezTo>
                    <a:pt x="1642577" y="96450"/>
                    <a:pt x="1671458" y="69111"/>
                    <a:pt x="1638969" y="101600"/>
                  </a:cubicBezTo>
                  <a:cubicBezTo>
                    <a:pt x="1544556" y="155550"/>
                    <a:pt x="1584199" y="152400"/>
                    <a:pt x="1531019" y="152400"/>
                  </a:cubicBezTo>
                  <a:lnTo>
                    <a:pt x="1473869" y="76200"/>
                  </a:lnTo>
                  <a:cubicBezTo>
                    <a:pt x="1386600" y="69487"/>
                    <a:pt x="1403661" y="94534"/>
                    <a:pt x="1384969" y="57150"/>
                  </a:cubicBezTo>
                  <a:cubicBezTo>
                    <a:pt x="1325582" y="4361"/>
                    <a:pt x="1345842" y="24373"/>
                    <a:pt x="1321469" y="0"/>
                  </a:cubicBezTo>
                  <a:cubicBezTo>
                    <a:pt x="1281069" y="33666"/>
                    <a:pt x="1295059" y="20060"/>
                    <a:pt x="1277019" y="38100"/>
                  </a:cubicBezTo>
                  <a:lnTo>
                    <a:pt x="1213519" y="82550"/>
                  </a:lnTo>
                  <a:lnTo>
                    <a:pt x="1169069" y="25400"/>
                  </a:lnTo>
                  <a:lnTo>
                    <a:pt x="1130969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50"/>
            <p:cNvCxnSpPr>
              <a:stCxn id="107" idx="0"/>
              <a:endCxn id="97" idx="23"/>
            </p:cNvCxnSpPr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920800" y="3188900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Habsburg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137400" y="1822162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944189" y="2278906"/>
              <a:ext cx="12788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Brandenburg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(Preußen)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Habsburger Territorien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649389" y="32079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Schlesien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290232" y="2016018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77" name="Gerade Verbindung 76"/>
            <p:cNvCxnSpPr>
              <a:stCxn id="71" idx="2"/>
            </p:cNvCxnSpPr>
            <p:nvPr/>
          </p:nvCxnSpPr>
          <p:spPr>
            <a:xfrm rot="5400000">
              <a:off x="2279532" y="2483638"/>
              <a:ext cx="854171" cy="472928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rot="5400000">
              <a:off x="2725564" y="2304123"/>
              <a:ext cx="227027" cy="176597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71" idx="2"/>
            </p:cNvCxnSpPr>
            <p:nvPr/>
          </p:nvCxnSpPr>
          <p:spPr>
            <a:xfrm rot="5400000">
              <a:off x="2488187" y="2643907"/>
              <a:ext cx="805785" cy="104004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71" idx="2"/>
            </p:cNvCxnSpPr>
            <p:nvPr/>
          </p:nvCxnSpPr>
          <p:spPr>
            <a:xfrm rot="16200000" flipH="1">
              <a:off x="2730268" y="2505830"/>
              <a:ext cx="513616" cy="8799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2816163" y="3766121"/>
              <a:ext cx="13056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Heiliges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Römisches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6593244" y="274581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Polen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59211" y="3614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737100" y="36778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114" name="Oval 113"/>
          <p:cNvSpPr/>
          <p:nvPr/>
        </p:nvSpPr>
        <p:spPr>
          <a:xfrm>
            <a:off x="6153200" y="3147188"/>
            <a:ext cx="850850" cy="735289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400552" y="3163611"/>
            <a:ext cx="1182484" cy="359438"/>
          </a:xfrm>
          <a:prstGeom prst="ellipse">
            <a:avLst/>
          </a:prstGeom>
          <a:solidFill>
            <a:srgbClr val="99FFCB">
              <a:alpha val="60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1761 – 1763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6" name="Abgerundetes Rechteck 85"/>
          <p:cNvSpPr/>
          <p:nvPr/>
        </p:nvSpPr>
        <p:spPr>
          <a:xfrm>
            <a:off x="476249" y="1085563"/>
            <a:ext cx="3390901" cy="698499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1761: Preußen hält seine Stellungen gegen: </a:t>
            </a:r>
          </a:p>
          <a:p>
            <a:pPr algn="ctr"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Österreich &amp; Russland in Schlesien</a:t>
            </a:r>
          </a:p>
          <a:p>
            <a:pPr algn="ctr"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Schweden in Pommern</a:t>
            </a:r>
          </a:p>
        </p:txBody>
      </p:sp>
      <p:sp>
        <p:nvSpPr>
          <p:cNvPr id="92" name="Abgerundetes Rechteck 91"/>
          <p:cNvSpPr/>
          <p:nvPr/>
        </p:nvSpPr>
        <p:spPr>
          <a:xfrm>
            <a:off x="4654549" y="1142712"/>
            <a:ext cx="3949701" cy="59055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006632"/>
                </a:solidFill>
              </a:rPr>
              <a:t>05. Jan. 1762: Zarin Elisabeth stirbt; der neue Zar Peter III ist ein Bewunderer Friedrich II</a:t>
            </a:r>
          </a:p>
        </p:txBody>
      </p:sp>
      <p:grpSp>
        <p:nvGrpSpPr>
          <p:cNvPr id="128" name="Gruppierung 127"/>
          <p:cNvGrpSpPr/>
          <p:nvPr/>
        </p:nvGrpSpPr>
        <p:grpSpPr>
          <a:xfrm>
            <a:off x="1504946" y="3022811"/>
            <a:ext cx="3352804" cy="2470272"/>
            <a:chOff x="1504946" y="3022811"/>
            <a:chExt cx="3352804" cy="2470272"/>
          </a:xfrm>
        </p:grpSpPr>
        <p:sp>
          <p:nvSpPr>
            <p:cNvPr id="88" name="Abgerundetes Rechteck 87"/>
            <p:cNvSpPr/>
            <p:nvPr/>
          </p:nvSpPr>
          <p:spPr>
            <a:xfrm>
              <a:off x="1504946" y="4721823"/>
              <a:ext cx="3352804" cy="77126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Juni – Sep. 1762: Preußens Verbündete schlagen Frankreich bei seinem letzten Versuch nach Hannover vorzudringen</a:t>
              </a:r>
            </a:p>
          </p:txBody>
        </p:sp>
        <p:cxnSp>
          <p:nvCxnSpPr>
            <p:cNvPr id="95" name="Gerade Verbindung 94"/>
            <p:cNvCxnSpPr>
              <a:endCxn id="88" idx="0"/>
            </p:cNvCxnSpPr>
            <p:nvPr/>
          </p:nvCxnSpPr>
          <p:spPr>
            <a:xfrm rot="5400000">
              <a:off x="2487418" y="3716741"/>
              <a:ext cx="1699012" cy="31115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ierung 128"/>
          <p:cNvGrpSpPr/>
          <p:nvPr/>
        </p:nvGrpSpPr>
        <p:grpSpPr>
          <a:xfrm>
            <a:off x="5230223" y="3340099"/>
            <a:ext cx="3410842" cy="1418677"/>
            <a:chOff x="5230223" y="3340099"/>
            <a:chExt cx="3410842" cy="1418677"/>
          </a:xfrm>
        </p:grpSpPr>
        <p:sp>
          <p:nvSpPr>
            <p:cNvPr id="89" name="Abgerundetes Rechteck 88"/>
            <p:cNvSpPr/>
            <p:nvPr/>
          </p:nvSpPr>
          <p:spPr>
            <a:xfrm>
              <a:off x="5897864" y="3882477"/>
              <a:ext cx="2743201" cy="87629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21. Juli &amp; 29. Okt. 1762: Preußen schlägt Österreich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Burkersdorf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Freiberg</a:t>
              </a:r>
            </a:p>
          </p:txBody>
        </p:sp>
        <p:cxnSp>
          <p:nvCxnSpPr>
            <p:cNvPr id="100" name="Gerade Verbindung 99"/>
            <p:cNvCxnSpPr>
              <a:endCxn id="89" idx="1"/>
            </p:cNvCxnSpPr>
            <p:nvPr/>
          </p:nvCxnSpPr>
          <p:spPr>
            <a:xfrm rot="16200000" flipH="1">
              <a:off x="5073780" y="3496542"/>
              <a:ext cx="980527" cy="66764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pierung 130"/>
          <p:cNvGrpSpPr/>
          <p:nvPr/>
        </p:nvGrpSpPr>
        <p:grpSpPr>
          <a:xfrm>
            <a:off x="4737102" y="3340100"/>
            <a:ext cx="3903963" cy="2094619"/>
            <a:chOff x="4737102" y="3340100"/>
            <a:chExt cx="3903963" cy="2094619"/>
          </a:xfrm>
        </p:grpSpPr>
        <p:sp>
          <p:nvSpPr>
            <p:cNvPr id="91" name="Abgerundetes Rechteck 90"/>
            <p:cNvSpPr/>
            <p:nvPr/>
          </p:nvSpPr>
          <p:spPr>
            <a:xfrm>
              <a:off x="5421489" y="4926721"/>
              <a:ext cx="3219576" cy="50799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15. Feb. 1763: Frieden von Hubertusburg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(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status</a:t>
              </a:r>
              <a:r>
                <a:rPr lang="de-DE" sz="1400" dirty="0" smtClean="0">
                  <a:solidFill>
                    <a:srgbClr val="660032"/>
                  </a:solidFill>
                </a:rPr>
                <a:t> quo ante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bellum</a:t>
              </a:r>
              <a:r>
                <a:rPr lang="de-DE" sz="1400" dirty="0" smtClean="0">
                  <a:solidFill>
                    <a:srgbClr val="660032"/>
                  </a:solidFill>
                </a:rPr>
                <a:t>)</a:t>
              </a:r>
            </a:p>
          </p:txBody>
        </p:sp>
        <p:cxnSp>
          <p:nvCxnSpPr>
            <p:cNvPr id="103" name="Gerade Verbindung 102"/>
            <p:cNvCxnSpPr>
              <a:endCxn id="91" idx="1"/>
            </p:cNvCxnSpPr>
            <p:nvPr/>
          </p:nvCxnSpPr>
          <p:spPr>
            <a:xfrm rot="16200000" flipH="1">
              <a:off x="4158986" y="3918216"/>
              <a:ext cx="1840619" cy="68438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Gerade Verbindung 112"/>
          <p:cNvCxnSpPr/>
          <p:nvPr/>
        </p:nvCxnSpPr>
        <p:spPr>
          <a:xfrm rot="5400000" flipH="1" flipV="1">
            <a:off x="2914719" y="3123778"/>
            <a:ext cx="641211" cy="438151"/>
          </a:xfrm>
          <a:prstGeom prst="line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" name="Gruppierung 124"/>
          <p:cNvGrpSpPr/>
          <p:nvPr/>
        </p:nvGrpSpPr>
        <p:grpSpPr>
          <a:xfrm>
            <a:off x="3595930" y="1838325"/>
            <a:ext cx="5008320" cy="590550"/>
            <a:chOff x="3595930" y="1838325"/>
            <a:chExt cx="5008320" cy="590550"/>
          </a:xfrm>
        </p:grpSpPr>
        <p:sp>
          <p:nvSpPr>
            <p:cNvPr id="94" name="Abgerundetes Rechteck 93"/>
            <p:cNvSpPr/>
            <p:nvPr/>
          </p:nvSpPr>
          <p:spPr>
            <a:xfrm>
              <a:off x="4654549" y="1838325"/>
              <a:ext cx="3949701" cy="59055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22. Mai 1762: Frieden von Hamburg; Russland scheidet aus dem Krieg aus</a:t>
              </a:r>
            </a:p>
          </p:txBody>
        </p:sp>
        <p:cxnSp>
          <p:nvCxnSpPr>
            <p:cNvPr id="121" name="Gerade Verbindung 120"/>
            <p:cNvCxnSpPr>
              <a:endCxn id="94" idx="1"/>
            </p:cNvCxnSpPr>
            <p:nvPr/>
          </p:nvCxnSpPr>
          <p:spPr>
            <a:xfrm flipV="1">
              <a:off x="3595930" y="2133600"/>
              <a:ext cx="1058619" cy="25772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ierung 132"/>
          <p:cNvGrpSpPr/>
          <p:nvPr/>
        </p:nvGrpSpPr>
        <p:grpSpPr>
          <a:xfrm>
            <a:off x="534280" y="2428875"/>
            <a:ext cx="2216499" cy="1697229"/>
            <a:chOff x="534280" y="2428875"/>
            <a:chExt cx="2216499" cy="1697229"/>
          </a:xfrm>
        </p:grpSpPr>
        <p:sp>
          <p:nvSpPr>
            <p:cNvPr id="87" name="Abgerundetes Rechteck 86"/>
            <p:cNvSpPr/>
            <p:nvPr/>
          </p:nvSpPr>
          <p:spPr>
            <a:xfrm>
              <a:off x="534280" y="2428875"/>
              <a:ext cx="2216499" cy="116437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006632"/>
                  </a:solidFill>
                </a:rPr>
                <a:t>1761: Frankreich ist zusehends (finanziell) erschöpft &amp; kaum offensiven Aktionen in der Lage</a:t>
              </a:r>
            </a:p>
          </p:txBody>
        </p:sp>
        <p:cxnSp>
          <p:nvCxnSpPr>
            <p:cNvPr id="123" name="Gerade Verbindung 122"/>
            <p:cNvCxnSpPr>
              <a:stCxn id="87" idx="2"/>
            </p:cNvCxnSpPr>
            <p:nvPr/>
          </p:nvCxnSpPr>
          <p:spPr>
            <a:xfrm rot="5400000">
              <a:off x="1046989" y="3530563"/>
              <a:ext cx="532853" cy="658230"/>
            </a:xfrm>
            <a:prstGeom prst="line">
              <a:avLst/>
            </a:prstGeom>
            <a:ln w="12700" cap="flat" cmpd="sng" algn="ctr">
              <a:solidFill>
                <a:srgbClr val="006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Status quo ante </a:t>
            </a:r>
            <a:r>
              <a:rPr lang="de-DE" dirty="0" err="1" smtClean="0"/>
              <a:t>bellum</a:t>
            </a:r>
            <a:r>
              <a:rPr lang="de-DE" dirty="0" smtClean="0"/>
              <a:t> in Europa</a:t>
            </a:r>
          </a:p>
          <a:p>
            <a:endParaRPr lang="de-DE" dirty="0" smtClean="0"/>
          </a:p>
          <a:p>
            <a:r>
              <a:rPr lang="de-DE" dirty="0" smtClean="0"/>
              <a:t>Preußen kann seinen Besitz verteidigen &amp; ist als fünfte europäische Großmacht endgültig etabliert</a:t>
            </a:r>
          </a:p>
          <a:p>
            <a:endParaRPr lang="de-DE" dirty="0" smtClean="0"/>
          </a:p>
          <a:p>
            <a:r>
              <a:rPr lang="de-DE" dirty="0" smtClean="0"/>
              <a:t>Preußisch-österreichischer Dualismus setzt sich fort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Massive Verluste an Soldaten &amp; Bevölkerung in den betroffenen Staaten</a:t>
            </a:r>
          </a:p>
          <a:p>
            <a:endParaRPr lang="de-DE" dirty="0" smtClean="0"/>
          </a:p>
          <a:p>
            <a:r>
              <a:rPr lang="de-DE" dirty="0" smtClean="0"/>
              <a:t>Massive finanzielle Belastungen der Staaten, der Bevölkerung &amp; damit </a:t>
            </a:r>
            <a:r>
              <a:rPr lang="de-DE" dirty="0" err="1" smtClean="0"/>
              <a:t>u.a</a:t>
            </a:r>
            <a:r>
              <a:rPr lang="de-DE" dirty="0" smtClean="0"/>
              <a:t>. </a:t>
            </a:r>
            <a:r>
              <a:rPr lang="de-DE" dirty="0" smtClean="0">
                <a:sym typeface="Wingdings"/>
              </a:rPr>
              <a:t>eine der frühen Voraussetzungen für die Französische Revolution</a:t>
            </a:r>
          </a:p>
          <a:p>
            <a:endParaRPr lang="de-DE" dirty="0" smtClean="0">
              <a:sym typeface="Wingdings"/>
            </a:endParaRPr>
          </a:p>
          <a:p>
            <a:r>
              <a:rPr lang="de-DE" dirty="0" smtClean="0"/>
              <a:t>Frankreich verliert seine Kolonien in Indien, Kanada &amp; östlich des Mississippis an Großbritannien, was </a:t>
            </a:r>
            <a:r>
              <a:rPr lang="de-DE" dirty="0" err="1" smtClean="0"/>
              <a:t>u.a</a:t>
            </a:r>
            <a:r>
              <a:rPr lang="de-DE" dirty="0" smtClean="0"/>
              <a:t>. zu französischen Revanchismus &amp; Unterstützung der Rebellen im amerikanischen Unabhängigkeitskrieg führt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Macintosh PowerPoint</Application>
  <PresentationFormat>Bildschirmpräsentation (4:3)</PresentationFormat>
  <Paragraphs>197</Paragraphs>
  <Slides>10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Geschichte in fünf Der Siebenjährige Krieg in Europa</vt:lpstr>
      <vt:lpstr>Überblick</vt:lpstr>
      <vt:lpstr>Hintergrund</vt:lpstr>
      <vt:lpstr>Hintergrund: Die wesentlichen Kriegsparteien</vt:lpstr>
      <vt:lpstr>Verlauf: 1756 &amp; 1757</vt:lpstr>
      <vt:lpstr>Verlauf: 1758</vt:lpstr>
      <vt:lpstr>Verlauf: 1759 &amp; 1760</vt:lpstr>
      <vt:lpstr>Verlauf: 1761 – 1763</vt:lpstr>
      <vt:lpstr>Folgen</vt:lpstr>
      <vt:lpstr>Folie 10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79</cp:revision>
  <dcterms:created xsi:type="dcterms:W3CDTF">2015-02-24T23:39:04Z</dcterms:created>
  <dcterms:modified xsi:type="dcterms:W3CDTF">2015-02-24T23:40:02Z</dcterms:modified>
</cp:coreProperties>
</file>