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2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8" r:id="rId3"/>
    <p:sldId id="269" r:id="rId4"/>
    <p:sldId id="296" r:id="rId5"/>
    <p:sldId id="301" r:id="rId6"/>
    <p:sldId id="302" r:id="rId7"/>
    <p:sldId id="286" r:id="rId8"/>
    <p:sldId id="303" r:id="rId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FFCB"/>
    <a:srgbClr val="006632"/>
    <a:srgbClr val="FF99CB"/>
    <a:srgbClr val="A5C3FF"/>
    <a:srgbClr val="660032"/>
    <a:srgbClr val="8CB4F0"/>
    <a:srgbClr val="78050A"/>
    <a:srgbClr val="143C7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407" autoAdjust="0"/>
    <p:restoredTop sz="96918" autoAdjust="0"/>
  </p:normalViewPr>
  <p:slideViewPr>
    <p:cSldViewPr snapToGrid="0" snapToObjects="1">
      <p:cViewPr>
        <p:scale>
          <a:sx n="100" d="100"/>
          <a:sy n="100" d="100"/>
        </p:scale>
        <p:origin x="-5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F830B-EA95-2840-AC93-8F7BDE351B1F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92B60-52B8-F940-A43A-E9A334ECEEE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44082-7BCA-C249-A08D-0E93D23A5789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C8221-A023-FA4A-8ABC-33BA697F43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838" y="170958"/>
            <a:ext cx="1667219" cy="5675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660032"/>
                </a:solidFill>
              </a:defRPr>
            </a:lvl1pPr>
          </a:lstStyle>
          <a:p>
            <a:r>
              <a:rPr lang="de-DE" noProof="0" dirty="0" smtClean="0"/>
              <a:t>Mastertitelformat bearbeiten</a:t>
            </a:r>
            <a:endParaRPr lang="de-DE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 userDrawn="1"/>
        </p:nvSpPr>
        <p:spPr>
          <a:xfrm>
            <a:off x="457200" y="638337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752801" cy="465848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78050A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8"/>
            <a:ext cx="8229600" cy="5153445"/>
          </a:xfrm>
        </p:spPr>
        <p:txBody>
          <a:bodyPr>
            <a:normAutofit/>
          </a:bodyPr>
          <a:lstStyle>
            <a:lvl1pPr>
              <a:buClr>
                <a:srgbClr val="660032"/>
              </a:buClr>
              <a:buFont typeface="Arial"/>
              <a:buChar char="•"/>
              <a:defRPr sz="1600">
                <a:solidFill>
                  <a:srgbClr val="143C78"/>
                </a:solidFill>
              </a:defRPr>
            </a:lvl1pPr>
            <a:lvl2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2pPr>
            <a:lvl3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3pPr>
            <a:lvl4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4pPr>
            <a:lvl5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 userDrawn="1"/>
        </p:nvSpPr>
        <p:spPr>
          <a:xfrm>
            <a:off x="457200" y="6383370"/>
            <a:ext cx="5150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04019"/>
          </a:xfrm>
        </p:spPr>
        <p:txBody>
          <a:bodyPr/>
          <a:lstStyle>
            <a:lvl1pPr>
              <a:defRPr>
                <a:solidFill>
                  <a:srgbClr val="8CB4F0"/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000" y="237744"/>
            <a:ext cx="1476800" cy="502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B2EBD-CE75-E042-8C9B-3B3466EB2F4B}" type="datetime1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lebenswelten - your lifeworlds of desire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4.png"/><Relationship Id="rId8" Type="http://schemas.openxmlformats.org/officeDocument/2006/relationships/image" Target="../media/image11.png"/><Relationship Id="rId9" Type="http://schemas.openxmlformats.org/officeDocument/2006/relationships/image" Target="../media/image5.png"/><Relationship Id="rId1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978559"/>
            <a:ext cx="7772400" cy="1470025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de-DE" dirty="0" smtClean="0">
                <a:solidFill>
                  <a:srgbClr val="143C78"/>
                </a:solidFill>
              </a:rPr>
              <a:t>Geschichte in fünf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solidFill>
                  <a:srgbClr val="660032"/>
                </a:solidFill>
              </a:rPr>
              <a:t>Der Österreichische Erbfolgekrieg</a:t>
            </a:r>
            <a:endParaRPr lang="de-DE" dirty="0">
              <a:solidFill>
                <a:srgbClr val="6600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Bild 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0" y="977900"/>
            <a:ext cx="5119512" cy="28079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755308"/>
            <a:ext cx="5017912" cy="2601042"/>
          </a:xfrm>
        </p:spPr>
        <p:txBody>
          <a:bodyPr>
            <a:normAutofit/>
          </a:bodyPr>
          <a:lstStyle/>
          <a:p>
            <a:r>
              <a:rPr lang="de-DE" sz="1600" dirty="0" smtClean="0"/>
              <a:t>Datum</a:t>
            </a:r>
          </a:p>
          <a:p>
            <a:pPr lvl="1"/>
            <a:r>
              <a:rPr lang="de-DE" sz="1400" dirty="0" smtClean="0"/>
              <a:t>16. Dez. 1740 – 18. Okt. 1748</a:t>
            </a:r>
          </a:p>
          <a:p>
            <a:r>
              <a:rPr lang="de-DE" sz="1600" dirty="0" smtClean="0"/>
              <a:t>Ort</a:t>
            </a:r>
          </a:p>
          <a:p>
            <a:pPr lvl="1"/>
            <a:r>
              <a:rPr lang="de-DE" sz="1400" dirty="0" smtClean="0"/>
              <a:t>Heiliges Römisches Reich, zzgl. Italien &amp; Indien</a:t>
            </a:r>
          </a:p>
          <a:p>
            <a:r>
              <a:rPr lang="de-DE" sz="1600" dirty="0" smtClean="0"/>
              <a:t>Beginn</a:t>
            </a:r>
          </a:p>
          <a:p>
            <a:pPr lvl="1"/>
            <a:r>
              <a:rPr lang="de-DE" sz="1400" dirty="0" smtClean="0"/>
              <a:t>Preußischer Einmarsch in Schlesien</a:t>
            </a:r>
          </a:p>
          <a:p>
            <a:r>
              <a:rPr lang="de-DE" sz="1600" dirty="0" smtClean="0"/>
              <a:t>Ende</a:t>
            </a:r>
          </a:p>
          <a:p>
            <a:pPr lvl="1"/>
            <a:r>
              <a:rPr lang="de-DE" sz="1400" dirty="0" smtClean="0"/>
              <a:t>Frieden von Aachen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450457" y="972717"/>
            <a:ext cx="235552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600" dirty="0" smtClean="0">
                <a:solidFill>
                  <a:srgbClr val="143C78"/>
                </a:solidFill>
              </a:rPr>
              <a:t>Die Beteiligten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274832" y="1438380"/>
            <a:ext cx="2411968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Friedrich II von Preußen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(24. Jan. 1712 – 17. Aug. 1786)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6274832" y="2754399"/>
            <a:ext cx="2508948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Maria Theresia zu Österreich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(13. Mai 1717 – 29. Nov. 1780)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6274832" y="4120354"/>
            <a:ext cx="2484222" cy="6771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Karl Albrecht von Bayern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(06. Aug. 1697 – 20. Jan. 1745)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Auch Kaiser Karl VII</a:t>
            </a:r>
          </a:p>
        </p:txBody>
      </p:sp>
      <p:pic>
        <p:nvPicPr>
          <p:cNvPr id="15" name="Bild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463" y="1438380"/>
            <a:ext cx="763369" cy="938704"/>
          </a:xfrm>
          <a:prstGeom prst="rect">
            <a:avLst/>
          </a:prstGeom>
          <a:ln>
            <a:solidFill>
              <a:srgbClr val="143C78"/>
            </a:solidFill>
          </a:ln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463" y="2754399"/>
            <a:ext cx="817838" cy="1009650"/>
          </a:xfrm>
          <a:prstGeom prst="rect">
            <a:avLst/>
          </a:prstGeom>
          <a:ln>
            <a:solidFill>
              <a:srgbClr val="143C78"/>
            </a:solidFill>
          </a:ln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463" y="4120354"/>
            <a:ext cx="812314" cy="1035846"/>
          </a:xfrm>
          <a:prstGeom prst="rect">
            <a:avLst/>
          </a:prstGeom>
          <a:ln>
            <a:solidFill>
              <a:srgbClr val="143C78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9"/>
            <a:ext cx="8229600" cy="2507082"/>
          </a:xfrm>
        </p:spPr>
        <p:txBody>
          <a:bodyPr>
            <a:normAutofit/>
          </a:bodyPr>
          <a:lstStyle/>
          <a:p>
            <a:r>
              <a:rPr lang="de-DE" dirty="0" smtClean="0"/>
              <a:t>Machtstreben der europäischen Mächte</a:t>
            </a:r>
          </a:p>
          <a:p>
            <a:r>
              <a:rPr lang="de-DE" dirty="0" smtClean="0"/>
              <a:t>Expansionsstreben Preußens in Schlesien</a:t>
            </a:r>
          </a:p>
          <a:p>
            <a:r>
              <a:rPr lang="de-DE" dirty="0" smtClean="0"/>
              <a:t>Bayern, Spanien &amp; Sachsen erheben Ansprüche auf Habsburger Erblande &amp; römisch-deutsche Kaiserwürde auf Grund unterschiedlicher Anerkennung von</a:t>
            </a:r>
          </a:p>
          <a:p>
            <a:pPr lvl="1"/>
            <a:r>
              <a:rPr lang="de-DE" sz="1600" dirty="0" smtClean="0"/>
              <a:t>Erbfolgepakt (12. Sep. 1703): Falls männliche Linie ausstirbt, sind weibliche Habsburger erbberechtigt</a:t>
            </a:r>
          </a:p>
          <a:p>
            <a:pPr lvl="1"/>
            <a:r>
              <a:rPr lang="de-DE" sz="1600" dirty="0" smtClean="0"/>
              <a:t>Pragmatische Sanktion (19. Apr. 1713): Falls männliche Linie ausstirbt, ist die Tochter des letzten Throninhabers erbberechtigt</a:t>
            </a:r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3</a:t>
            </a:fld>
            <a:endParaRPr lang="de-DE" dirty="0"/>
          </a:p>
        </p:txBody>
      </p:sp>
      <p:cxnSp>
        <p:nvCxnSpPr>
          <p:cNvPr id="39" name="Gewinkelte Verbindung 38"/>
          <p:cNvCxnSpPr/>
          <p:nvPr/>
        </p:nvCxnSpPr>
        <p:spPr>
          <a:xfrm flipV="1">
            <a:off x="698500" y="4057072"/>
            <a:ext cx="1244600" cy="195134"/>
          </a:xfrm>
          <a:prstGeom prst="bentConnector3">
            <a:avLst>
              <a:gd name="adj1" fmla="val 1020"/>
            </a:avLst>
          </a:prstGeom>
          <a:ln>
            <a:solidFill>
              <a:srgbClr val="66003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 rot="5400000">
            <a:off x="1923737" y="5060486"/>
            <a:ext cx="851533" cy="3"/>
          </a:xfrm>
          <a:prstGeom prst="straightConnector1">
            <a:avLst/>
          </a:prstGeom>
          <a:ln>
            <a:solidFill>
              <a:srgbClr val="66003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/>
          <p:nvPr/>
        </p:nvCxnSpPr>
        <p:spPr>
          <a:xfrm>
            <a:off x="2705935" y="5498954"/>
            <a:ext cx="1389714" cy="1588"/>
          </a:xfrm>
          <a:prstGeom prst="straightConnector1">
            <a:avLst/>
          </a:prstGeom>
          <a:ln>
            <a:solidFill>
              <a:srgbClr val="66003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uppierung 51"/>
          <p:cNvGrpSpPr/>
          <p:nvPr/>
        </p:nvGrpSpPr>
        <p:grpSpPr>
          <a:xfrm>
            <a:off x="457199" y="3378403"/>
            <a:ext cx="8229601" cy="2851564"/>
            <a:chOff x="457199" y="3378403"/>
            <a:chExt cx="8229601" cy="2851564"/>
          </a:xfrm>
        </p:grpSpPr>
        <p:pic>
          <p:nvPicPr>
            <p:cNvPr id="5" name="Bild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199" y="4479144"/>
              <a:ext cx="513414" cy="678661"/>
            </a:xfrm>
            <a:prstGeom prst="rect">
              <a:avLst/>
            </a:prstGeom>
          </p:spPr>
        </p:pic>
        <p:pic>
          <p:nvPicPr>
            <p:cNvPr id="6" name="Bild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03621" y="3920492"/>
              <a:ext cx="513414" cy="663427"/>
            </a:xfrm>
            <a:prstGeom prst="rect">
              <a:avLst/>
            </a:prstGeom>
          </p:spPr>
        </p:pic>
        <p:pic>
          <p:nvPicPr>
            <p:cNvPr id="7" name="Bild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03621" y="5550379"/>
              <a:ext cx="513414" cy="608856"/>
            </a:xfrm>
            <a:prstGeom prst="rect">
              <a:avLst/>
            </a:prstGeom>
          </p:spPr>
        </p:pic>
        <p:pic>
          <p:nvPicPr>
            <p:cNvPr id="8" name="Bild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78300" y="3378403"/>
              <a:ext cx="513414" cy="678669"/>
            </a:xfrm>
            <a:prstGeom prst="rect">
              <a:avLst/>
            </a:prstGeom>
          </p:spPr>
        </p:pic>
        <p:pic>
          <p:nvPicPr>
            <p:cNvPr id="9" name="Bild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4178300" y="4359043"/>
              <a:ext cx="513415" cy="828329"/>
            </a:xfrm>
            <a:prstGeom prst="rect">
              <a:avLst/>
            </a:prstGeom>
          </p:spPr>
        </p:pic>
        <p:pic>
          <p:nvPicPr>
            <p:cNvPr id="10" name="Bild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178302" y="5537679"/>
              <a:ext cx="513413" cy="633827"/>
            </a:xfrm>
            <a:prstGeom prst="rect">
              <a:avLst/>
            </a:prstGeom>
          </p:spPr>
        </p:pic>
        <p:pic>
          <p:nvPicPr>
            <p:cNvPr id="11" name="Bild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83670" y="3378403"/>
              <a:ext cx="513415" cy="640966"/>
            </a:xfrm>
            <a:prstGeom prst="rect">
              <a:avLst/>
            </a:prstGeom>
          </p:spPr>
        </p:pic>
        <p:pic>
          <p:nvPicPr>
            <p:cNvPr id="12" name="Bild 1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83670" y="4359043"/>
              <a:ext cx="513415" cy="654696"/>
            </a:xfrm>
            <a:prstGeom prst="rect">
              <a:avLst/>
            </a:prstGeom>
          </p:spPr>
        </p:pic>
        <p:pic>
          <p:nvPicPr>
            <p:cNvPr id="13" name="Bild 1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83670" y="5556729"/>
              <a:ext cx="513415" cy="673238"/>
            </a:xfrm>
            <a:prstGeom prst="rect">
              <a:avLst/>
            </a:prstGeom>
          </p:spPr>
        </p:pic>
        <p:sp>
          <p:nvSpPr>
            <p:cNvPr id="14" name="Textfeld 13"/>
            <p:cNvSpPr txBox="1"/>
            <p:nvPr/>
          </p:nvSpPr>
          <p:spPr>
            <a:xfrm>
              <a:off x="4691713" y="3378403"/>
              <a:ext cx="1389715" cy="5232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lvl="1"/>
              <a:r>
                <a:rPr lang="de-DE" sz="1400" dirty="0" smtClean="0">
                  <a:solidFill>
                    <a:srgbClr val="143C78"/>
                  </a:solidFill>
                </a:rPr>
                <a:t>Maria </a:t>
              </a:r>
              <a:r>
                <a:rPr lang="de-DE" sz="1400" dirty="0" err="1" smtClean="0">
                  <a:solidFill>
                    <a:srgbClr val="143C78"/>
                  </a:solidFill>
                </a:rPr>
                <a:t>Josepha</a:t>
              </a:r>
              <a:endParaRPr lang="de-DE" sz="1400" dirty="0" smtClean="0">
                <a:solidFill>
                  <a:srgbClr val="143C78"/>
                </a:solidFill>
              </a:endParaRPr>
            </a:p>
            <a:p>
              <a:pPr marL="0" lvl="1"/>
              <a:r>
                <a:rPr lang="de-DE" sz="1400" dirty="0" smtClean="0">
                  <a:solidFill>
                    <a:srgbClr val="143C78"/>
                  </a:solidFill>
                </a:rPr>
                <a:t>(1699-1757)</a:t>
              </a:r>
              <a:endParaRPr lang="de-DE" sz="1200" dirty="0" smtClean="0">
                <a:solidFill>
                  <a:srgbClr val="143C78"/>
                </a:solidFill>
              </a:endParaRP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4691715" y="4359043"/>
              <a:ext cx="1389715" cy="5232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lvl="1"/>
              <a:r>
                <a:rPr lang="de-DE" sz="1400" dirty="0" smtClean="0">
                  <a:solidFill>
                    <a:srgbClr val="143C78"/>
                  </a:solidFill>
                </a:rPr>
                <a:t>Maria Amalia</a:t>
              </a:r>
            </a:p>
            <a:p>
              <a:pPr marL="0" lvl="1"/>
              <a:r>
                <a:rPr lang="de-DE" sz="1400" dirty="0" smtClean="0">
                  <a:solidFill>
                    <a:srgbClr val="143C78"/>
                  </a:solidFill>
                </a:rPr>
                <a:t>(1701-1756)</a:t>
              </a:r>
              <a:endParaRPr lang="de-DE" sz="1200" dirty="0" smtClean="0">
                <a:solidFill>
                  <a:srgbClr val="143C78"/>
                </a:solidFill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4691715" y="5547204"/>
              <a:ext cx="1389715" cy="5232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lvl="1"/>
              <a:r>
                <a:rPr lang="de-DE" sz="1400" dirty="0" smtClean="0">
                  <a:solidFill>
                    <a:srgbClr val="143C78"/>
                  </a:solidFill>
                </a:rPr>
                <a:t>Maria Theresia</a:t>
              </a:r>
            </a:p>
            <a:p>
              <a:pPr marL="0" lvl="1"/>
              <a:r>
                <a:rPr lang="de-DE" sz="1400" dirty="0" smtClean="0">
                  <a:solidFill>
                    <a:srgbClr val="143C78"/>
                  </a:solidFill>
                </a:rPr>
                <a:t>(1717-1780)</a:t>
              </a:r>
              <a:endParaRPr lang="de-DE" sz="1200" dirty="0" smtClean="0">
                <a:solidFill>
                  <a:srgbClr val="143C78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>
              <a:off x="7297085" y="3397272"/>
              <a:ext cx="1389715" cy="5232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lvl="1"/>
              <a:r>
                <a:rPr lang="de-DE" sz="1400" dirty="0" smtClean="0">
                  <a:solidFill>
                    <a:srgbClr val="143C78"/>
                  </a:solidFill>
                </a:rPr>
                <a:t>Friedrich August von Sachsen</a:t>
              </a:r>
              <a:endParaRPr lang="de-DE" sz="1200" dirty="0" smtClean="0">
                <a:solidFill>
                  <a:srgbClr val="143C78"/>
                </a:solidFill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7297085" y="4391920"/>
              <a:ext cx="1389715" cy="5232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lvl="1"/>
              <a:r>
                <a:rPr lang="de-DE" sz="1400" dirty="0" smtClean="0">
                  <a:solidFill>
                    <a:srgbClr val="143C78"/>
                  </a:solidFill>
                </a:rPr>
                <a:t>Karl Albrecht von Bayern</a:t>
              </a:r>
              <a:endParaRPr lang="de-DE" sz="1200" dirty="0" smtClean="0">
                <a:solidFill>
                  <a:srgbClr val="143C78"/>
                </a:solidFill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7297085" y="5547204"/>
              <a:ext cx="1389715" cy="52322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lvl="1"/>
              <a:r>
                <a:rPr lang="de-DE" sz="1400" dirty="0" smtClean="0">
                  <a:solidFill>
                    <a:srgbClr val="143C78"/>
                  </a:solidFill>
                </a:rPr>
                <a:t>Franz Stephan von Lothringen</a:t>
              </a:r>
              <a:endParaRPr lang="de-DE" sz="1200" dirty="0" smtClean="0">
                <a:solidFill>
                  <a:srgbClr val="143C78"/>
                </a:solidFill>
              </a:endParaRPr>
            </a:p>
          </p:txBody>
        </p:sp>
        <p:cxnSp>
          <p:nvCxnSpPr>
            <p:cNvPr id="24" name="Gewinkelte Verbindung 23"/>
            <p:cNvCxnSpPr>
              <a:stCxn id="5" idx="3"/>
              <a:endCxn id="6" idx="1"/>
            </p:cNvCxnSpPr>
            <p:nvPr/>
          </p:nvCxnSpPr>
          <p:spPr>
            <a:xfrm flipV="1">
              <a:off x="970613" y="4252206"/>
              <a:ext cx="1133008" cy="56626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143C7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winkelte Verbindung 25"/>
            <p:cNvCxnSpPr>
              <a:stCxn id="6" idx="3"/>
              <a:endCxn id="8" idx="1"/>
            </p:cNvCxnSpPr>
            <p:nvPr/>
          </p:nvCxnSpPr>
          <p:spPr>
            <a:xfrm flipV="1">
              <a:off x="2617035" y="3717738"/>
              <a:ext cx="1561265" cy="534468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143C7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winkelte Verbindung 28"/>
            <p:cNvCxnSpPr>
              <a:stCxn id="6" idx="3"/>
              <a:endCxn id="9" idx="3"/>
            </p:cNvCxnSpPr>
            <p:nvPr/>
          </p:nvCxnSpPr>
          <p:spPr>
            <a:xfrm>
              <a:off x="2617035" y="4252206"/>
              <a:ext cx="1561265" cy="52100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143C7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winkelte Verbindung 31"/>
            <p:cNvCxnSpPr>
              <a:stCxn id="7" idx="3"/>
              <a:endCxn id="10" idx="1"/>
            </p:cNvCxnSpPr>
            <p:nvPr/>
          </p:nvCxnSpPr>
          <p:spPr>
            <a:xfrm flipV="1">
              <a:off x="2617035" y="5854593"/>
              <a:ext cx="1561267" cy="21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143C7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winkelte Verbindung 34"/>
            <p:cNvCxnSpPr>
              <a:stCxn id="5" idx="3"/>
              <a:endCxn id="7" idx="1"/>
            </p:cNvCxnSpPr>
            <p:nvPr/>
          </p:nvCxnSpPr>
          <p:spPr>
            <a:xfrm>
              <a:off x="970613" y="4818475"/>
              <a:ext cx="1133008" cy="103633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143C7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/>
            <p:cNvSpPr txBox="1"/>
            <p:nvPr/>
          </p:nvSpPr>
          <p:spPr>
            <a:xfrm>
              <a:off x="2617034" y="3920492"/>
              <a:ext cx="138971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marL="0" lvl="1"/>
              <a:r>
                <a:rPr lang="de-DE" sz="1400" dirty="0" smtClean="0">
                  <a:solidFill>
                    <a:srgbClr val="143C78"/>
                  </a:solidFill>
                </a:rPr>
                <a:t>Joseph I</a:t>
              </a:r>
            </a:p>
            <a:p>
              <a:pPr marL="0" lvl="1"/>
              <a:r>
                <a:rPr lang="de-DE" sz="1400" dirty="0" smtClean="0">
                  <a:solidFill>
                    <a:srgbClr val="143C78"/>
                  </a:solidFill>
                </a:rPr>
                <a:t>(1678-1711)</a:t>
              </a:r>
              <a:endParaRPr lang="de-DE" sz="1200" dirty="0" smtClean="0">
                <a:solidFill>
                  <a:srgbClr val="143C78"/>
                </a:solidFill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2617035" y="5537679"/>
              <a:ext cx="1201887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marL="0" lvl="1"/>
              <a:r>
                <a:rPr lang="de-DE" sz="1400" dirty="0" smtClean="0">
                  <a:solidFill>
                    <a:srgbClr val="143C78"/>
                  </a:solidFill>
                </a:rPr>
                <a:t>Karl VI</a:t>
              </a:r>
            </a:p>
            <a:p>
              <a:pPr marL="0" lvl="1"/>
              <a:r>
                <a:rPr lang="de-DE" sz="1400" dirty="0" smtClean="0">
                  <a:solidFill>
                    <a:srgbClr val="143C78"/>
                  </a:solidFill>
                </a:rPr>
                <a:t>(1685-1740)</a:t>
              </a:r>
              <a:endParaRPr lang="de-DE" sz="1200" dirty="0" smtClean="0">
                <a:solidFill>
                  <a:srgbClr val="143C78"/>
                </a:solidFill>
              </a:endParaRP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970614" y="4479144"/>
              <a:ext cx="113300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t">
              <a:spAutoFit/>
            </a:bodyPr>
            <a:lstStyle/>
            <a:p>
              <a:pPr marL="0" lvl="1"/>
              <a:r>
                <a:rPr lang="de-DE" sz="1400" dirty="0" smtClean="0">
                  <a:solidFill>
                    <a:srgbClr val="143C78"/>
                  </a:solidFill>
                </a:rPr>
                <a:t>Leopold I</a:t>
              </a:r>
            </a:p>
            <a:p>
              <a:pPr marL="0" lvl="1"/>
              <a:r>
                <a:rPr lang="de-DE" sz="1400" dirty="0" smtClean="0">
                  <a:solidFill>
                    <a:srgbClr val="143C78"/>
                  </a:solidFill>
                </a:rPr>
                <a:t>(1640-1705)</a:t>
              </a:r>
              <a:endParaRPr lang="de-DE" sz="1200" dirty="0" smtClean="0">
                <a:solidFill>
                  <a:srgbClr val="143C78"/>
                </a:solidFill>
              </a:endParaRPr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6273800" y="5550380"/>
              <a:ext cx="502485" cy="33855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lvl="1"/>
              <a:r>
                <a:rPr lang="de-DE" sz="1600" dirty="0" smtClean="0">
                  <a:solidFill>
                    <a:srgbClr val="143C78"/>
                  </a:solidFill>
                </a:rPr>
                <a:t>∞</a:t>
              </a:r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6301957" y="4359043"/>
              <a:ext cx="502485" cy="33855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lvl="1"/>
              <a:r>
                <a:rPr lang="de-DE" sz="1600" dirty="0" smtClean="0">
                  <a:solidFill>
                    <a:srgbClr val="143C78"/>
                  </a:solidFill>
                </a:rPr>
                <a:t>∞</a:t>
              </a:r>
            </a:p>
          </p:txBody>
        </p:sp>
        <p:sp>
          <p:nvSpPr>
            <p:cNvPr id="51" name="Textfeld 50"/>
            <p:cNvSpPr txBox="1"/>
            <p:nvPr/>
          </p:nvSpPr>
          <p:spPr>
            <a:xfrm>
              <a:off x="6301957" y="3378403"/>
              <a:ext cx="502485" cy="338554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marL="0" lvl="1"/>
              <a:r>
                <a:rPr lang="de-DE" sz="1600" dirty="0" smtClean="0">
                  <a:solidFill>
                    <a:srgbClr val="143C78"/>
                  </a:solidFill>
                </a:rPr>
                <a:t>∞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uppierung 100"/>
          <p:cNvGrpSpPr/>
          <p:nvPr/>
        </p:nvGrpSpPr>
        <p:grpSpPr>
          <a:xfrm>
            <a:off x="328789" y="1051155"/>
            <a:ext cx="8342429" cy="4549545"/>
            <a:chOff x="328789" y="1051155"/>
            <a:chExt cx="8342429" cy="4549545"/>
          </a:xfrm>
        </p:grpSpPr>
        <p:pic>
          <p:nvPicPr>
            <p:cNvPr id="56" name="Bild 55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2421" y="1051155"/>
              <a:ext cx="8228797" cy="4541077"/>
            </a:xfrm>
            <a:prstGeom prst="rect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</p:spPr>
        </p:pic>
        <p:sp>
          <p:nvSpPr>
            <p:cNvPr id="81" name="Freihandform 80"/>
            <p:cNvSpPr/>
            <p:nvPr/>
          </p:nvSpPr>
          <p:spPr>
            <a:xfrm>
              <a:off x="952500" y="3295650"/>
              <a:ext cx="2787650" cy="1949625"/>
            </a:xfrm>
            <a:custGeom>
              <a:avLst/>
              <a:gdLst>
                <a:gd name="connsiteX0" fmla="*/ 0 w 2787650"/>
                <a:gd name="connsiteY0" fmla="*/ 0 h 1949625"/>
                <a:gd name="connsiteX1" fmla="*/ 50800 w 2787650"/>
                <a:gd name="connsiteY1" fmla="*/ 107950 h 1949625"/>
                <a:gd name="connsiteX2" fmla="*/ 127000 w 2787650"/>
                <a:gd name="connsiteY2" fmla="*/ 152400 h 1949625"/>
                <a:gd name="connsiteX3" fmla="*/ 222250 w 2787650"/>
                <a:gd name="connsiteY3" fmla="*/ 120650 h 1949625"/>
                <a:gd name="connsiteX4" fmla="*/ 285750 w 2787650"/>
                <a:gd name="connsiteY4" fmla="*/ 222250 h 1949625"/>
                <a:gd name="connsiteX5" fmla="*/ 412750 w 2787650"/>
                <a:gd name="connsiteY5" fmla="*/ 241300 h 1949625"/>
                <a:gd name="connsiteX6" fmla="*/ 431800 w 2787650"/>
                <a:gd name="connsiteY6" fmla="*/ 304800 h 1949625"/>
                <a:gd name="connsiteX7" fmla="*/ 603250 w 2787650"/>
                <a:gd name="connsiteY7" fmla="*/ 311150 h 1949625"/>
                <a:gd name="connsiteX8" fmla="*/ 615950 w 2787650"/>
                <a:gd name="connsiteY8" fmla="*/ 412750 h 1949625"/>
                <a:gd name="connsiteX9" fmla="*/ 781050 w 2787650"/>
                <a:gd name="connsiteY9" fmla="*/ 425450 h 1949625"/>
                <a:gd name="connsiteX10" fmla="*/ 831850 w 2787650"/>
                <a:gd name="connsiteY10" fmla="*/ 349250 h 1949625"/>
                <a:gd name="connsiteX11" fmla="*/ 831850 w 2787650"/>
                <a:gd name="connsiteY11" fmla="*/ 349250 h 1949625"/>
                <a:gd name="connsiteX12" fmla="*/ 850900 w 2787650"/>
                <a:gd name="connsiteY12" fmla="*/ 425450 h 1949625"/>
                <a:gd name="connsiteX13" fmla="*/ 869950 w 2787650"/>
                <a:gd name="connsiteY13" fmla="*/ 488950 h 1949625"/>
                <a:gd name="connsiteX14" fmla="*/ 1092200 w 2787650"/>
                <a:gd name="connsiteY14" fmla="*/ 584200 h 1949625"/>
                <a:gd name="connsiteX15" fmla="*/ 1225550 w 2787650"/>
                <a:gd name="connsiteY15" fmla="*/ 577850 h 1949625"/>
                <a:gd name="connsiteX16" fmla="*/ 1289050 w 2787650"/>
                <a:gd name="connsiteY16" fmla="*/ 609600 h 1949625"/>
                <a:gd name="connsiteX17" fmla="*/ 1333500 w 2787650"/>
                <a:gd name="connsiteY17" fmla="*/ 584200 h 1949625"/>
                <a:gd name="connsiteX18" fmla="*/ 1473200 w 2787650"/>
                <a:gd name="connsiteY18" fmla="*/ 635000 h 1949625"/>
                <a:gd name="connsiteX19" fmla="*/ 1555750 w 2787650"/>
                <a:gd name="connsiteY19" fmla="*/ 717550 h 1949625"/>
                <a:gd name="connsiteX20" fmla="*/ 1625600 w 2787650"/>
                <a:gd name="connsiteY20" fmla="*/ 698500 h 1949625"/>
                <a:gd name="connsiteX21" fmla="*/ 1651000 w 2787650"/>
                <a:gd name="connsiteY21" fmla="*/ 736600 h 1949625"/>
                <a:gd name="connsiteX22" fmla="*/ 1727200 w 2787650"/>
                <a:gd name="connsiteY22" fmla="*/ 730250 h 1949625"/>
                <a:gd name="connsiteX23" fmla="*/ 1803400 w 2787650"/>
                <a:gd name="connsiteY23" fmla="*/ 704850 h 1949625"/>
                <a:gd name="connsiteX24" fmla="*/ 1873250 w 2787650"/>
                <a:gd name="connsiteY24" fmla="*/ 755650 h 1949625"/>
                <a:gd name="connsiteX25" fmla="*/ 2070100 w 2787650"/>
                <a:gd name="connsiteY25" fmla="*/ 781050 h 1949625"/>
                <a:gd name="connsiteX26" fmla="*/ 1936750 w 2787650"/>
                <a:gd name="connsiteY26" fmla="*/ 908050 h 1949625"/>
                <a:gd name="connsiteX27" fmla="*/ 1873250 w 2787650"/>
                <a:gd name="connsiteY27" fmla="*/ 1060450 h 1949625"/>
                <a:gd name="connsiteX28" fmla="*/ 1854200 w 2787650"/>
                <a:gd name="connsiteY28" fmla="*/ 1143000 h 1949625"/>
                <a:gd name="connsiteX29" fmla="*/ 1828800 w 2787650"/>
                <a:gd name="connsiteY29" fmla="*/ 1244600 h 1949625"/>
                <a:gd name="connsiteX30" fmla="*/ 1841500 w 2787650"/>
                <a:gd name="connsiteY30" fmla="*/ 1308100 h 1949625"/>
                <a:gd name="connsiteX31" fmla="*/ 1727200 w 2787650"/>
                <a:gd name="connsiteY31" fmla="*/ 1352550 h 1949625"/>
                <a:gd name="connsiteX32" fmla="*/ 1625600 w 2787650"/>
                <a:gd name="connsiteY32" fmla="*/ 1320800 h 1949625"/>
                <a:gd name="connsiteX33" fmla="*/ 1593850 w 2787650"/>
                <a:gd name="connsiteY33" fmla="*/ 1371600 h 1949625"/>
                <a:gd name="connsiteX34" fmla="*/ 1638300 w 2787650"/>
                <a:gd name="connsiteY34" fmla="*/ 1390650 h 1949625"/>
                <a:gd name="connsiteX35" fmla="*/ 1447800 w 2787650"/>
                <a:gd name="connsiteY35" fmla="*/ 1524000 h 1949625"/>
                <a:gd name="connsiteX36" fmla="*/ 1428750 w 2787650"/>
                <a:gd name="connsiteY36" fmla="*/ 1587500 h 1949625"/>
                <a:gd name="connsiteX37" fmla="*/ 1327150 w 2787650"/>
                <a:gd name="connsiteY37" fmla="*/ 1651000 h 1949625"/>
                <a:gd name="connsiteX38" fmla="*/ 1314450 w 2787650"/>
                <a:gd name="connsiteY38" fmla="*/ 1727200 h 1949625"/>
                <a:gd name="connsiteX39" fmla="*/ 1282700 w 2787650"/>
                <a:gd name="connsiteY39" fmla="*/ 1816100 h 1949625"/>
                <a:gd name="connsiteX40" fmla="*/ 1377950 w 2787650"/>
                <a:gd name="connsiteY40" fmla="*/ 1797050 h 1949625"/>
                <a:gd name="connsiteX41" fmla="*/ 1377950 w 2787650"/>
                <a:gd name="connsiteY41" fmla="*/ 1746250 h 1949625"/>
                <a:gd name="connsiteX42" fmla="*/ 1536700 w 2787650"/>
                <a:gd name="connsiteY42" fmla="*/ 1689100 h 1949625"/>
                <a:gd name="connsiteX43" fmla="*/ 1593850 w 2787650"/>
                <a:gd name="connsiteY43" fmla="*/ 1784350 h 1949625"/>
                <a:gd name="connsiteX44" fmla="*/ 1644650 w 2787650"/>
                <a:gd name="connsiteY44" fmla="*/ 1873250 h 1949625"/>
                <a:gd name="connsiteX45" fmla="*/ 1695450 w 2787650"/>
                <a:gd name="connsiteY45" fmla="*/ 1917700 h 1949625"/>
                <a:gd name="connsiteX46" fmla="*/ 1816100 w 2787650"/>
                <a:gd name="connsiteY46" fmla="*/ 1885950 h 1949625"/>
                <a:gd name="connsiteX47" fmla="*/ 1949450 w 2787650"/>
                <a:gd name="connsiteY47" fmla="*/ 1898650 h 1949625"/>
                <a:gd name="connsiteX48" fmla="*/ 2032000 w 2787650"/>
                <a:gd name="connsiteY48" fmla="*/ 1847850 h 1949625"/>
                <a:gd name="connsiteX49" fmla="*/ 2057400 w 2787650"/>
                <a:gd name="connsiteY49" fmla="*/ 1765300 h 1949625"/>
                <a:gd name="connsiteX50" fmla="*/ 2159000 w 2787650"/>
                <a:gd name="connsiteY50" fmla="*/ 1720850 h 1949625"/>
                <a:gd name="connsiteX51" fmla="*/ 2190750 w 2787650"/>
                <a:gd name="connsiteY51" fmla="*/ 1790700 h 1949625"/>
                <a:gd name="connsiteX52" fmla="*/ 2305050 w 2787650"/>
                <a:gd name="connsiteY52" fmla="*/ 1835150 h 1949625"/>
                <a:gd name="connsiteX53" fmla="*/ 2330450 w 2787650"/>
                <a:gd name="connsiteY53" fmla="*/ 1892300 h 1949625"/>
                <a:gd name="connsiteX54" fmla="*/ 2368550 w 2787650"/>
                <a:gd name="connsiteY54" fmla="*/ 1930400 h 1949625"/>
                <a:gd name="connsiteX55" fmla="*/ 2393950 w 2787650"/>
                <a:gd name="connsiteY55" fmla="*/ 1879600 h 1949625"/>
                <a:gd name="connsiteX56" fmla="*/ 2482850 w 2787650"/>
                <a:gd name="connsiteY56" fmla="*/ 1765300 h 1949625"/>
                <a:gd name="connsiteX57" fmla="*/ 2482850 w 2787650"/>
                <a:gd name="connsiteY57" fmla="*/ 1695450 h 1949625"/>
                <a:gd name="connsiteX58" fmla="*/ 2527300 w 2787650"/>
                <a:gd name="connsiteY58" fmla="*/ 1695450 h 1949625"/>
                <a:gd name="connsiteX59" fmla="*/ 2584450 w 2787650"/>
                <a:gd name="connsiteY59" fmla="*/ 1778000 h 1949625"/>
                <a:gd name="connsiteX60" fmla="*/ 2692400 w 2787650"/>
                <a:gd name="connsiteY60" fmla="*/ 1746250 h 1949625"/>
                <a:gd name="connsiteX61" fmla="*/ 2755900 w 2787650"/>
                <a:gd name="connsiteY61" fmla="*/ 1733550 h 1949625"/>
                <a:gd name="connsiteX62" fmla="*/ 2768600 w 2787650"/>
                <a:gd name="connsiteY62" fmla="*/ 1651000 h 1949625"/>
                <a:gd name="connsiteX63" fmla="*/ 2787650 w 2787650"/>
                <a:gd name="connsiteY63" fmla="*/ 1568450 h 1949625"/>
                <a:gd name="connsiteX64" fmla="*/ 2698750 w 2787650"/>
                <a:gd name="connsiteY64" fmla="*/ 1536700 h 1949625"/>
                <a:gd name="connsiteX65" fmla="*/ 2673350 w 2787650"/>
                <a:gd name="connsiteY65" fmla="*/ 1492250 h 1949625"/>
                <a:gd name="connsiteX66" fmla="*/ 2578100 w 2787650"/>
                <a:gd name="connsiteY66" fmla="*/ 1498600 h 1949625"/>
                <a:gd name="connsiteX67" fmla="*/ 2578100 w 2787650"/>
                <a:gd name="connsiteY67" fmla="*/ 1397000 h 1949625"/>
                <a:gd name="connsiteX68" fmla="*/ 2597150 w 2787650"/>
                <a:gd name="connsiteY68" fmla="*/ 1346200 h 1949625"/>
                <a:gd name="connsiteX69" fmla="*/ 2559050 w 2787650"/>
                <a:gd name="connsiteY69" fmla="*/ 1308100 h 1949625"/>
                <a:gd name="connsiteX70" fmla="*/ 2470150 w 2787650"/>
                <a:gd name="connsiteY70" fmla="*/ 1263650 h 1949625"/>
                <a:gd name="connsiteX71" fmla="*/ 2362200 w 2787650"/>
                <a:gd name="connsiteY71" fmla="*/ 1257300 h 1949625"/>
                <a:gd name="connsiteX72" fmla="*/ 2260600 w 2787650"/>
                <a:gd name="connsiteY72" fmla="*/ 1257300 h 1949625"/>
                <a:gd name="connsiteX73" fmla="*/ 2222500 w 2787650"/>
                <a:gd name="connsiteY73" fmla="*/ 1206500 h 1949625"/>
                <a:gd name="connsiteX74" fmla="*/ 2165350 w 2787650"/>
                <a:gd name="connsiteY74" fmla="*/ 1250950 h 1949625"/>
                <a:gd name="connsiteX75" fmla="*/ 2165350 w 2787650"/>
                <a:gd name="connsiteY75" fmla="*/ 1250950 h 1949625"/>
                <a:gd name="connsiteX76" fmla="*/ 2159000 w 2787650"/>
                <a:gd name="connsiteY76" fmla="*/ 1295400 h 1949625"/>
                <a:gd name="connsiteX77" fmla="*/ 2057400 w 2787650"/>
                <a:gd name="connsiteY77" fmla="*/ 1276350 h 1949625"/>
                <a:gd name="connsiteX78" fmla="*/ 1981200 w 2787650"/>
                <a:gd name="connsiteY78" fmla="*/ 1295400 h 1949625"/>
                <a:gd name="connsiteX79" fmla="*/ 1936750 w 2787650"/>
                <a:gd name="connsiteY79" fmla="*/ 1308100 h 1949625"/>
                <a:gd name="connsiteX80" fmla="*/ 1873250 w 2787650"/>
                <a:gd name="connsiteY80" fmla="*/ 1314450 h 1949625"/>
                <a:gd name="connsiteX81" fmla="*/ 1828800 w 2787650"/>
                <a:gd name="connsiteY81" fmla="*/ 1282700 h 1949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2787650" h="1949625">
                  <a:moveTo>
                    <a:pt x="0" y="0"/>
                  </a:moveTo>
                  <a:cubicBezTo>
                    <a:pt x="45256" y="109907"/>
                    <a:pt x="5536" y="107950"/>
                    <a:pt x="50800" y="107950"/>
                  </a:cubicBezTo>
                  <a:lnTo>
                    <a:pt x="127000" y="152400"/>
                  </a:lnTo>
                  <a:lnTo>
                    <a:pt x="222250" y="120650"/>
                  </a:lnTo>
                  <a:cubicBezTo>
                    <a:pt x="280438" y="224095"/>
                    <a:pt x="240543" y="222250"/>
                    <a:pt x="285750" y="222250"/>
                  </a:cubicBezTo>
                  <a:lnTo>
                    <a:pt x="412750" y="241300"/>
                  </a:lnTo>
                  <a:lnTo>
                    <a:pt x="431800" y="304800"/>
                  </a:lnTo>
                  <a:lnTo>
                    <a:pt x="603250" y="311150"/>
                  </a:lnTo>
                  <a:lnTo>
                    <a:pt x="615950" y="412750"/>
                  </a:lnTo>
                  <a:lnTo>
                    <a:pt x="781050" y="425450"/>
                  </a:lnTo>
                  <a:lnTo>
                    <a:pt x="831850" y="349250"/>
                  </a:lnTo>
                  <a:lnTo>
                    <a:pt x="831850" y="349250"/>
                  </a:lnTo>
                  <a:lnTo>
                    <a:pt x="850900" y="425450"/>
                  </a:lnTo>
                  <a:lnTo>
                    <a:pt x="869950" y="488950"/>
                  </a:lnTo>
                  <a:lnTo>
                    <a:pt x="1092200" y="584200"/>
                  </a:lnTo>
                  <a:lnTo>
                    <a:pt x="1225550" y="577850"/>
                  </a:lnTo>
                  <a:lnTo>
                    <a:pt x="1289050" y="609600"/>
                  </a:lnTo>
                  <a:lnTo>
                    <a:pt x="1333500" y="584200"/>
                  </a:lnTo>
                  <a:lnTo>
                    <a:pt x="1473200" y="635000"/>
                  </a:lnTo>
                  <a:lnTo>
                    <a:pt x="1555750" y="717550"/>
                  </a:lnTo>
                  <a:lnTo>
                    <a:pt x="1625600" y="698500"/>
                  </a:lnTo>
                  <a:lnTo>
                    <a:pt x="1651000" y="736600"/>
                  </a:lnTo>
                  <a:lnTo>
                    <a:pt x="1727200" y="730250"/>
                  </a:lnTo>
                  <a:lnTo>
                    <a:pt x="1803400" y="704850"/>
                  </a:lnTo>
                  <a:lnTo>
                    <a:pt x="1873250" y="755650"/>
                  </a:lnTo>
                  <a:lnTo>
                    <a:pt x="2070100" y="781050"/>
                  </a:lnTo>
                  <a:lnTo>
                    <a:pt x="1936750" y="908050"/>
                  </a:lnTo>
                  <a:lnTo>
                    <a:pt x="1873250" y="1060450"/>
                  </a:lnTo>
                  <a:lnTo>
                    <a:pt x="1854200" y="1143000"/>
                  </a:lnTo>
                  <a:lnTo>
                    <a:pt x="1828800" y="1244600"/>
                  </a:lnTo>
                  <a:cubicBezTo>
                    <a:pt x="1841959" y="1303816"/>
                    <a:pt x="1841500" y="1282235"/>
                    <a:pt x="1841500" y="1308100"/>
                  </a:cubicBezTo>
                  <a:lnTo>
                    <a:pt x="1727200" y="1352550"/>
                  </a:lnTo>
                  <a:lnTo>
                    <a:pt x="1625600" y="1320800"/>
                  </a:lnTo>
                  <a:cubicBezTo>
                    <a:pt x="1592822" y="1379800"/>
                    <a:pt x="1593850" y="1399742"/>
                    <a:pt x="1593850" y="1371600"/>
                  </a:cubicBezTo>
                  <a:lnTo>
                    <a:pt x="1638300" y="1390650"/>
                  </a:lnTo>
                  <a:lnTo>
                    <a:pt x="1447800" y="1524000"/>
                  </a:lnTo>
                  <a:lnTo>
                    <a:pt x="1428750" y="1587500"/>
                  </a:lnTo>
                  <a:lnTo>
                    <a:pt x="1327150" y="1651000"/>
                  </a:lnTo>
                  <a:lnTo>
                    <a:pt x="1314450" y="1727200"/>
                  </a:lnTo>
                  <a:lnTo>
                    <a:pt x="1282700" y="1816100"/>
                  </a:lnTo>
                  <a:lnTo>
                    <a:pt x="1377950" y="1797050"/>
                  </a:lnTo>
                  <a:cubicBezTo>
                    <a:pt x="1371337" y="1744150"/>
                    <a:pt x="1354535" y="1746250"/>
                    <a:pt x="1377950" y="1746250"/>
                  </a:cubicBezTo>
                  <a:lnTo>
                    <a:pt x="1536700" y="1689100"/>
                  </a:lnTo>
                  <a:lnTo>
                    <a:pt x="1593850" y="1784350"/>
                  </a:lnTo>
                  <a:lnTo>
                    <a:pt x="1644650" y="1873250"/>
                  </a:lnTo>
                  <a:lnTo>
                    <a:pt x="1695450" y="1917700"/>
                  </a:lnTo>
                  <a:lnTo>
                    <a:pt x="1816100" y="1885950"/>
                  </a:lnTo>
                  <a:lnTo>
                    <a:pt x="1949450" y="1898650"/>
                  </a:lnTo>
                  <a:lnTo>
                    <a:pt x="2032000" y="1847850"/>
                  </a:lnTo>
                  <a:lnTo>
                    <a:pt x="2057400" y="1765300"/>
                  </a:lnTo>
                  <a:lnTo>
                    <a:pt x="2159000" y="1720850"/>
                  </a:lnTo>
                  <a:lnTo>
                    <a:pt x="2190750" y="1790700"/>
                  </a:lnTo>
                  <a:lnTo>
                    <a:pt x="2305050" y="1835150"/>
                  </a:lnTo>
                  <a:lnTo>
                    <a:pt x="2330450" y="1892300"/>
                  </a:lnTo>
                  <a:cubicBezTo>
                    <a:pt x="2363940" y="1939186"/>
                    <a:pt x="2349325" y="1949625"/>
                    <a:pt x="2368550" y="1930400"/>
                  </a:cubicBezTo>
                  <a:lnTo>
                    <a:pt x="2393950" y="1879600"/>
                  </a:lnTo>
                  <a:lnTo>
                    <a:pt x="2482850" y="1765300"/>
                  </a:lnTo>
                  <a:lnTo>
                    <a:pt x="2482850" y="1695450"/>
                  </a:lnTo>
                  <a:cubicBezTo>
                    <a:pt x="2529395" y="1688801"/>
                    <a:pt x="2527300" y="1674133"/>
                    <a:pt x="2527300" y="1695450"/>
                  </a:cubicBezTo>
                  <a:lnTo>
                    <a:pt x="2584450" y="1778000"/>
                  </a:lnTo>
                  <a:lnTo>
                    <a:pt x="2692400" y="1746250"/>
                  </a:lnTo>
                  <a:cubicBezTo>
                    <a:pt x="2758006" y="1739689"/>
                    <a:pt x="2755900" y="1761172"/>
                    <a:pt x="2755900" y="1733550"/>
                  </a:cubicBezTo>
                  <a:lnTo>
                    <a:pt x="2768600" y="1651000"/>
                  </a:lnTo>
                  <a:lnTo>
                    <a:pt x="2787650" y="1568450"/>
                  </a:lnTo>
                  <a:lnTo>
                    <a:pt x="2698750" y="1536700"/>
                  </a:lnTo>
                  <a:lnTo>
                    <a:pt x="2673350" y="1492250"/>
                  </a:lnTo>
                  <a:lnTo>
                    <a:pt x="2578100" y="1498600"/>
                  </a:lnTo>
                  <a:lnTo>
                    <a:pt x="2578100" y="1397000"/>
                  </a:lnTo>
                  <a:cubicBezTo>
                    <a:pt x="2591313" y="1344147"/>
                    <a:pt x="2573346" y="1346200"/>
                    <a:pt x="2597150" y="1346200"/>
                  </a:cubicBezTo>
                  <a:cubicBezTo>
                    <a:pt x="2564045" y="1306474"/>
                    <a:pt x="2581932" y="1308100"/>
                    <a:pt x="2559050" y="1308100"/>
                  </a:cubicBezTo>
                  <a:lnTo>
                    <a:pt x="2470150" y="1263650"/>
                  </a:lnTo>
                  <a:lnTo>
                    <a:pt x="2362200" y="1257300"/>
                  </a:lnTo>
                  <a:lnTo>
                    <a:pt x="2260600" y="1257300"/>
                  </a:lnTo>
                  <a:lnTo>
                    <a:pt x="2222500" y="1206500"/>
                  </a:lnTo>
                  <a:lnTo>
                    <a:pt x="2165350" y="1250950"/>
                  </a:lnTo>
                  <a:lnTo>
                    <a:pt x="2165350" y="1250950"/>
                  </a:lnTo>
                  <a:cubicBezTo>
                    <a:pt x="2158737" y="1303850"/>
                    <a:pt x="2159000" y="1318815"/>
                    <a:pt x="2159000" y="1295400"/>
                  </a:cubicBezTo>
                  <a:lnTo>
                    <a:pt x="2057400" y="1276350"/>
                  </a:lnTo>
                  <a:lnTo>
                    <a:pt x="1981200" y="1295400"/>
                  </a:lnTo>
                  <a:cubicBezTo>
                    <a:pt x="1941092" y="1308769"/>
                    <a:pt x="1956487" y="1308100"/>
                    <a:pt x="1936750" y="1308100"/>
                  </a:cubicBezTo>
                  <a:lnTo>
                    <a:pt x="1873250" y="1314450"/>
                  </a:lnTo>
                  <a:lnTo>
                    <a:pt x="1828800" y="1282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84" name="Freihandform 83"/>
            <p:cNvSpPr/>
            <p:nvPr/>
          </p:nvSpPr>
          <p:spPr>
            <a:xfrm>
              <a:off x="3704167" y="4910667"/>
              <a:ext cx="1341966" cy="444539"/>
            </a:xfrm>
            <a:custGeom>
              <a:avLst/>
              <a:gdLst>
                <a:gd name="connsiteX0" fmla="*/ 0 w 1341966"/>
                <a:gd name="connsiteY0" fmla="*/ 127000 h 444539"/>
                <a:gd name="connsiteX1" fmla="*/ 25400 w 1341966"/>
                <a:gd name="connsiteY1" fmla="*/ 266700 h 444539"/>
                <a:gd name="connsiteX2" fmla="*/ 4233 w 1341966"/>
                <a:gd name="connsiteY2" fmla="*/ 372533 h 444539"/>
                <a:gd name="connsiteX3" fmla="*/ 88900 w 1341966"/>
                <a:gd name="connsiteY3" fmla="*/ 406400 h 444539"/>
                <a:gd name="connsiteX4" fmla="*/ 190500 w 1341966"/>
                <a:gd name="connsiteY4" fmla="*/ 393700 h 444539"/>
                <a:gd name="connsiteX5" fmla="*/ 262466 w 1341966"/>
                <a:gd name="connsiteY5" fmla="*/ 414866 h 444539"/>
                <a:gd name="connsiteX6" fmla="*/ 381000 w 1341966"/>
                <a:gd name="connsiteY6" fmla="*/ 414866 h 444539"/>
                <a:gd name="connsiteX7" fmla="*/ 491066 w 1341966"/>
                <a:gd name="connsiteY7" fmla="*/ 347133 h 444539"/>
                <a:gd name="connsiteX8" fmla="*/ 588433 w 1341966"/>
                <a:gd name="connsiteY8" fmla="*/ 330200 h 444539"/>
                <a:gd name="connsiteX9" fmla="*/ 702733 w 1341966"/>
                <a:gd name="connsiteY9" fmla="*/ 292100 h 444539"/>
                <a:gd name="connsiteX10" fmla="*/ 817033 w 1341966"/>
                <a:gd name="connsiteY10" fmla="*/ 148166 h 444539"/>
                <a:gd name="connsiteX11" fmla="*/ 846666 w 1341966"/>
                <a:gd name="connsiteY11" fmla="*/ 0 h 444539"/>
                <a:gd name="connsiteX12" fmla="*/ 846666 w 1341966"/>
                <a:gd name="connsiteY12" fmla="*/ 0 h 444539"/>
                <a:gd name="connsiteX13" fmla="*/ 922866 w 1341966"/>
                <a:gd name="connsiteY13" fmla="*/ 16933 h 444539"/>
                <a:gd name="connsiteX14" fmla="*/ 1011766 w 1341966"/>
                <a:gd name="connsiteY14" fmla="*/ 21166 h 444539"/>
                <a:gd name="connsiteX15" fmla="*/ 1028700 w 1341966"/>
                <a:gd name="connsiteY15" fmla="*/ 42333 h 444539"/>
                <a:gd name="connsiteX16" fmla="*/ 1134533 w 1341966"/>
                <a:gd name="connsiteY16" fmla="*/ 38100 h 444539"/>
                <a:gd name="connsiteX17" fmla="*/ 1185333 w 1341966"/>
                <a:gd name="connsiteY17" fmla="*/ 59266 h 444539"/>
                <a:gd name="connsiteX18" fmla="*/ 1244600 w 1341966"/>
                <a:gd name="connsiteY18" fmla="*/ 46566 h 444539"/>
                <a:gd name="connsiteX19" fmla="*/ 1341966 w 1341966"/>
                <a:gd name="connsiteY19" fmla="*/ 67733 h 444539"/>
                <a:gd name="connsiteX20" fmla="*/ 1325033 w 1341966"/>
                <a:gd name="connsiteY20" fmla="*/ 97366 h 444539"/>
                <a:gd name="connsiteX21" fmla="*/ 1291166 w 1341966"/>
                <a:gd name="connsiteY21" fmla="*/ 101600 h 444539"/>
                <a:gd name="connsiteX22" fmla="*/ 1231900 w 1341966"/>
                <a:gd name="connsiteY22" fmla="*/ 152400 h 444539"/>
                <a:gd name="connsiteX23" fmla="*/ 1244600 w 1341966"/>
                <a:gd name="connsiteY23" fmla="*/ 177800 h 444539"/>
                <a:gd name="connsiteX24" fmla="*/ 1320800 w 1341966"/>
                <a:gd name="connsiteY24" fmla="*/ 194733 h 444539"/>
                <a:gd name="connsiteX25" fmla="*/ 1308100 w 1341966"/>
                <a:gd name="connsiteY25" fmla="*/ 224366 h 444539"/>
                <a:gd name="connsiteX26" fmla="*/ 1270000 w 1341966"/>
                <a:gd name="connsiteY26" fmla="*/ 237066 h 444539"/>
                <a:gd name="connsiteX27" fmla="*/ 1253066 w 1341966"/>
                <a:gd name="connsiteY27" fmla="*/ 266700 h 444539"/>
                <a:gd name="connsiteX28" fmla="*/ 1312333 w 1341966"/>
                <a:gd name="connsiteY28" fmla="*/ 258233 h 444539"/>
                <a:gd name="connsiteX29" fmla="*/ 1299633 w 1341966"/>
                <a:gd name="connsiteY29" fmla="*/ 330200 h 444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341966" h="444539">
                  <a:moveTo>
                    <a:pt x="0" y="127000"/>
                  </a:moveTo>
                  <a:lnTo>
                    <a:pt x="25400" y="266700"/>
                  </a:lnTo>
                  <a:lnTo>
                    <a:pt x="4233" y="372533"/>
                  </a:lnTo>
                  <a:lnTo>
                    <a:pt x="88900" y="406400"/>
                  </a:lnTo>
                  <a:lnTo>
                    <a:pt x="190500" y="393700"/>
                  </a:lnTo>
                  <a:cubicBezTo>
                    <a:pt x="263797" y="419570"/>
                    <a:pt x="262466" y="444539"/>
                    <a:pt x="262466" y="414866"/>
                  </a:cubicBezTo>
                  <a:lnTo>
                    <a:pt x="381000" y="414866"/>
                  </a:lnTo>
                  <a:cubicBezTo>
                    <a:pt x="496514" y="346414"/>
                    <a:pt x="539587" y="347133"/>
                    <a:pt x="491066" y="347133"/>
                  </a:cubicBezTo>
                  <a:lnTo>
                    <a:pt x="588433" y="330200"/>
                  </a:lnTo>
                  <a:lnTo>
                    <a:pt x="702733" y="292100"/>
                  </a:lnTo>
                  <a:lnTo>
                    <a:pt x="817033" y="148166"/>
                  </a:lnTo>
                  <a:lnTo>
                    <a:pt x="846666" y="0"/>
                  </a:lnTo>
                  <a:lnTo>
                    <a:pt x="846666" y="0"/>
                  </a:lnTo>
                  <a:lnTo>
                    <a:pt x="922866" y="16933"/>
                  </a:lnTo>
                  <a:lnTo>
                    <a:pt x="1011766" y="21166"/>
                  </a:lnTo>
                  <a:lnTo>
                    <a:pt x="1028700" y="42333"/>
                  </a:lnTo>
                  <a:lnTo>
                    <a:pt x="1134533" y="38100"/>
                  </a:lnTo>
                  <a:lnTo>
                    <a:pt x="1185333" y="59266"/>
                  </a:lnTo>
                  <a:lnTo>
                    <a:pt x="1244600" y="46566"/>
                  </a:lnTo>
                  <a:lnTo>
                    <a:pt x="1341966" y="67733"/>
                  </a:lnTo>
                  <a:lnTo>
                    <a:pt x="1325033" y="97366"/>
                  </a:lnTo>
                  <a:lnTo>
                    <a:pt x="1291166" y="101600"/>
                  </a:lnTo>
                  <a:lnTo>
                    <a:pt x="1231900" y="152400"/>
                  </a:lnTo>
                  <a:cubicBezTo>
                    <a:pt x="1240812" y="179139"/>
                    <a:pt x="1231441" y="177800"/>
                    <a:pt x="1244600" y="177800"/>
                  </a:cubicBezTo>
                  <a:lnTo>
                    <a:pt x="1320800" y="194733"/>
                  </a:lnTo>
                  <a:cubicBezTo>
                    <a:pt x="1307604" y="229921"/>
                    <a:pt x="1308100" y="240657"/>
                    <a:pt x="1308100" y="224366"/>
                  </a:cubicBezTo>
                  <a:lnTo>
                    <a:pt x="1270000" y="237066"/>
                  </a:lnTo>
                  <a:lnTo>
                    <a:pt x="1253066" y="266700"/>
                  </a:lnTo>
                  <a:cubicBezTo>
                    <a:pt x="1313740" y="262365"/>
                    <a:pt x="1312333" y="282272"/>
                    <a:pt x="1312333" y="258233"/>
                  </a:cubicBezTo>
                  <a:lnTo>
                    <a:pt x="1299633" y="3302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90" name="Freihandform 89"/>
            <p:cNvSpPr/>
            <p:nvPr/>
          </p:nvSpPr>
          <p:spPr>
            <a:xfrm>
              <a:off x="2120900" y="5109633"/>
              <a:ext cx="105833" cy="482600"/>
            </a:xfrm>
            <a:custGeom>
              <a:avLst/>
              <a:gdLst>
                <a:gd name="connsiteX0" fmla="*/ 105833 w 105833"/>
                <a:gd name="connsiteY0" fmla="*/ 0 h 482600"/>
                <a:gd name="connsiteX1" fmla="*/ 25400 w 105833"/>
                <a:gd name="connsiteY1" fmla="*/ 173567 h 482600"/>
                <a:gd name="connsiteX2" fmla="*/ 42333 w 105833"/>
                <a:gd name="connsiteY2" fmla="*/ 287867 h 482600"/>
                <a:gd name="connsiteX3" fmla="*/ 0 w 105833"/>
                <a:gd name="connsiteY3" fmla="*/ 397934 h 482600"/>
                <a:gd name="connsiteX4" fmla="*/ 21167 w 105833"/>
                <a:gd name="connsiteY4" fmla="*/ 482600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33" h="482600">
                  <a:moveTo>
                    <a:pt x="105833" y="0"/>
                  </a:moveTo>
                  <a:lnTo>
                    <a:pt x="25400" y="173567"/>
                  </a:lnTo>
                  <a:lnTo>
                    <a:pt x="42333" y="287867"/>
                  </a:lnTo>
                  <a:lnTo>
                    <a:pt x="0" y="397934"/>
                  </a:lnTo>
                  <a:lnTo>
                    <a:pt x="21167" y="4826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3" name="Freihandform 92"/>
            <p:cNvSpPr/>
            <p:nvPr/>
          </p:nvSpPr>
          <p:spPr>
            <a:xfrm>
              <a:off x="5029200" y="5156200"/>
              <a:ext cx="749300" cy="300567"/>
            </a:xfrm>
            <a:custGeom>
              <a:avLst/>
              <a:gdLst>
                <a:gd name="connsiteX0" fmla="*/ 0 w 749300"/>
                <a:gd name="connsiteY0" fmla="*/ 165100 h 300567"/>
                <a:gd name="connsiteX1" fmla="*/ 105833 w 749300"/>
                <a:gd name="connsiteY1" fmla="*/ 220133 h 300567"/>
                <a:gd name="connsiteX2" fmla="*/ 84667 w 749300"/>
                <a:gd name="connsiteY2" fmla="*/ 300567 h 300567"/>
                <a:gd name="connsiteX3" fmla="*/ 241300 w 749300"/>
                <a:gd name="connsiteY3" fmla="*/ 254000 h 300567"/>
                <a:gd name="connsiteX4" fmla="*/ 414867 w 749300"/>
                <a:gd name="connsiteY4" fmla="*/ 203200 h 300567"/>
                <a:gd name="connsiteX5" fmla="*/ 486833 w 749300"/>
                <a:gd name="connsiteY5" fmla="*/ 194733 h 300567"/>
                <a:gd name="connsiteX6" fmla="*/ 554567 w 749300"/>
                <a:gd name="connsiteY6" fmla="*/ 215900 h 300567"/>
                <a:gd name="connsiteX7" fmla="*/ 622300 w 749300"/>
                <a:gd name="connsiteY7" fmla="*/ 211667 h 300567"/>
                <a:gd name="connsiteX8" fmla="*/ 635000 w 749300"/>
                <a:gd name="connsiteY8" fmla="*/ 135467 h 300567"/>
                <a:gd name="connsiteX9" fmla="*/ 630767 w 749300"/>
                <a:gd name="connsiteY9" fmla="*/ 97367 h 300567"/>
                <a:gd name="connsiteX10" fmla="*/ 736600 w 749300"/>
                <a:gd name="connsiteY10" fmla="*/ 63500 h 300567"/>
                <a:gd name="connsiteX11" fmla="*/ 749300 w 749300"/>
                <a:gd name="connsiteY11" fmla="*/ 0 h 300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9300" h="300567">
                  <a:moveTo>
                    <a:pt x="0" y="165100"/>
                  </a:moveTo>
                  <a:cubicBezTo>
                    <a:pt x="103324" y="225373"/>
                    <a:pt x="73879" y="252094"/>
                    <a:pt x="105833" y="220133"/>
                  </a:cubicBezTo>
                  <a:lnTo>
                    <a:pt x="84667" y="300567"/>
                  </a:lnTo>
                  <a:lnTo>
                    <a:pt x="241300" y="254000"/>
                  </a:lnTo>
                  <a:lnTo>
                    <a:pt x="414867" y="203200"/>
                  </a:lnTo>
                  <a:cubicBezTo>
                    <a:pt x="484000" y="194558"/>
                    <a:pt x="459847" y="194733"/>
                    <a:pt x="486833" y="194733"/>
                  </a:cubicBezTo>
                  <a:lnTo>
                    <a:pt x="554567" y="215900"/>
                  </a:lnTo>
                  <a:lnTo>
                    <a:pt x="622300" y="211667"/>
                  </a:lnTo>
                  <a:lnTo>
                    <a:pt x="635000" y="135467"/>
                  </a:lnTo>
                  <a:lnTo>
                    <a:pt x="630767" y="97367"/>
                  </a:lnTo>
                  <a:lnTo>
                    <a:pt x="736600" y="63500"/>
                  </a:lnTo>
                  <a:lnTo>
                    <a:pt x="749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97" name="Freihandform 96"/>
            <p:cNvSpPr/>
            <p:nvPr/>
          </p:nvSpPr>
          <p:spPr>
            <a:xfrm>
              <a:off x="5723811" y="3746500"/>
              <a:ext cx="1178639" cy="1416050"/>
            </a:xfrm>
            <a:custGeom>
              <a:avLst/>
              <a:gdLst>
                <a:gd name="connsiteX0" fmla="*/ 48339 w 1178639"/>
                <a:gd name="connsiteY0" fmla="*/ 1416050 h 1416050"/>
                <a:gd name="connsiteX1" fmla="*/ 16589 w 1178639"/>
                <a:gd name="connsiteY1" fmla="*/ 1346200 h 1416050"/>
                <a:gd name="connsiteX2" fmla="*/ 143589 w 1178639"/>
                <a:gd name="connsiteY2" fmla="*/ 1314450 h 1416050"/>
                <a:gd name="connsiteX3" fmla="*/ 232489 w 1178639"/>
                <a:gd name="connsiteY3" fmla="*/ 1282700 h 1416050"/>
                <a:gd name="connsiteX4" fmla="*/ 295989 w 1178639"/>
                <a:gd name="connsiteY4" fmla="*/ 1238250 h 1416050"/>
                <a:gd name="connsiteX5" fmla="*/ 315039 w 1178639"/>
                <a:gd name="connsiteY5" fmla="*/ 1231900 h 1416050"/>
                <a:gd name="connsiteX6" fmla="*/ 315039 w 1178639"/>
                <a:gd name="connsiteY6" fmla="*/ 1231900 h 1416050"/>
                <a:gd name="connsiteX7" fmla="*/ 283289 w 1178639"/>
                <a:gd name="connsiteY7" fmla="*/ 1149350 h 1416050"/>
                <a:gd name="connsiteX8" fmla="*/ 334089 w 1178639"/>
                <a:gd name="connsiteY8" fmla="*/ 1041400 h 1416050"/>
                <a:gd name="connsiteX9" fmla="*/ 321389 w 1178639"/>
                <a:gd name="connsiteY9" fmla="*/ 977900 h 1416050"/>
                <a:gd name="connsiteX10" fmla="*/ 321389 w 1178639"/>
                <a:gd name="connsiteY10" fmla="*/ 914400 h 1416050"/>
                <a:gd name="connsiteX11" fmla="*/ 403939 w 1178639"/>
                <a:gd name="connsiteY11" fmla="*/ 844550 h 1416050"/>
                <a:gd name="connsiteX12" fmla="*/ 346789 w 1178639"/>
                <a:gd name="connsiteY12" fmla="*/ 787400 h 1416050"/>
                <a:gd name="connsiteX13" fmla="*/ 435689 w 1178639"/>
                <a:gd name="connsiteY13" fmla="*/ 806450 h 1416050"/>
                <a:gd name="connsiteX14" fmla="*/ 543639 w 1178639"/>
                <a:gd name="connsiteY14" fmla="*/ 793750 h 1416050"/>
                <a:gd name="connsiteX15" fmla="*/ 575389 w 1178639"/>
                <a:gd name="connsiteY15" fmla="*/ 679450 h 1416050"/>
                <a:gd name="connsiteX16" fmla="*/ 518239 w 1178639"/>
                <a:gd name="connsiteY16" fmla="*/ 609600 h 1416050"/>
                <a:gd name="connsiteX17" fmla="*/ 499189 w 1178639"/>
                <a:gd name="connsiteY17" fmla="*/ 495300 h 1416050"/>
                <a:gd name="connsiteX18" fmla="*/ 613489 w 1178639"/>
                <a:gd name="connsiteY18" fmla="*/ 368300 h 1416050"/>
                <a:gd name="connsiteX19" fmla="*/ 778589 w 1178639"/>
                <a:gd name="connsiteY19" fmla="*/ 381000 h 1416050"/>
                <a:gd name="connsiteX20" fmla="*/ 918289 w 1178639"/>
                <a:gd name="connsiteY20" fmla="*/ 285750 h 1416050"/>
                <a:gd name="connsiteX21" fmla="*/ 988139 w 1178639"/>
                <a:gd name="connsiteY21" fmla="*/ 215900 h 1416050"/>
                <a:gd name="connsiteX22" fmla="*/ 1083389 w 1178639"/>
                <a:gd name="connsiteY22" fmla="*/ 165100 h 1416050"/>
                <a:gd name="connsiteX23" fmla="*/ 1178639 w 1178639"/>
                <a:gd name="connsiteY23" fmla="*/ 127000 h 1416050"/>
                <a:gd name="connsiteX24" fmla="*/ 1178639 w 1178639"/>
                <a:gd name="connsiteY24" fmla="*/ 0 h 141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8639" h="1416050">
                  <a:moveTo>
                    <a:pt x="48339" y="1416050"/>
                  </a:moveTo>
                  <a:cubicBezTo>
                    <a:pt x="7614" y="1354962"/>
                    <a:pt x="0" y="1379378"/>
                    <a:pt x="16589" y="1346200"/>
                  </a:cubicBezTo>
                  <a:lnTo>
                    <a:pt x="143589" y="1314450"/>
                  </a:lnTo>
                  <a:lnTo>
                    <a:pt x="232489" y="1282700"/>
                  </a:lnTo>
                  <a:cubicBezTo>
                    <a:pt x="253656" y="1267883"/>
                    <a:pt x="273985" y="1251791"/>
                    <a:pt x="295989" y="1238250"/>
                  </a:cubicBezTo>
                  <a:cubicBezTo>
                    <a:pt x="301690" y="1234742"/>
                    <a:pt x="315039" y="1231900"/>
                    <a:pt x="315039" y="1231900"/>
                  </a:cubicBezTo>
                  <a:lnTo>
                    <a:pt x="315039" y="1231900"/>
                  </a:lnTo>
                  <a:lnTo>
                    <a:pt x="283289" y="1149350"/>
                  </a:lnTo>
                  <a:lnTo>
                    <a:pt x="334089" y="1041400"/>
                  </a:lnTo>
                  <a:cubicBezTo>
                    <a:pt x="320930" y="982184"/>
                    <a:pt x="321389" y="1003765"/>
                    <a:pt x="321389" y="977900"/>
                  </a:cubicBezTo>
                  <a:lnTo>
                    <a:pt x="321389" y="914400"/>
                  </a:lnTo>
                  <a:lnTo>
                    <a:pt x="403939" y="844550"/>
                  </a:lnTo>
                  <a:cubicBezTo>
                    <a:pt x="330813" y="784719"/>
                    <a:pt x="304006" y="787400"/>
                    <a:pt x="346789" y="787400"/>
                  </a:cubicBezTo>
                  <a:lnTo>
                    <a:pt x="435689" y="806450"/>
                  </a:lnTo>
                  <a:lnTo>
                    <a:pt x="543639" y="793750"/>
                  </a:lnTo>
                  <a:cubicBezTo>
                    <a:pt x="569498" y="677384"/>
                    <a:pt x="530010" y="679450"/>
                    <a:pt x="575389" y="679450"/>
                  </a:cubicBezTo>
                  <a:cubicBezTo>
                    <a:pt x="523344" y="607888"/>
                    <a:pt x="553379" y="609600"/>
                    <a:pt x="518239" y="609600"/>
                  </a:cubicBezTo>
                  <a:cubicBezTo>
                    <a:pt x="492380" y="493234"/>
                    <a:pt x="453810" y="495300"/>
                    <a:pt x="499189" y="495300"/>
                  </a:cubicBezTo>
                  <a:cubicBezTo>
                    <a:pt x="598249" y="363220"/>
                    <a:pt x="541522" y="368300"/>
                    <a:pt x="613489" y="368300"/>
                  </a:cubicBezTo>
                  <a:cubicBezTo>
                    <a:pt x="765865" y="381550"/>
                    <a:pt x="710672" y="381000"/>
                    <a:pt x="778589" y="381000"/>
                  </a:cubicBezTo>
                  <a:lnTo>
                    <a:pt x="918289" y="285750"/>
                  </a:lnTo>
                  <a:cubicBezTo>
                    <a:pt x="972824" y="210765"/>
                    <a:pt x="940299" y="215900"/>
                    <a:pt x="988139" y="215900"/>
                  </a:cubicBezTo>
                  <a:cubicBezTo>
                    <a:pt x="1085307" y="170555"/>
                    <a:pt x="1083389" y="206487"/>
                    <a:pt x="1083389" y="165100"/>
                  </a:cubicBezTo>
                  <a:lnTo>
                    <a:pt x="1178639" y="127000"/>
                  </a:lnTo>
                  <a:lnTo>
                    <a:pt x="1178639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07" name="Freihandform 106"/>
            <p:cNvSpPr/>
            <p:nvPr/>
          </p:nvSpPr>
          <p:spPr>
            <a:xfrm>
              <a:off x="6121400" y="3092450"/>
              <a:ext cx="914400" cy="666750"/>
            </a:xfrm>
            <a:custGeom>
              <a:avLst/>
              <a:gdLst>
                <a:gd name="connsiteX0" fmla="*/ 774700 w 914400"/>
                <a:gd name="connsiteY0" fmla="*/ 666750 h 666750"/>
                <a:gd name="connsiteX1" fmla="*/ 838200 w 914400"/>
                <a:gd name="connsiteY1" fmla="*/ 635000 h 666750"/>
                <a:gd name="connsiteX2" fmla="*/ 908050 w 914400"/>
                <a:gd name="connsiteY2" fmla="*/ 628650 h 666750"/>
                <a:gd name="connsiteX3" fmla="*/ 914400 w 914400"/>
                <a:gd name="connsiteY3" fmla="*/ 584200 h 666750"/>
                <a:gd name="connsiteX4" fmla="*/ 869950 w 914400"/>
                <a:gd name="connsiteY4" fmla="*/ 482600 h 666750"/>
                <a:gd name="connsiteX5" fmla="*/ 800100 w 914400"/>
                <a:gd name="connsiteY5" fmla="*/ 412750 h 666750"/>
                <a:gd name="connsiteX6" fmla="*/ 755650 w 914400"/>
                <a:gd name="connsiteY6" fmla="*/ 361950 h 666750"/>
                <a:gd name="connsiteX7" fmla="*/ 666750 w 914400"/>
                <a:gd name="connsiteY7" fmla="*/ 342900 h 666750"/>
                <a:gd name="connsiteX8" fmla="*/ 571500 w 914400"/>
                <a:gd name="connsiteY8" fmla="*/ 292100 h 666750"/>
                <a:gd name="connsiteX9" fmla="*/ 488950 w 914400"/>
                <a:gd name="connsiteY9" fmla="*/ 215900 h 666750"/>
                <a:gd name="connsiteX10" fmla="*/ 361950 w 914400"/>
                <a:gd name="connsiteY10" fmla="*/ 184150 h 666750"/>
                <a:gd name="connsiteX11" fmla="*/ 285750 w 914400"/>
                <a:gd name="connsiteY11" fmla="*/ 133350 h 666750"/>
                <a:gd name="connsiteX12" fmla="*/ 171450 w 914400"/>
                <a:gd name="connsiteY12" fmla="*/ 101600 h 666750"/>
                <a:gd name="connsiteX13" fmla="*/ 120650 w 914400"/>
                <a:gd name="connsiteY13" fmla="*/ 50800 h 666750"/>
                <a:gd name="connsiteX14" fmla="*/ 0 w 914400"/>
                <a:gd name="connsiteY14" fmla="*/ 0 h 666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4400" h="666750">
                  <a:moveTo>
                    <a:pt x="774700" y="666750"/>
                  </a:moveTo>
                  <a:lnTo>
                    <a:pt x="838200" y="635000"/>
                  </a:lnTo>
                  <a:lnTo>
                    <a:pt x="908050" y="628650"/>
                  </a:lnTo>
                  <a:lnTo>
                    <a:pt x="914400" y="584200"/>
                  </a:lnTo>
                  <a:lnTo>
                    <a:pt x="869950" y="482600"/>
                  </a:lnTo>
                  <a:cubicBezTo>
                    <a:pt x="798534" y="417676"/>
                    <a:pt x="800100" y="450567"/>
                    <a:pt x="800100" y="412750"/>
                  </a:cubicBezTo>
                  <a:cubicBezTo>
                    <a:pt x="760730" y="360257"/>
                    <a:pt x="783167" y="361950"/>
                    <a:pt x="755650" y="361950"/>
                  </a:cubicBezTo>
                  <a:cubicBezTo>
                    <a:pt x="670141" y="348795"/>
                    <a:pt x="692786" y="368936"/>
                    <a:pt x="666750" y="342900"/>
                  </a:cubicBezTo>
                  <a:lnTo>
                    <a:pt x="571500" y="292100"/>
                  </a:lnTo>
                  <a:cubicBezTo>
                    <a:pt x="493803" y="214403"/>
                    <a:pt x="531221" y="215900"/>
                    <a:pt x="488950" y="215900"/>
                  </a:cubicBezTo>
                  <a:lnTo>
                    <a:pt x="361950" y="184150"/>
                  </a:lnTo>
                  <a:cubicBezTo>
                    <a:pt x="283922" y="138633"/>
                    <a:pt x="285750" y="169106"/>
                    <a:pt x="285750" y="133350"/>
                  </a:cubicBezTo>
                  <a:lnTo>
                    <a:pt x="171450" y="101600"/>
                  </a:lnTo>
                  <a:lnTo>
                    <a:pt x="120650" y="508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10" name="Freihandform 109"/>
            <p:cNvSpPr/>
            <p:nvPr/>
          </p:nvSpPr>
          <p:spPr>
            <a:xfrm>
              <a:off x="6134100" y="2743200"/>
              <a:ext cx="88900" cy="355600"/>
            </a:xfrm>
            <a:custGeom>
              <a:avLst/>
              <a:gdLst>
                <a:gd name="connsiteX0" fmla="*/ 76200 w 88900"/>
                <a:gd name="connsiteY0" fmla="*/ 0 h 355600"/>
                <a:gd name="connsiteX1" fmla="*/ 88900 w 88900"/>
                <a:gd name="connsiteY1" fmla="*/ 107950 h 355600"/>
                <a:gd name="connsiteX2" fmla="*/ 50800 w 88900"/>
                <a:gd name="connsiteY2" fmla="*/ 158750 h 355600"/>
                <a:gd name="connsiteX3" fmla="*/ 82550 w 88900"/>
                <a:gd name="connsiteY3" fmla="*/ 190500 h 355600"/>
                <a:gd name="connsiteX4" fmla="*/ 44450 w 88900"/>
                <a:gd name="connsiteY4" fmla="*/ 260350 h 355600"/>
                <a:gd name="connsiteX5" fmla="*/ 25400 w 88900"/>
                <a:gd name="connsiteY5" fmla="*/ 311150 h 355600"/>
                <a:gd name="connsiteX6" fmla="*/ 0 w 88900"/>
                <a:gd name="connsiteY6" fmla="*/ 35560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8900" h="355600">
                  <a:moveTo>
                    <a:pt x="76200" y="0"/>
                  </a:moveTo>
                  <a:lnTo>
                    <a:pt x="88900" y="107950"/>
                  </a:lnTo>
                  <a:lnTo>
                    <a:pt x="50800" y="158750"/>
                  </a:lnTo>
                  <a:lnTo>
                    <a:pt x="82550" y="190500"/>
                  </a:lnTo>
                  <a:cubicBezTo>
                    <a:pt x="43361" y="255815"/>
                    <a:pt x="44450" y="229316"/>
                    <a:pt x="44450" y="260350"/>
                  </a:cubicBezTo>
                  <a:lnTo>
                    <a:pt x="25400" y="311150"/>
                  </a:lnTo>
                  <a:lnTo>
                    <a:pt x="0" y="3556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11" name="Freihandform 110"/>
            <p:cNvSpPr/>
            <p:nvPr/>
          </p:nvSpPr>
          <p:spPr>
            <a:xfrm>
              <a:off x="6210300" y="1943100"/>
              <a:ext cx="368300" cy="819150"/>
            </a:xfrm>
            <a:custGeom>
              <a:avLst/>
              <a:gdLst>
                <a:gd name="connsiteX0" fmla="*/ 0 w 368300"/>
                <a:gd name="connsiteY0" fmla="*/ 819150 h 819150"/>
                <a:gd name="connsiteX1" fmla="*/ 25400 w 368300"/>
                <a:gd name="connsiteY1" fmla="*/ 698500 h 819150"/>
                <a:gd name="connsiteX2" fmla="*/ 120650 w 368300"/>
                <a:gd name="connsiteY2" fmla="*/ 628650 h 819150"/>
                <a:gd name="connsiteX3" fmla="*/ 139700 w 368300"/>
                <a:gd name="connsiteY3" fmla="*/ 520700 h 819150"/>
                <a:gd name="connsiteX4" fmla="*/ 203200 w 368300"/>
                <a:gd name="connsiteY4" fmla="*/ 444500 h 819150"/>
                <a:gd name="connsiteX5" fmla="*/ 203200 w 368300"/>
                <a:gd name="connsiteY5" fmla="*/ 323850 h 819150"/>
                <a:gd name="connsiteX6" fmla="*/ 285750 w 368300"/>
                <a:gd name="connsiteY6" fmla="*/ 260350 h 819150"/>
                <a:gd name="connsiteX7" fmla="*/ 304800 w 368300"/>
                <a:gd name="connsiteY7" fmla="*/ 133350 h 819150"/>
                <a:gd name="connsiteX8" fmla="*/ 368300 w 368300"/>
                <a:gd name="connsiteY8" fmla="*/ 0 h 819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8300" h="819150">
                  <a:moveTo>
                    <a:pt x="0" y="819150"/>
                  </a:moveTo>
                  <a:lnTo>
                    <a:pt x="25400" y="698500"/>
                  </a:lnTo>
                  <a:lnTo>
                    <a:pt x="120650" y="628650"/>
                  </a:lnTo>
                  <a:cubicBezTo>
                    <a:pt x="140090" y="524970"/>
                    <a:pt x="139700" y="561507"/>
                    <a:pt x="139700" y="520700"/>
                  </a:cubicBezTo>
                  <a:lnTo>
                    <a:pt x="203200" y="444500"/>
                  </a:lnTo>
                  <a:lnTo>
                    <a:pt x="203200" y="323850"/>
                  </a:lnTo>
                  <a:lnTo>
                    <a:pt x="285750" y="260350"/>
                  </a:lnTo>
                  <a:lnTo>
                    <a:pt x="304800" y="133350"/>
                  </a:lnTo>
                  <a:lnTo>
                    <a:pt x="368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26" name="Freihandform 125"/>
            <p:cNvSpPr/>
            <p:nvPr/>
          </p:nvSpPr>
          <p:spPr>
            <a:xfrm>
              <a:off x="7232650" y="1587500"/>
              <a:ext cx="1162050" cy="762000"/>
            </a:xfrm>
            <a:custGeom>
              <a:avLst/>
              <a:gdLst>
                <a:gd name="connsiteX0" fmla="*/ 0 w 1162050"/>
                <a:gd name="connsiteY0" fmla="*/ 508000 h 762000"/>
                <a:gd name="connsiteX1" fmla="*/ 69850 w 1162050"/>
                <a:gd name="connsiteY1" fmla="*/ 615950 h 762000"/>
                <a:gd name="connsiteX2" fmla="*/ 165100 w 1162050"/>
                <a:gd name="connsiteY2" fmla="*/ 666750 h 762000"/>
                <a:gd name="connsiteX3" fmla="*/ 228600 w 1162050"/>
                <a:gd name="connsiteY3" fmla="*/ 711200 h 762000"/>
                <a:gd name="connsiteX4" fmla="*/ 355600 w 1162050"/>
                <a:gd name="connsiteY4" fmla="*/ 762000 h 762000"/>
                <a:gd name="connsiteX5" fmla="*/ 495300 w 1162050"/>
                <a:gd name="connsiteY5" fmla="*/ 704850 h 762000"/>
                <a:gd name="connsiteX6" fmla="*/ 590550 w 1162050"/>
                <a:gd name="connsiteY6" fmla="*/ 711200 h 762000"/>
                <a:gd name="connsiteX7" fmla="*/ 679450 w 1162050"/>
                <a:gd name="connsiteY7" fmla="*/ 615950 h 762000"/>
                <a:gd name="connsiteX8" fmla="*/ 825500 w 1162050"/>
                <a:gd name="connsiteY8" fmla="*/ 596900 h 762000"/>
                <a:gd name="connsiteX9" fmla="*/ 914400 w 1162050"/>
                <a:gd name="connsiteY9" fmla="*/ 546100 h 762000"/>
                <a:gd name="connsiteX10" fmla="*/ 1085850 w 1162050"/>
                <a:gd name="connsiteY10" fmla="*/ 508000 h 762000"/>
                <a:gd name="connsiteX11" fmla="*/ 1098550 w 1162050"/>
                <a:gd name="connsiteY11" fmla="*/ 438150 h 762000"/>
                <a:gd name="connsiteX12" fmla="*/ 1104900 w 1162050"/>
                <a:gd name="connsiteY12" fmla="*/ 387350 h 762000"/>
                <a:gd name="connsiteX13" fmla="*/ 1162050 w 1162050"/>
                <a:gd name="connsiteY13" fmla="*/ 368300 h 762000"/>
                <a:gd name="connsiteX14" fmla="*/ 1143000 w 1162050"/>
                <a:gd name="connsiteY14" fmla="*/ 317500 h 762000"/>
                <a:gd name="connsiteX15" fmla="*/ 1104900 w 1162050"/>
                <a:gd name="connsiteY15" fmla="*/ 254000 h 762000"/>
                <a:gd name="connsiteX16" fmla="*/ 1003300 w 1162050"/>
                <a:gd name="connsiteY16" fmla="*/ 222250 h 762000"/>
                <a:gd name="connsiteX17" fmla="*/ 882650 w 1162050"/>
                <a:gd name="connsiteY17" fmla="*/ 196850 h 762000"/>
                <a:gd name="connsiteX18" fmla="*/ 812800 w 1162050"/>
                <a:gd name="connsiteY18" fmla="*/ 133350 h 762000"/>
                <a:gd name="connsiteX19" fmla="*/ 692150 w 1162050"/>
                <a:gd name="connsiteY19" fmla="*/ 114300 h 762000"/>
                <a:gd name="connsiteX20" fmla="*/ 647700 w 1162050"/>
                <a:gd name="connsiteY20" fmla="*/ 31750 h 762000"/>
                <a:gd name="connsiteX21" fmla="*/ 565150 w 1162050"/>
                <a:gd name="connsiteY21" fmla="*/ 12700 h 762000"/>
                <a:gd name="connsiteX22" fmla="*/ 495300 w 1162050"/>
                <a:gd name="connsiteY22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62050" h="762000">
                  <a:moveTo>
                    <a:pt x="0" y="508000"/>
                  </a:moveTo>
                  <a:lnTo>
                    <a:pt x="69850" y="615950"/>
                  </a:lnTo>
                  <a:lnTo>
                    <a:pt x="165100" y="666750"/>
                  </a:lnTo>
                  <a:cubicBezTo>
                    <a:pt x="231747" y="726732"/>
                    <a:pt x="228600" y="752377"/>
                    <a:pt x="228600" y="711200"/>
                  </a:cubicBezTo>
                  <a:lnTo>
                    <a:pt x="355600" y="762000"/>
                  </a:lnTo>
                  <a:lnTo>
                    <a:pt x="495300" y="704850"/>
                  </a:lnTo>
                  <a:lnTo>
                    <a:pt x="590550" y="711200"/>
                  </a:lnTo>
                  <a:lnTo>
                    <a:pt x="679450" y="615950"/>
                  </a:lnTo>
                  <a:cubicBezTo>
                    <a:pt x="816991" y="596301"/>
                    <a:pt x="767899" y="596900"/>
                    <a:pt x="825500" y="596900"/>
                  </a:cubicBezTo>
                  <a:cubicBezTo>
                    <a:pt x="916293" y="551503"/>
                    <a:pt x="914400" y="585581"/>
                    <a:pt x="914400" y="546100"/>
                  </a:cubicBezTo>
                  <a:lnTo>
                    <a:pt x="1085850" y="508000"/>
                  </a:lnTo>
                  <a:lnTo>
                    <a:pt x="1098550" y="438150"/>
                  </a:lnTo>
                  <a:lnTo>
                    <a:pt x="1104900" y="387350"/>
                  </a:lnTo>
                  <a:lnTo>
                    <a:pt x="1162050" y="368300"/>
                  </a:lnTo>
                  <a:lnTo>
                    <a:pt x="1143000" y="317500"/>
                  </a:lnTo>
                  <a:lnTo>
                    <a:pt x="1104900" y="254000"/>
                  </a:lnTo>
                  <a:cubicBezTo>
                    <a:pt x="1007642" y="221581"/>
                    <a:pt x="1043117" y="222250"/>
                    <a:pt x="1003300" y="222250"/>
                  </a:cubicBezTo>
                  <a:lnTo>
                    <a:pt x="882650" y="196850"/>
                  </a:lnTo>
                  <a:lnTo>
                    <a:pt x="812800" y="133350"/>
                  </a:lnTo>
                  <a:cubicBezTo>
                    <a:pt x="683707" y="113986"/>
                    <a:pt x="642993" y="114300"/>
                    <a:pt x="692150" y="114300"/>
                  </a:cubicBezTo>
                  <a:lnTo>
                    <a:pt x="647700" y="31750"/>
                  </a:lnTo>
                  <a:cubicBezTo>
                    <a:pt x="569447" y="12187"/>
                    <a:pt x="597682" y="12700"/>
                    <a:pt x="565150" y="12700"/>
                  </a:cubicBezTo>
                  <a:lnTo>
                    <a:pt x="4953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27" name="Freihandform 126"/>
            <p:cNvSpPr/>
            <p:nvPr/>
          </p:nvSpPr>
          <p:spPr>
            <a:xfrm>
              <a:off x="3289300" y="2006600"/>
              <a:ext cx="381000" cy="114370"/>
            </a:xfrm>
            <a:custGeom>
              <a:avLst/>
              <a:gdLst>
                <a:gd name="connsiteX0" fmla="*/ 0 w 381000"/>
                <a:gd name="connsiteY0" fmla="*/ 76200 h 114370"/>
                <a:gd name="connsiteX1" fmla="*/ 101600 w 381000"/>
                <a:gd name="connsiteY1" fmla="*/ 57150 h 114370"/>
                <a:gd name="connsiteX2" fmla="*/ 177800 w 381000"/>
                <a:gd name="connsiteY2" fmla="*/ 76200 h 114370"/>
                <a:gd name="connsiteX3" fmla="*/ 273050 w 381000"/>
                <a:gd name="connsiteY3" fmla="*/ 69850 h 114370"/>
                <a:gd name="connsiteX4" fmla="*/ 304800 w 381000"/>
                <a:gd name="connsiteY4" fmla="*/ 25400 h 114370"/>
                <a:gd name="connsiteX5" fmla="*/ 381000 w 381000"/>
                <a:gd name="connsiteY5" fmla="*/ 0 h 11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1000" h="114370">
                  <a:moveTo>
                    <a:pt x="0" y="76200"/>
                  </a:moveTo>
                  <a:cubicBezTo>
                    <a:pt x="97326" y="56735"/>
                    <a:pt x="62871" y="57150"/>
                    <a:pt x="101600" y="57150"/>
                  </a:cubicBezTo>
                  <a:lnTo>
                    <a:pt x="177800" y="76200"/>
                  </a:lnTo>
                  <a:cubicBezTo>
                    <a:pt x="277274" y="82832"/>
                    <a:pt x="273050" y="114370"/>
                    <a:pt x="273050" y="69850"/>
                  </a:cubicBezTo>
                  <a:lnTo>
                    <a:pt x="304800" y="25400"/>
                  </a:lnTo>
                  <a:lnTo>
                    <a:pt x="38100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30" name="Freihandform 129"/>
            <p:cNvSpPr/>
            <p:nvPr/>
          </p:nvSpPr>
          <p:spPr>
            <a:xfrm>
              <a:off x="1250950" y="2514600"/>
              <a:ext cx="1422748" cy="908050"/>
            </a:xfrm>
            <a:custGeom>
              <a:avLst/>
              <a:gdLst>
                <a:gd name="connsiteX0" fmla="*/ 1409700 w 1422748"/>
                <a:gd name="connsiteY0" fmla="*/ 0 h 908050"/>
                <a:gd name="connsiteX1" fmla="*/ 1422400 w 1422748"/>
                <a:gd name="connsiteY1" fmla="*/ 82550 h 908050"/>
                <a:gd name="connsiteX2" fmla="*/ 1377950 w 1422748"/>
                <a:gd name="connsiteY2" fmla="*/ 146050 h 908050"/>
                <a:gd name="connsiteX3" fmla="*/ 1358900 w 1422748"/>
                <a:gd name="connsiteY3" fmla="*/ 241300 h 908050"/>
                <a:gd name="connsiteX4" fmla="*/ 1276350 w 1422748"/>
                <a:gd name="connsiteY4" fmla="*/ 241300 h 908050"/>
                <a:gd name="connsiteX5" fmla="*/ 1225550 w 1422748"/>
                <a:gd name="connsiteY5" fmla="*/ 247650 h 908050"/>
                <a:gd name="connsiteX6" fmla="*/ 1250950 w 1422748"/>
                <a:gd name="connsiteY6" fmla="*/ 304800 h 908050"/>
                <a:gd name="connsiteX7" fmla="*/ 1320800 w 1422748"/>
                <a:gd name="connsiteY7" fmla="*/ 292100 h 908050"/>
                <a:gd name="connsiteX8" fmla="*/ 1358900 w 1422748"/>
                <a:gd name="connsiteY8" fmla="*/ 323850 h 908050"/>
                <a:gd name="connsiteX9" fmla="*/ 1346200 w 1422748"/>
                <a:gd name="connsiteY9" fmla="*/ 374650 h 908050"/>
                <a:gd name="connsiteX10" fmla="*/ 1225550 w 1422748"/>
                <a:gd name="connsiteY10" fmla="*/ 444500 h 908050"/>
                <a:gd name="connsiteX11" fmla="*/ 1263650 w 1422748"/>
                <a:gd name="connsiteY11" fmla="*/ 482600 h 908050"/>
                <a:gd name="connsiteX12" fmla="*/ 1143000 w 1422748"/>
                <a:gd name="connsiteY12" fmla="*/ 514350 h 908050"/>
                <a:gd name="connsiteX13" fmla="*/ 1022350 w 1422748"/>
                <a:gd name="connsiteY13" fmla="*/ 514350 h 908050"/>
                <a:gd name="connsiteX14" fmla="*/ 958850 w 1422748"/>
                <a:gd name="connsiteY14" fmla="*/ 520700 h 908050"/>
                <a:gd name="connsiteX15" fmla="*/ 965200 w 1422748"/>
                <a:gd name="connsiteY15" fmla="*/ 558800 h 908050"/>
                <a:gd name="connsiteX16" fmla="*/ 1016000 w 1422748"/>
                <a:gd name="connsiteY16" fmla="*/ 603250 h 908050"/>
                <a:gd name="connsiteX17" fmla="*/ 1054100 w 1422748"/>
                <a:gd name="connsiteY17" fmla="*/ 654050 h 908050"/>
                <a:gd name="connsiteX18" fmla="*/ 1041400 w 1422748"/>
                <a:gd name="connsiteY18" fmla="*/ 704850 h 908050"/>
                <a:gd name="connsiteX19" fmla="*/ 990600 w 1422748"/>
                <a:gd name="connsiteY19" fmla="*/ 730250 h 908050"/>
                <a:gd name="connsiteX20" fmla="*/ 1028700 w 1422748"/>
                <a:gd name="connsiteY20" fmla="*/ 768350 h 908050"/>
                <a:gd name="connsiteX21" fmla="*/ 971550 w 1422748"/>
                <a:gd name="connsiteY21" fmla="*/ 825500 h 908050"/>
                <a:gd name="connsiteX22" fmla="*/ 927100 w 1422748"/>
                <a:gd name="connsiteY22" fmla="*/ 806450 h 908050"/>
                <a:gd name="connsiteX23" fmla="*/ 984250 w 1422748"/>
                <a:gd name="connsiteY23" fmla="*/ 869950 h 908050"/>
                <a:gd name="connsiteX24" fmla="*/ 971550 w 1422748"/>
                <a:gd name="connsiteY24" fmla="*/ 908050 h 908050"/>
                <a:gd name="connsiteX25" fmla="*/ 819150 w 1422748"/>
                <a:gd name="connsiteY25" fmla="*/ 895350 h 908050"/>
                <a:gd name="connsiteX26" fmla="*/ 876300 w 1422748"/>
                <a:gd name="connsiteY26" fmla="*/ 768350 h 908050"/>
                <a:gd name="connsiteX27" fmla="*/ 800100 w 1422748"/>
                <a:gd name="connsiteY27" fmla="*/ 717550 h 908050"/>
                <a:gd name="connsiteX28" fmla="*/ 717550 w 1422748"/>
                <a:gd name="connsiteY28" fmla="*/ 730250 h 908050"/>
                <a:gd name="connsiteX29" fmla="*/ 666750 w 1422748"/>
                <a:gd name="connsiteY29" fmla="*/ 704850 h 908050"/>
                <a:gd name="connsiteX30" fmla="*/ 615950 w 1422748"/>
                <a:gd name="connsiteY30" fmla="*/ 641350 h 908050"/>
                <a:gd name="connsiteX31" fmla="*/ 539750 w 1422748"/>
                <a:gd name="connsiteY31" fmla="*/ 673100 h 908050"/>
                <a:gd name="connsiteX32" fmla="*/ 495300 w 1422748"/>
                <a:gd name="connsiteY32" fmla="*/ 654050 h 908050"/>
                <a:gd name="connsiteX33" fmla="*/ 431800 w 1422748"/>
                <a:gd name="connsiteY33" fmla="*/ 673100 h 908050"/>
                <a:gd name="connsiteX34" fmla="*/ 431800 w 1422748"/>
                <a:gd name="connsiteY34" fmla="*/ 673100 h 908050"/>
                <a:gd name="connsiteX35" fmla="*/ 330200 w 1422748"/>
                <a:gd name="connsiteY35" fmla="*/ 698500 h 908050"/>
                <a:gd name="connsiteX36" fmla="*/ 209550 w 1422748"/>
                <a:gd name="connsiteY36" fmla="*/ 749300 h 908050"/>
                <a:gd name="connsiteX37" fmla="*/ 139700 w 1422748"/>
                <a:gd name="connsiteY37" fmla="*/ 717550 h 908050"/>
                <a:gd name="connsiteX38" fmla="*/ 44450 w 1422748"/>
                <a:gd name="connsiteY38" fmla="*/ 723900 h 908050"/>
                <a:gd name="connsiteX39" fmla="*/ 44450 w 1422748"/>
                <a:gd name="connsiteY39" fmla="*/ 723900 h 908050"/>
                <a:gd name="connsiteX40" fmla="*/ 0 w 1422748"/>
                <a:gd name="connsiteY40" fmla="*/ 685800 h 908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2748" h="908050">
                  <a:moveTo>
                    <a:pt x="1409700" y="0"/>
                  </a:moveTo>
                  <a:cubicBezTo>
                    <a:pt x="1422748" y="78288"/>
                    <a:pt x="1422400" y="50450"/>
                    <a:pt x="1422400" y="82550"/>
                  </a:cubicBezTo>
                  <a:lnTo>
                    <a:pt x="1377950" y="146050"/>
                  </a:lnTo>
                  <a:lnTo>
                    <a:pt x="1358900" y="241300"/>
                  </a:lnTo>
                  <a:lnTo>
                    <a:pt x="1276350" y="241300"/>
                  </a:lnTo>
                  <a:lnTo>
                    <a:pt x="1225550" y="247650"/>
                  </a:lnTo>
                  <a:cubicBezTo>
                    <a:pt x="1245269" y="306808"/>
                    <a:pt x="1224520" y="304800"/>
                    <a:pt x="1250950" y="304800"/>
                  </a:cubicBezTo>
                  <a:lnTo>
                    <a:pt x="1320800" y="292100"/>
                  </a:lnTo>
                  <a:lnTo>
                    <a:pt x="1358900" y="323850"/>
                  </a:lnTo>
                  <a:cubicBezTo>
                    <a:pt x="1352287" y="376750"/>
                    <a:pt x="1369615" y="374650"/>
                    <a:pt x="1346200" y="374650"/>
                  </a:cubicBezTo>
                  <a:cubicBezTo>
                    <a:pt x="1223760" y="451980"/>
                    <a:pt x="1225550" y="498416"/>
                    <a:pt x="1225550" y="444500"/>
                  </a:cubicBezTo>
                  <a:lnTo>
                    <a:pt x="1263650" y="482600"/>
                  </a:lnTo>
                  <a:lnTo>
                    <a:pt x="1143000" y="514350"/>
                  </a:lnTo>
                  <a:lnTo>
                    <a:pt x="1022350" y="514350"/>
                  </a:lnTo>
                  <a:lnTo>
                    <a:pt x="958850" y="520700"/>
                  </a:lnTo>
                  <a:lnTo>
                    <a:pt x="965200" y="558800"/>
                  </a:lnTo>
                  <a:lnTo>
                    <a:pt x="1016000" y="603250"/>
                  </a:lnTo>
                  <a:lnTo>
                    <a:pt x="1054100" y="654050"/>
                  </a:lnTo>
                  <a:cubicBezTo>
                    <a:pt x="1047487" y="706950"/>
                    <a:pt x="1064815" y="704850"/>
                    <a:pt x="1041400" y="704850"/>
                  </a:cubicBezTo>
                  <a:lnTo>
                    <a:pt x="990600" y="730250"/>
                  </a:lnTo>
                  <a:cubicBezTo>
                    <a:pt x="1030078" y="776307"/>
                    <a:pt x="1028700" y="794215"/>
                    <a:pt x="1028700" y="768350"/>
                  </a:cubicBezTo>
                  <a:lnTo>
                    <a:pt x="971550" y="825500"/>
                  </a:lnTo>
                  <a:cubicBezTo>
                    <a:pt x="922279" y="783267"/>
                    <a:pt x="927100" y="767885"/>
                    <a:pt x="927100" y="806450"/>
                  </a:cubicBezTo>
                  <a:lnTo>
                    <a:pt x="984250" y="869950"/>
                  </a:lnTo>
                  <a:lnTo>
                    <a:pt x="971550" y="908050"/>
                  </a:lnTo>
                  <a:lnTo>
                    <a:pt x="819150" y="895350"/>
                  </a:lnTo>
                  <a:lnTo>
                    <a:pt x="876300" y="768350"/>
                  </a:lnTo>
                  <a:cubicBezTo>
                    <a:pt x="796848" y="702140"/>
                    <a:pt x="800100" y="671787"/>
                    <a:pt x="800100" y="717550"/>
                  </a:cubicBezTo>
                  <a:lnTo>
                    <a:pt x="717550" y="730250"/>
                  </a:lnTo>
                  <a:lnTo>
                    <a:pt x="666750" y="704850"/>
                  </a:lnTo>
                  <a:cubicBezTo>
                    <a:pt x="620462" y="645337"/>
                    <a:pt x="639365" y="664765"/>
                    <a:pt x="615950" y="641350"/>
                  </a:cubicBezTo>
                  <a:cubicBezTo>
                    <a:pt x="537742" y="667419"/>
                    <a:pt x="539750" y="639976"/>
                    <a:pt x="539750" y="673100"/>
                  </a:cubicBezTo>
                  <a:cubicBezTo>
                    <a:pt x="499757" y="653103"/>
                    <a:pt x="515849" y="654050"/>
                    <a:pt x="495300" y="654050"/>
                  </a:cubicBezTo>
                  <a:cubicBezTo>
                    <a:pt x="435415" y="680666"/>
                    <a:pt x="452891" y="694191"/>
                    <a:pt x="431800" y="673100"/>
                  </a:cubicBezTo>
                  <a:lnTo>
                    <a:pt x="431800" y="673100"/>
                  </a:lnTo>
                  <a:cubicBezTo>
                    <a:pt x="321790" y="698985"/>
                    <a:pt x="286884" y="698500"/>
                    <a:pt x="330200" y="698500"/>
                  </a:cubicBezTo>
                  <a:lnTo>
                    <a:pt x="209550" y="749300"/>
                  </a:lnTo>
                  <a:lnTo>
                    <a:pt x="139700" y="717550"/>
                  </a:lnTo>
                  <a:lnTo>
                    <a:pt x="44450" y="723900"/>
                  </a:lnTo>
                  <a:lnTo>
                    <a:pt x="44450" y="723900"/>
                  </a:lnTo>
                  <a:lnTo>
                    <a:pt x="0" y="6858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32" name="Freihandform 131"/>
            <p:cNvSpPr/>
            <p:nvPr/>
          </p:nvSpPr>
          <p:spPr>
            <a:xfrm>
              <a:off x="3543300" y="3287926"/>
              <a:ext cx="1981200" cy="1392653"/>
            </a:xfrm>
            <a:custGeom>
              <a:avLst/>
              <a:gdLst>
                <a:gd name="connsiteX0" fmla="*/ 0 w 1981200"/>
                <a:gd name="connsiteY0" fmla="*/ 1309474 h 1392653"/>
                <a:gd name="connsiteX1" fmla="*/ 82550 w 1981200"/>
                <a:gd name="connsiteY1" fmla="*/ 1290424 h 1392653"/>
                <a:gd name="connsiteX2" fmla="*/ 133350 w 1981200"/>
                <a:gd name="connsiteY2" fmla="*/ 1315824 h 1392653"/>
                <a:gd name="connsiteX3" fmla="*/ 196850 w 1981200"/>
                <a:gd name="connsiteY3" fmla="*/ 1379324 h 1392653"/>
                <a:gd name="connsiteX4" fmla="*/ 196850 w 1981200"/>
                <a:gd name="connsiteY4" fmla="*/ 1379324 h 1392653"/>
                <a:gd name="connsiteX5" fmla="*/ 292100 w 1981200"/>
                <a:gd name="connsiteY5" fmla="*/ 1353924 h 1392653"/>
                <a:gd name="connsiteX6" fmla="*/ 304800 w 1981200"/>
                <a:gd name="connsiteY6" fmla="*/ 1303124 h 1392653"/>
                <a:gd name="connsiteX7" fmla="*/ 374650 w 1981200"/>
                <a:gd name="connsiteY7" fmla="*/ 1309474 h 1392653"/>
                <a:gd name="connsiteX8" fmla="*/ 469900 w 1981200"/>
                <a:gd name="connsiteY8" fmla="*/ 1328524 h 1392653"/>
                <a:gd name="connsiteX9" fmla="*/ 565150 w 1981200"/>
                <a:gd name="connsiteY9" fmla="*/ 1353924 h 1392653"/>
                <a:gd name="connsiteX10" fmla="*/ 679450 w 1981200"/>
                <a:gd name="connsiteY10" fmla="*/ 1328524 h 1392653"/>
                <a:gd name="connsiteX11" fmla="*/ 762000 w 1981200"/>
                <a:gd name="connsiteY11" fmla="*/ 1277724 h 1392653"/>
                <a:gd name="connsiteX12" fmla="*/ 939800 w 1981200"/>
                <a:gd name="connsiteY12" fmla="*/ 1277724 h 1392653"/>
                <a:gd name="connsiteX13" fmla="*/ 971550 w 1981200"/>
                <a:gd name="connsiteY13" fmla="*/ 1258674 h 1392653"/>
                <a:gd name="connsiteX14" fmla="*/ 1098550 w 1981200"/>
                <a:gd name="connsiteY14" fmla="*/ 1284074 h 1392653"/>
                <a:gd name="connsiteX15" fmla="*/ 1143000 w 1981200"/>
                <a:gd name="connsiteY15" fmla="*/ 1271374 h 1392653"/>
                <a:gd name="connsiteX16" fmla="*/ 1257300 w 1981200"/>
                <a:gd name="connsiteY16" fmla="*/ 1353924 h 1392653"/>
                <a:gd name="connsiteX17" fmla="*/ 1263650 w 1981200"/>
                <a:gd name="connsiteY17" fmla="*/ 1277724 h 1392653"/>
                <a:gd name="connsiteX18" fmla="*/ 1225550 w 1981200"/>
                <a:gd name="connsiteY18" fmla="*/ 1214224 h 1392653"/>
                <a:gd name="connsiteX19" fmla="*/ 1225550 w 1981200"/>
                <a:gd name="connsiteY19" fmla="*/ 1214224 h 1392653"/>
                <a:gd name="connsiteX20" fmla="*/ 1149350 w 1981200"/>
                <a:gd name="connsiteY20" fmla="*/ 1106274 h 1392653"/>
                <a:gd name="connsiteX21" fmla="*/ 1301750 w 1981200"/>
                <a:gd name="connsiteY21" fmla="*/ 1042774 h 1392653"/>
                <a:gd name="connsiteX22" fmla="*/ 1422400 w 1981200"/>
                <a:gd name="connsiteY22" fmla="*/ 998324 h 1392653"/>
                <a:gd name="connsiteX23" fmla="*/ 1422400 w 1981200"/>
                <a:gd name="connsiteY23" fmla="*/ 941174 h 1392653"/>
                <a:gd name="connsiteX24" fmla="*/ 1511300 w 1981200"/>
                <a:gd name="connsiteY24" fmla="*/ 947524 h 1392653"/>
                <a:gd name="connsiteX25" fmla="*/ 1530350 w 1981200"/>
                <a:gd name="connsiteY25" fmla="*/ 858624 h 1392653"/>
                <a:gd name="connsiteX26" fmla="*/ 1416050 w 1981200"/>
                <a:gd name="connsiteY26" fmla="*/ 795124 h 1392653"/>
                <a:gd name="connsiteX27" fmla="*/ 1327150 w 1981200"/>
                <a:gd name="connsiteY27" fmla="*/ 757024 h 1392653"/>
                <a:gd name="connsiteX28" fmla="*/ 1225550 w 1981200"/>
                <a:gd name="connsiteY28" fmla="*/ 655424 h 1392653"/>
                <a:gd name="connsiteX29" fmla="*/ 1155700 w 1981200"/>
                <a:gd name="connsiteY29" fmla="*/ 655424 h 1392653"/>
                <a:gd name="connsiteX30" fmla="*/ 1092200 w 1981200"/>
                <a:gd name="connsiteY30" fmla="*/ 598274 h 1392653"/>
                <a:gd name="connsiteX31" fmla="*/ 1022350 w 1981200"/>
                <a:gd name="connsiteY31" fmla="*/ 496674 h 1392653"/>
                <a:gd name="connsiteX32" fmla="*/ 1060450 w 1981200"/>
                <a:gd name="connsiteY32" fmla="*/ 439524 h 1392653"/>
                <a:gd name="connsiteX33" fmla="*/ 958850 w 1981200"/>
                <a:gd name="connsiteY33" fmla="*/ 382374 h 1392653"/>
                <a:gd name="connsiteX34" fmla="*/ 939800 w 1981200"/>
                <a:gd name="connsiteY34" fmla="*/ 306174 h 1392653"/>
                <a:gd name="connsiteX35" fmla="*/ 1003300 w 1981200"/>
                <a:gd name="connsiteY35" fmla="*/ 337924 h 1392653"/>
                <a:gd name="connsiteX36" fmla="*/ 1092200 w 1981200"/>
                <a:gd name="connsiteY36" fmla="*/ 293474 h 1392653"/>
                <a:gd name="connsiteX37" fmla="*/ 1212850 w 1981200"/>
                <a:gd name="connsiteY37" fmla="*/ 274424 h 1392653"/>
                <a:gd name="connsiteX38" fmla="*/ 1250950 w 1981200"/>
                <a:gd name="connsiteY38" fmla="*/ 261724 h 1392653"/>
                <a:gd name="connsiteX39" fmla="*/ 1270000 w 1981200"/>
                <a:gd name="connsiteY39" fmla="*/ 249024 h 1392653"/>
                <a:gd name="connsiteX40" fmla="*/ 1308100 w 1981200"/>
                <a:gd name="connsiteY40" fmla="*/ 236324 h 1392653"/>
                <a:gd name="connsiteX41" fmla="*/ 1390650 w 1981200"/>
                <a:gd name="connsiteY41" fmla="*/ 198224 h 1392653"/>
                <a:gd name="connsiteX42" fmla="*/ 1549400 w 1981200"/>
                <a:gd name="connsiteY42" fmla="*/ 160124 h 1392653"/>
                <a:gd name="connsiteX43" fmla="*/ 1631950 w 1981200"/>
                <a:gd name="connsiteY43" fmla="*/ 122024 h 1392653"/>
                <a:gd name="connsiteX44" fmla="*/ 1695450 w 1981200"/>
                <a:gd name="connsiteY44" fmla="*/ 134724 h 1392653"/>
                <a:gd name="connsiteX45" fmla="*/ 1739900 w 1981200"/>
                <a:gd name="connsiteY45" fmla="*/ 102974 h 1392653"/>
                <a:gd name="connsiteX46" fmla="*/ 1714500 w 1981200"/>
                <a:gd name="connsiteY46" fmla="*/ 39474 h 1392653"/>
                <a:gd name="connsiteX47" fmla="*/ 1790700 w 1981200"/>
                <a:gd name="connsiteY47" fmla="*/ 64874 h 1392653"/>
                <a:gd name="connsiteX48" fmla="*/ 1847850 w 1981200"/>
                <a:gd name="connsiteY48" fmla="*/ 109324 h 1392653"/>
                <a:gd name="connsiteX49" fmla="*/ 1955800 w 1981200"/>
                <a:gd name="connsiteY49" fmla="*/ 122024 h 1392653"/>
                <a:gd name="connsiteX50" fmla="*/ 1981200 w 1981200"/>
                <a:gd name="connsiteY50" fmla="*/ 64874 h 139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981200" h="1392653">
                  <a:moveTo>
                    <a:pt x="0" y="1309474"/>
                  </a:moveTo>
                  <a:lnTo>
                    <a:pt x="82550" y="1290424"/>
                  </a:lnTo>
                  <a:cubicBezTo>
                    <a:pt x="135332" y="1310217"/>
                    <a:pt x="133350" y="1291389"/>
                    <a:pt x="133350" y="1315824"/>
                  </a:cubicBezTo>
                  <a:lnTo>
                    <a:pt x="196850" y="1379324"/>
                  </a:lnTo>
                  <a:lnTo>
                    <a:pt x="196850" y="1379324"/>
                  </a:lnTo>
                  <a:cubicBezTo>
                    <a:pt x="294176" y="1359859"/>
                    <a:pt x="292100" y="1392653"/>
                    <a:pt x="292100" y="1353924"/>
                  </a:cubicBezTo>
                  <a:cubicBezTo>
                    <a:pt x="305630" y="1286273"/>
                    <a:pt x="304800" y="1268838"/>
                    <a:pt x="304800" y="1303124"/>
                  </a:cubicBezTo>
                  <a:lnTo>
                    <a:pt x="374650" y="1309474"/>
                  </a:lnTo>
                  <a:cubicBezTo>
                    <a:pt x="465620" y="1328968"/>
                    <a:pt x="433244" y="1328524"/>
                    <a:pt x="469900" y="1328524"/>
                  </a:cubicBezTo>
                  <a:lnTo>
                    <a:pt x="565150" y="1353924"/>
                  </a:lnTo>
                  <a:lnTo>
                    <a:pt x="679450" y="1328524"/>
                  </a:lnTo>
                  <a:lnTo>
                    <a:pt x="762000" y="1277724"/>
                  </a:lnTo>
                  <a:lnTo>
                    <a:pt x="939800" y="1277724"/>
                  </a:lnTo>
                  <a:lnTo>
                    <a:pt x="971550" y="1258674"/>
                  </a:lnTo>
                  <a:cubicBezTo>
                    <a:pt x="1081364" y="1286127"/>
                    <a:pt x="1038241" y="1284074"/>
                    <a:pt x="1098550" y="1284074"/>
                  </a:cubicBezTo>
                  <a:lnTo>
                    <a:pt x="1143000" y="1271374"/>
                  </a:lnTo>
                  <a:cubicBezTo>
                    <a:pt x="1252631" y="1355210"/>
                    <a:pt x="1205651" y="1353924"/>
                    <a:pt x="1257300" y="1353924"/>
                  </a:cubicBezTo>
                  <a:cubicBezTo>
                    <a:pt x="1270348" y="1275636"/>
                    <a:pt x="1295750" y="1277724"/>
                    <a:pt x="1263650" y="1277724"/>
                  </a:cubicBezTo>
                  <a:lnTo>
                    <a:pt x="1225550" y="1214224"/>
                  </a:lnTo>
                  <a:lnTo>
                    <a:pt x="1225550" y="1214224"/>
                  </a:lnTo>
                  <a:lnTo>
                    <a:pt x="1149350" y="1106274"/>
                  </a:lnTo>
                  <a:lnTo>
                    <a:pt x="1301750" y="1042774"/>
                  </a:lnTo>
                  <a:cubicBezTo>
                    <a:pt x="1424418" y="1004037"/>
                    <a:pt x="1422400" y="1046848"/>
                    <a:pt x="1422400" y="998324"/>
                  </a:cubicBezTo>
                  <a:lnTo>
                    <a:pt x="1422400" y="941174"/>
                  </a:lnTo>
                  <a:lnTo>
                    <a:pt x="1511300" y="947524"/>
                  </a:lnTo>
                  <a:cubicBezTo>
                    <a:pt x="1530826" y="862912"/>
                    <a:pt x="1530350" y="893214"/>
                    <a:pt x="1530350" y="858624"/>
                  </a:cubicBezTo>
                  <a:cubicBezTo>
                    <a:pt x="1420576" y="794051"/>
                    <a:pt x="1464147" y="795124"/>
                    <a:pt x="1416050" y="795124"/>
                  </a:cubicBezTo>
                  <a:lnTo>
                    <a:pt x="1327150" y="757024"/>
                  </a:lnTo>
                  <a:lnTo>
                    <a:pt x="1225550" y="655424"/>
                  </a:lnTo>
                  <a:lnTo>
                    <a:pt x="1155700" y="655424"/>
                  </a:lnTo>
                  <a:lnTo>
                    <a:pt x="1092200" y="598274"/>
                  </a:lnTo>
                  <a:lnTo>
                    <a:pt x="1022350" y="496674"/>
                  </a:lnTo>
                  <a:lnTo>
                    <a:pt x="1060450" y="439524"/>
                  </a:lnTo>
                  <a:lnTo>
                    <a:pt x="958850" y="382374"/>
                  </a:lnTo>
                  <a:cubicBezTo>
                    <a:pt x="932781" y="304166"/>
                    <a:pt x="906676" y="306174"/>
                    <a:pt x="939800" y="306174"/>
                  </a:cubicBezTo>
                  <a:cubicBezTo>
                    <a:pt x="1006768" y="353052"/>
                    <a:pt x="1003300" y="376461"/>
                    <a:pt x="1003300" y="337924"/>
                  </a:cubicBezTo>
                  <a:cubicBezTo>
                    <a:pt x="1087714" y="292470"/>
                    <a:pt x="1054598" y="293474"/>
                    <a:pt x="1092200" y="293474"/>
                  </a:cubicBezTo>
                  <a:cubicBezTo>
                    <a:pt x="1209422" y="267425"/>
                    <a:pt x="1178902" y="240476"/>
                    <a:pt x="1212850" y="274424"/>
                  </a:cubicBezTo>
                  <a:cubicBezTo>
                    <a:pt x="1225550" y="270191"/>
                    <a:pt x="1238717" y="267161"/>
                    <a:pt x="1250950" y="261724"/>
                  </a:cubicBezTo>
                  <a:cubicBezTo>
                    <a:pt x="1257924" y="258624"/>
                    <a:pt x="1270000" y="249024"/>
                    <a:pt x="1270000" y="249024"/>
                  </a:cubicBezTo>
                  <a:lnTo>
                    <a:pt x="1308100" y="236324"/>
                  </a:lnTo>
                  <a:lnTo>
                    <a:pt x="1390650" y="198224"/>
                  </a:lnTo>
                  <a:lnTo>
                    <a:pt x="1549400" y="160124"/>
                  </a:lnTo>
                  <a:lnTo>
                    <a:pt x="1631950" y="122024"/>
                  </a:lnTo>
                  <a:lnTo>
                    <a:pt x="1695450" y="134724"/>
                  </a:lnTo>
                  <a:cubicBezTo>
                    <a:pt x="1748045" y="101852"/>
                    <a:pt x="1766219" y="102974"/>
                    <a:pt x="1739900" y="102974"/>
                  </a:cubicBezTo>
                  <a:cubicBezTo>
                    <a:pt x="1713161" y="22758"/>
                    <a:pt x="1714500" y="0"/>
                    <a:pt x="1714500" y="39474"/>
                  </a:cubicBezTo>
                  <a:cubicBezTo>
                    <a:pt x="1787238" y="59312"/>
                    <a:pt x="1767285" y="41459"/>
                    <a:pt x="1790700" y="64874"/>
                  </a:cubicBezTo>
                  <a:cubicBezTo>
                    <a:pt x="1843093" y="110718"/>
                    <a:pt x="1819000" y="109324"/>
                    <a:pt x="1847850" y="109324"/>
                  </a:cubicBezTo>
                  <a:cubicBezTo>
                    <a:pt x="1947296" y="122583"/>
                    <a:pt x="1911069" y="122024"/>
                    <a:pt x="1955800" y="122024"/>
                  </a:cubicBezTo>
                  <a:lnTo>
                    <a:pt x="1981200" y="6487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34" name="Freihandform 133"/>
            <p:cNvSpPr/>
            <p:nvPr/>
          </p:nvSpPr>
          <p:spPr>
            <a:xfrm>
              <a:off x="5511800" y="3359150"/>
              <a:ext cx="1377950" cy="393700"/>
            </a:xfrm>
            <a:custGeom>
              <a:avLst/>
              <a:gdLst>
                <a:gd name="connsiteX0" fmla="*/ 1377950 w 1377950"/>
                <a:gd name="connsiteY0" fmla="*/ 393700 h 393700"/>
                <a:gd name="connsiteX1" fmla="*/ 1308100 w 1377950"/>
                <a:gd name="connsiteY1" fmla="*/ 393700 h 393700"/>
                <a:gd name="connsiteX2" fmla="*/ 1244600 w 1377950"/>
                <a:gd name="connsiteY2" fmla="*/ 368300 h 393700"/>
                <a:gd name="connsiteX3" fmla="*/ 1206500 w 1377950"/>
                <a:gd name="connsiteY3" fmla="*/ 368300 h 393700"/>
                <a:gd name="connsiteX4" fmla="*/ 1155700 w 1377950"/>
                <a:gd name="connsiteY4" fmla="*/ 336550 h 393700"/>
                <a:gd name="connsiteX5" fmla="*/ 1085850 w 1377950"/>
                <a:gd name="connsiteY5" fmla="*/ 330200 h 393700"/>
                <a:gd name="connsiteX6" fmla="*/ 1054100 w 1377950"/>
                <a:gd name="connsiteY6" fmla="*/ 361950 h 393700"/>
                <a:gd name="connsiteX7" fmla="*/ 990600 w 1377950"/>
                <a:gd name="connsiteY7" fmla="*/ 311150 h 393700"/>
                <a:gd name="connsiteX8" fmla="*/ 946150 w 1377950"/>
                <a:gd name="connsiteY8" fmla="*/ 298450 h 393700"/>
                <a:gd name="connsiteX9" fmla="*/ 965200 w 1377950"/>
                <a:gd name="connsiteY9" fmla="*/ 292100 h 393700"/>
                <a:gd name="connsiteX10" fmla="*/ 1009650 w 1377950"/>
                <a:gd name="connsiteY10" fmla="*/ 266700 h 393700"/>
                <a:gd name="connsiteX11" fmla="*/ 977900 w 1377950"/>
                <a:gd name="connsiteY11" fmla="*/ 234950 h 393700"/>
                <a:gd name="connsiteX12" fmla="*/ 850900 w 1377950"/>
                <a:gd name="connsiteY12" fmla="*/ 247650 h 393700"/>
                <a:gd name="connsiteX13" fmla="*/ 685800 w 1377950"/>
                <a:gd name="connsiteY13" fmla="*/ 184150 h 393700"/>
                <a:gd name="connsiteX14" fmla="*/ 736600 w 1377950"/>
                <a:gd name="connsiteY14" fmla="*/ 260350 h 393700"/>
                <a:gd name="connsiteX15" fmla="*/ 679450 w 1377950"/>
                <a:gd name="connsiteY15" fmla="*/ 279400 h 393700"/>
                <a:gd name="connsiteX16" fmla="*/ 603250 w 1377950"/>
                <a:gd name="connsiteY16" fmla="*/ 317500 h 393700"/>
                <a:gd name="connsiteX17" fmla="*/ 552450 w 1377950"/>
                <a:gd name="connsiteY17" fmla="*/ 254000 h 393700"/>
                <a:gd name="connsiteX18" fmla="*/ 495300 w 1377950"/>
                <a:gd name="connsiteY18" fmla="*/ 222250 h 393700"/>
                <a:gd name="connsiteX19" fmla="*/ 457200 w 1377950"/>
                <a:gd name="connsiteY19" fmla="*/ 222250 h 393700"/>
                <a:gd name="connsiteX20" fmla="*/ 438150 w 1377950"/>
                <a:gd name="connsiteY20" fmla="*/ 184150 h 393700"/>
                <a:gd name="connsiteX21" fmla="*/ 527050 w 1377950"/>
                <a:gd name="connsiteY21" fmla="*/ 146050 h 393700"/>
                <a:gd name="connsiteX22" fmla="*/ 457200 w 1377950"/>
                <a:gd name="connsiteY22" fmla="*/ 114300 h 393700"/>
                <a:gd name="connsiteX23" fmla="*/ 361950 w 1377950"/>
                <a:gd name="connsiteY23" fmla="*/ 114300 h 393700"/>
                <a:gd name="connsiteX24" fmla="*/ 292100 w 1377950"/>
                <a:gd name="connsiteY24" fmla="*/ 88900 h 393700"/>
                <a:gd name="connsiteX25" fmla="*/ 209550 w 1377950"/>
                <a:gd name="connsiteY25" fmla="*/ 76200 h 393700"/>
                <a:gd name="connsiteX26" fmla="*/ 127000 w 1377950"/>
                <a:gd name="connsiteY26" fmla="*/ 69850 h 393700"/>
                <a:gd name="connsiteX27" fmla="*/ 107950 w 1377950"/>
                <a:gd name="connsiteY27" fmla="*/ 12700 h 393700"/>
                <a:gd name="connsiteX28" fmla="*/ 0 w 1377950"/>
                <a:gd name="connsiteY28" fmla="*/ 0 h 39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377950" h="393700">
                  <a:moveTo>
                    <a:pt x="1377950" y="393700"/>
                  </a:moveTo>
                  <a:lnTo>
                    <a:pt x="1308100" y="393700"/>
                  </a:lnTo>
                  <a:cubicBezTo>
                    <a:pt x="1248110" y="373703"/>
                    <a:pt x="1265149" y="388849"/>
                    <a:pt x="1244600" y="368300"/>
                  </a:cubicBezTo>
                  <a:cubicBezTo>
                    <a:pt x="1204412" y="374998"/>
                    <a:pt x="1206500" y="387525"/>
                    <a:pt x="1206500" y="368300"/>
                  </a:cubicBezTo>
                  <a:lnTo>
                    <a:pt x="1155700" y="336550"/>
                  </a:lnTo>
                  <a:cubicBezTo>
                    <a:pt x="1083767" y="323471"/>
                    <a:pt x="1085850" y="300185"/>
                    <a:pt x="1085850" y="330200"/>
                  </a:cubicBezTo>
                  <a:lnTo>
                    <a:pt x="1054100" y="361950"/>
                  </a:lnTo>
                  <a:lnTo>
                    <a:pt x="990600" y="311150"/>
                  </a:lnTo>
                  <a:cubicBezTo>
                    <a:pt x="975783" y="306917"/>
                    <a:pt x="958478" y="307696"/>
                    <a:pt x="946150" y="298450"/>
                  </a:cubicBezTo>
                  <a:cubicBezTo>
                    <a:pt x="940795" y="294434"/>
                    <a:pt x="965200" y="292100"/>
                    <a:pt x="965200" y="292100"/>
                  </a:cubicBezTo>
                  <a:lnTo>
                    <a:pt x="1009650" y="266700"/>
                  </a:lnTo>
                  <a:lnTo>
                    <a:pt x="977900" y="234950"/>
                  </a:lnTo>
                  <a:lnTo>
                    <a:pt x="850900" y="247650"/>
                  </a:lnTo>
                  <a:lnTo>
                    <a:pt x="685800" y="184150"/>
                  </a:lnTo>
                  <a:lnTo>
                    <a:pt x="736600" y="260350"/>
                  </a:lnTo>
                  <a:lnTo>
                    <a:pt x="679450" y="279400"/>
                  </a:lnTo>
                  <a:cubicBezTo>
                    <a:pt x="607742" y="318514"/>
                    <a:pt x="636122" y="317500"/>
                    <a:pt x="603250" y="317500"/>
                  </a:cubicBezTo>
                  <a:cubicBezTo>
                    <a:pt x="557586" y="252266"/>
                    <a:pt x="584637" y="254000"/>
                    <a:pt x="552450" y="254000"/>
                  </a:cubicBezTo>
                  <a:lnTo>
                    <a:pt x="495300" y="222250"/>
                  </a:lnTo>
                  <a:lnTo>
                    <a:pt x="457200" y="222250"/>
                  </a:lnTo>
                  <a:cubicBezTo>
                    <a:pt x="443388" y="187721"/>
                    <a:pt x="452560" y="198560"/>
                    <a:pt x="438150" y="184150"/>
                  </a:cubicBezTo>
                  <a:lnTo>
                    <a:pt x="527050" y="146050"/>
                  </a:lnTo>
                  <a:lnTo>
                    <a:pt x="457200" y="114300"/>
                  </a:lnTo>
                  <a:lnTo>
                    <a:pt x="361950" y="114300"/>
                  </a:lnTo>
                  <a:lnTo>
                    <a:pt x="292100" y="88900"/>
                  </a:lnTo>
                  <a:lnTo>
                    <a:pt x="209550" y="76200"/>
                  </a:lnTo>
                  <a:lnTo>
                    <a:pt x="127000" y="69850"/>
                  </a:lnTo>
                  <a:lnTo>
                    <a:pt x="107950" y="1270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35" name="Freihandform 134"/>
            <p:cNvSpPr/>
            <p:nvPr/>
          </p:nvSpPr>
          <p:spPr>
            <a:xfrm>
              <a:off x="5492750" y="3086100"/>
              <a:ext cx="647700" cy="254000"/>
            </a:xfrm>
            <a:custGeom>
              <a:avLst/>
              <a:gdLst>
                <a:gd name="connsiteX0" fmla="*/ 647700 w 647700"/>
                <a:gd name="connsiteY0" fmla="*/ 0 h 254000"/>
                <a:gd name="connsiteX1" fmla="*/ 571500 w 647700"/>
                <a:gd name="connsiteY1" fmla="*/ 31750 h 254000"/>
                <a:gd name="connsiteX2" fmla="*/ 508000 w 647700"/>
                <a:gd name="connsiteY2" fmla="*/ 76200 h 254000"/>
                <a:gd name="connsiteX3" fmla="*/ 406400 w 647700"/>
                <a:gd name="connsiteY3" fmla="*/ 76200 h 254000"/>
                <a:gd name="connsiteX4" fmla="*/ 355600 w 647700"/>
                <a:gd name="connsiteY4" fmla="*/ 139700 h 254000"/>
                <a:gd name="connsiteX5" fmla="*/ 247650 w 647700"/>
                <a:gd name="connsiteY5" fmla="*/ 107950 h 254000"/>
                <a:gd name="connsiteX6" fmla="*/ 133350 w 647700"/>
                <a:gd name="connsiteY6" fmla="*/ 139700 h 254000"/>
                <a:gd name="connsiteX7" fmla="*/ 69850 w 647700"/>
                <a:gd name="connsiteY7" fmla="*/ 139700 h 254000"/>
                <a:gd name="connsiteX8" fmla="*/ 19050 w 647700"/>
                <a:gd name="connsiteY8" fmla="*/ 139700 h 254000"/>
                <a:gd name="connsiteX9" fmla="*/ 19050 w 647700"/>
                <a:gd name="connsiteY9" fmla="*/ 209550 h 254000"/>
                <a:gd name="connsiteX10" fmla="*/ 19050 w 647700"/>
                <a:gd name="connsiteY10" fmla="*/ 209550 h 254000"/>
                <a:gd name="connsiteX11" fmla="*/ 0 w 647700"/>
                <a:gd name="connsiteY11" fmla="*/ 254000 h 254000"/>
                <a:gd name="connsiteX12" fmla="*/ 0 w 647700"/>
                <a:gd name="connsiteY12" fmla="*/ 254000 h 25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47700" h="254000">
                  <a:moveTo>
                    <a:pt x="647700" y="0"/>
                  </a:moveTo>
                  <a:lnTo>
                    <a:pt x="571500" y="31750"/>
                  </a:lnTo>
                  <a:cubicBezTo>
                    <a:pt x="511859" y="71510"/>
                    <a:pt x="530539" y="53661"/>
                    <a:pt x="508000" y="76200"/>
                  </a:cubicBezTo>
                  <a:lnTo>
                    <a:pt x="406400" y="76200"/>
                  </a:lnTo>
                  <a:lnTo>
                    <a:pt x="355600" y="139700"/>
                  </a:lnTo>
                  <a:cubicBezTo>
                    <a:pt x="251980" y="107319"/>
                    <a:pt x="289482" y="107950"/>
                    <a:pt x="247650" y="107950"/>
                  </a:cubicBezTo>
                  <a:cubicBezTo>
                    <a:pt x="142009" y="140963"/>
                    <a:pt x="181532" y="139700"/>
                    <a:pt x="133350" y="139700"/>
                  </a:cubicBezTo>
                  <a:lnTo>
                    <a:pt x="69850" y="139700"/>
                  </a:lnTo>
                  <a:lnTo>
                    <a:pt x="19050" y="139700"/>
                  </a:lnTo>
                  <a:lnTo>
                    <a:pt x="19050" y="209550"/>
                  </a:lnTo>
                  <a:lnTo>
                    <a:pt x="19050" y="209550"/>
                  </a:lnTo>
                  <a:lnTo>
                    <a:pt x="0" y="254000"/>
                  </a:lnTo>
                  <a:lnTo>
                    <a:pt x="0" y="2540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40" name="Freihandform 139"/>
            <p:cNvSpPr/>
            <p:nvPr/>
          </p:nvSpPr>
          <p:spPr>
            <a:xfrm>
              <a:off x="4464050" y="3133074"/>
              <a:ext cx="1047750" cy="448326"/>
            </a:xfrm>
            <a:custGeom>
              <a:avLst/>
              <a:gdLst>
                <a:gd name="connsiteX0" fmla="*/ 0 w 1047750"/>
                <a:gd name="connsiteY0" fmla="*/ 448326 h 448326"/>
                <a:gd name="connsiteX1" fmla="*/ 0 w 1047750"/>
                <a:gd name="connsiteY1" fmla="*/ 372126 h 448326"/>
                <a:gd name="connsiteX2" fmla="*/ 69850 w 1047750"/>
                <a:gd name="connsiteY2" fmla="*/ 308626 h 448326"/>
                <a:gd name="connsiteX3" fmla="*/ 63500 w 1047750"/>
                <a:gd name="connsiteY3" fmla="*/ 207026 h 448326"/>
                <a:gd name="connsiteX4" fmla="*/ 31750 w 1047750"/>
                <a:gd name="connsiteY4" fmla="*/ 111776 h 448326"/>
                <a:gd name="connsiteX5" fmla="*/ 139700 w 1047750"/>
                <a:gd name="connsiteY5" fmla="*/ 86376 h 448326"/>
                <a:gd name="connsiteX6" fmla="*/ 222250 w 1047750"/>
                <a:gd name="connsiteY6" fmla="*/ 99076 h 448326"/>
                <a:gd name="connsiteX7" fmla="*/ 311150 w 1047750"/>
                <a:gd name="connsiteY7" fmla="*/ 60976 h 448326"/>
                <a:gd name="connsiteX8" fmla="*/ 393700 w 1047750"/>
                <a:gd name="connsiteY8" fmla="*/ 105426 h 448326"/>
                <a:gd name="connsiteX9" fmla="*/ 520700 w 1047750"/>
                <a:gd name="connsiteY9" fmla="*/ 67326 h 448326"/>
                <a:gd name="connsiteX10" fmla="*/ 615950 w 1047750"/>
                <a:gd name="connsiteY10" fmla="*/ 60976 h 448326"/>
                <a:gd name="connsiteX11" fmla="*/ 704850 w 1047750"/>
                <a:gd name="connsiteY11" fmla="*/ 92726 h 448326"/>
                <a:gd name="connsiteX12" fmla="*/ 850900 w 1047750"/>
                <a:gd name="connsiteY12" fmla="*/ 41926 h 448326"/>
                <a:gd name="connsiteX13" fmla="*/ 952500 w 1047750"/>
                <a:gd name="connsiteY13" fmla="*/ 60976 h 448326"/>
                <a:gd name="connsiteX14" fmla="*/ 1047750 w 1047750"/>
                <a:gd name="connsiteY14" fmla="*/ 105426 h 448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47750" h="448326">
                  <a:moveTo>
                    <a:pt x="0" y="448326"/>
                  </a:moveTo>
                  <a:lnTo>
                    <a:pt x="0" y="372126"/>
                  </a:lnTo>
                  <a:lnTo>
                    <a:pt x="69850" y="308626"/>
                  </a:lnTo>
                  <a:lnTo>
                    <a:pt x="63500" y="207026"/>
                  </a:lnTo>
                  <a:lnTo>
                    <a:pt x="31750" y="111776"/>
                  </a:lnTo>
                  <a:cubicBezTo>
                    <a:pt x="135403" y="85863"/>
                    <a:pt x="98441" y="86376"/>
                    <a:pt x="139700" y="86376"/>
                  </a:cubicBezTo>
                  <a:cubicBezTo>
                    <a:pt x="224360" y="92888"/>
                    <a:pt x="222250" y="65128"/>
                    <a:pt x="222250" y="99076"/>
                  </a:cubicBezTo>
                  <a:lnTo>
                    <a:pt x="311150" y="60976"/>
                  </a:lnTo>
                  <a:lnTo>
                    <a:pt x="393700" y="105426"/>
                  </a:lnTo>
                  <a:lnTo>
                    <a:pt x="520700" y="67326"/>
                  </a:lnTo>
                  <a:lnTo>
                    <a:pt x="615950" y="60976"/>
                  </a:lnTo>
                  <a:cubicBezTo>
                    <a:pt x="696058" y="94354"/>
                    <a:pt x="664633" y="92726"/>
                    <a:pt x="704850" y="92726"/>
                  </a:cubicBezTo>
                  <a:cubicBezTo>
                    <a:pt x="847321" y="34443"/>
                    <a:pt x="808974" y="0"/>
                    <a:pt x="850900" y="41926"/>
                  </a:cubicBezTo>
                  <a:lnTo>
                    <a:pt x="952500" y="60976"/>
                  </a:lnTo>
                  <a:lnTo>
                    <a:pt x="1047750" y="105426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41" name="Freihandform 140"/>
            <p:cNvSpPr/>
            <p:nvPr/>
          </p:nvSpPr>
          <p:spPr>
            <a:xfrm>
              <a:off x="2052957" y="3416300"/>
              <a:ext cx="125093" cy="444500"/>
            </a:xfrm>
            <a:custGeom>
              <a:avLst/>
              <a:gdLst>
                <a:gd name="connsiteX0" fmla="*/ 125093 w 125093"/>
                <a:gd name="connsiteY0" fmla="*/ 444500 h 444500"/>
                <a:gd name="connsiteX1" fmla="*/ 118743 w 125093"/>
                <a:gd name="connsiteY1" fmla="*/ 381000 h 444500"/>
                <a:gd name="connsiteX2" fmla="*/ 80643 w 125093"/>
                <a:gd name="connsiteY2" fmla="*/ 336550 h 444500"/>
                <a:gd name="connsiteX3" fmla="*/ 86993 w 125093"/>
                <a:gd name="connsiteY3" fmla="*/ 266700 h 444500"/>
                <a:gd name="connsiteX4" fmla="*/ 4443 w 125093"/>
                <a:gd name="connsiteY4" fmla="*/ 222250 h 444500"/>
                <a:gd name="connsiteX5" fmla="*/ 4443 w 125093"/>
                <a:gd name="connsiteY5" fmla="*/ 209550 h 444500"/>
                <a:gd name="connsiteX6" fmla="*/ 23493 w 125093"/>
                <a:gd name="connsiteY6" fmla="*/ 177800 h 444500"/>
                <a:gd name="connsiteX7" fmla="*/ 29843 w 125093"/>
                <a:gd name="connsiteY7" fmla="*/ 101600 h 444500"/>
                <a:gd name="connsiteX8" fmla="*/ 17143 w 125093"/>
                <a:gd name="connsiteY8" fmla="*/ 0 h 44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093" h="444500">
                  <a:moveTo>
                    <a:pt x="125093" y="444500"/>
                  </a:moveTo>
                  <a:lnTo>
                    <a:pt x="118743" y="381000"/>
                  </a:lnTo>
                  <a:lnTo>
                    <a:pt x="80643" y="336550"/>
                  </a:lnTo>
                  <a:cubicBezTo>
                    <a:pt x="87204" y="270944"/>
                    <a:pt x="86993" y="294322"/>
                    <a:pt x="86993" y="266700"/>
                  </a:cubicBezTo>
                  <a:cubicBezTo>
                    <a:pt x="50152" y="253303"/>
                    <a:pt x="18508" y="257413"/>
                    <a:pt x="4443" y="222250"/>
                  </a:cubicBezTo>
                  <a:cubicBezTo>
                    <a:pt x="2871" y="218319"/>
                    <a:pt x="4443" y="213783"/>
                    <a:pt x="4443" y="209550"/>
                  </a:cubicBezTo>
                  <a:cubicBezTo>
                    <a:pt x="11623" y="173649"/>
                    <a:pt x="0" y="177800"/>
                    <a:pt x="23493" y="177800"/>
                  </a:cubicBezTo>
                  <a:cubicBezTo>
                    <a:pt x="30035" y="105842"/>
                    <a:pt x="29843" y="131329"/>
                    <a:pt x="29843" y="101600"/>
                  </a:cubicBezTo>
                  <a:lnTo>
                    <a:pt x="17143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43" name="Freihandform 142"/>
            <p:cNvSpPr/>
            <p:nvPr/>
          </p:nvSpPr>
          <p:spPr>
            <a:xfrm>
              <a:off x="4572000" y="2114550"/>
              <a:ext cx="482600" cy="146050"/>
            </a:xfrm>
            <a:custGeom>
              <a:avLst/>
              <a:gdLst>
                <a:gd name="connsiteX0" fmla="*/ 482600 w 482600"/>
                <a:gd name="connsiteY0" fmla="*/ 76200 h 146050"/>
                <a:gd name="connsiteX1" fmla="*/ 406400 w 482600"/>
                <a:gd name="connsiteY1" fmla="*/ 139700 h 146050"/>
                <a:gd name="connsiteX2" fmla="*/ 323850 w 482600"/>
                <a:gd name="connsiteY2" fmla="*/ 146050 h 146050"/>
                <a:gd name="connsiteX3" fmla="*/ 260350 w 482600"/>
                <a:gd name="connsiteY3" fmla="*/ 101600 h 146050"/>
                <a:gd name="connsiteX4" fmla="*/ 215900 w 482600"/>
                <a:gd name="connsiteY4" fmla="*/ 107950 h 146050"/>
                <a:gd name="connsiteX5" fmla="*/ 165100 w 482600"/>
                <a:gd name="connsiteY5" fmla="*/ 69850 h 146050"/>
                <a:gd name="connsiteX6" fmla="*/ 0 w 482600"/>
                <a:gd name="connsiteY6" fmla="*/ 0 h 146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82600" h="146050">
                  <a:moveTo>
                    <a:pt x="482600" y="76200"/>
                  </a:moveTo>
                  <a:lnTo>
                    <a:pt x="406400" y="139700"/>
                  </a:lnTo>
                  <a:lnTo>
                    <a:pt x="323850" y="146050"/>
                  </a:lnTo>
                  <a:cubicBezTo>
                    <a:pt x="264209" y="106290"/>
                    <a:pt x="282889" y="124139"/>
                    <a:pt x="260350" y="101600"/>
                  </a:cubicBezTo>
                  <a:cubicBezTo>
                    <a:pt x="220162" y="108298"/>
                    <a:pt x="235125" y="107950"/>
                    <a:pt x="215900" y="107950"/>
                  </a:cubicBezTo>
                  <a:lnTo>
                    <a:pt x="165100" y="6985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46" name="Freihandform 145"/>
            <p:cNvSpPr/>
            <p:nvPr/>
          </p:nvSpPr>
          <p:spPr>
            <a:xfrm>
              <a:off x="4221505" y="2209800"/>
              <a:ext cx="718795" cy="1028700"/>
            </a:xfrm>
            <a:custGeom>
              <a:avLst/>
              <a:gdLst>
                <a:gd name="connsiteX0" fmla="*/ 274295 w 718795"/>
                <a:gd name="connsiteY0" fmla="*/ 1028700 h 1028700"/>
                <a:gd name="connsiteX1" fmla="*/ 147295 w 718795"/>
                <a:gd name="connsiteY1" fmla="*/ 984250 h 1028700"/>
                <a:gd name="connsiteX2" fmla="*/ 77445 w 718795"/>
                <a:gd name="connsiteY2" fmla="*/ 908050 h 1028700"/>
                <a:gd name="connsiteX3" fmla="*/ 26645 w 718795"/>
                <a:gd name="connsiteY3" fmla="*/ 850900 h 1028700"/>
                <a:gd name="connsiteX4" fmla="*/ 26645 w 718795"/>
                <a:gd name="connsiteY4" fmla="*/ 730250 h 1028700"/>
                <a:gd name="connsiteX5" fmla="*/ 52045 w 718795"/>
                <a:gd name="connsiteY5" fmla="*/ 609600 h 1028700"/>
                <a:gd name="connsiteX6" fmla="*/ 1245 w 718795"/>
                <a:gd name="connsiteY6" fmla="*/ 533400 h 1028700"/>
                <a:gd name="connsiteX7" fmla="*/ 32995 w 718795"/>
                <a:gd name="connsiteY7" fmla="*/ 406400 h 1028700"/>
                <a:gd name="connsiteX8" fmla="*/ 128245 w 718795"/>
                <a:gd name="connsiteY8" fmla="*/ 387350 h 1028700"/>
                <a:gd name="connsiteX9" fmla="*/ 166345 w 718795"/>
                <a:gd name="connsiteY9" fmla="*/ 342900 h 1028700"/>
                <a:gd name="connsiteX10" fmla="*/ 293345 w 718795"/>
                <a:gd name="connsiteY10" fmla="*/ 273050 h 1028700"/>
                <a:gd name="connsiteX11" fmla="*/ 375895 w 718795"/>
                <a:gd name="connsiteY11" fmla="*/ 304800 h 1028700"/>
                <a:gd name="connsiteX12" fmla="*/ 452095 w 718795"/>
                <a:gd name="connsiteY12" fmla="*/ 342900 h 1028700"/>
                <a:gd name="connsiteX13" fmla="*/ 515595 w 718795"/>
                <a:gd name="connsiteY13" fmla="*/ 317500 h 1028700"/>
                <a:gd name="connsiteX14" fmla="*/ 521945 w 718795"/>
                <a:gd name="connsiteY14" fmla="*/ 317500 h 1028700"/>
                <a:gd name="connsiteX15" fmla="*/ 617195 w 718795"/>
                <a:gd name="connsiteY15" fmla="*/ 342900 h 1028700"/>
                <a:gd name="connsiteX16" fmla="*/ 680695 w 718795"/>
                <a:gd name="connsiteY16" fmla="*/ 374650 h 1028700"/>
                <a:gd name="connsiteX17" fmla="*/ 687045 w 718795"/>
                <a:gd name="connsiteY17" fmla="*/ 304800 h 1028700"/>
                <a:gd name="connsiteX18" fmla="*/ 718795 w 718795"/>
                <a:gd name="connsiteY18" fmla="*/ 215900 h 1028700"/>
                <a:gd name="connsiteX19" fmla="*/ 667995 w 718795"/>
                <a:gd name="connsiteY19" fmla="*/ 184150 h 1028700"/>
                <a:gd name="connsiteX20" fmla="*/ 560045 w 718795"/>
                <a:gd name="connsiteY20" fmla="*/ 152400 h 1028700"/>
                <a:gd name="connsiteX21" fmla="*/ 540995 w 718795"/>
                <a:gd name="connsiteY21" fmla="*/ 88900 h 1028700"/>
                <a:gd name="connsiteX22" fmla="*/ 572745 w 718795"/>
                <a:gd name="connsiteY22" fmla="*/ 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18795" h="1028700">
                  <a:moveTo>
                    <a:pt x="274295" y="1028700"/>
                  </a:moveTo>
                  <a:cubicBezTo>
                    <a:pt x="151659" y="983518"/>
                    <a:pt x="196504" y="984250"/>
                    <a:pt x="147295" y="984250"/>
                  </a:cubicBezTo>
                  <a:cubicBezTo>
                    <a:pt x="74313" y="917902"/>
                    <a:pt x="77445" y="952217"/>
                    <a:pt x="77445" y="908050"/>
                  </a:cubicBezTo>
                  <a:lnTo>
                    <a:pt x="26645" y="850900"/>
                  </a:lnTo>
                  <a:lnTo>
                    <a:pt x="26645" y="730250"/>
                  </a:lnTo>
                  <a:lnTo>
                    <a:pt x="52045" y="609600"/>
                  </a:lnTo>
                  <a:cubicBezTo>
                    <a:pt x="0" y="538038"/>
                    <a:pt x="1245" y="568540"/>
                    <a:pt x="1245" y="533400"/>
                  </a:cubicBezTo>
                  <a:lnTo>
                    <a:pt x="32995" y="406400"/>
                  </a:lnTo>
                  <a:lnTo>
                    <a:pt x="128245" y="387350"/>
                  </a:lnTo>
                  <a:lnTo>
                    <a:pt x="166345" y="342900"/>
                  </a:lnTo>
                  <a:lnTo>
                    <a:pt x="293345" y="273050"/>
                  </a:lnTo>
                  <a:cubicBezTo>
                    <a:pt x="371499" y="305614"/>
                    <a:pt x="342028" y="304800"/>
                    <a:pt x="375895" y="304800"/>
                  </a:cubicBezTo>
                  <a:lnTo>
                    <a:pt x="452095" y="342900"/>
                  </a:lnTo>
                  <a:cubicBezTo>
                    <a:pt x="510531" y="301160"/>
                    <a:pt x="476132" y="307634"/>
                    <a:pt x="515595" y="317500"/>
                  </a:cubicBezTo>
                  <a:cubicBezTo>
                    <a:pt x="517648" y="318013"/>
                    <a:pt x="519828" y="317500"/>
                    <a:pt x="521945" y="317500"/>
                  </a:cubicBezTo>
                  <a:lnTo>
                    <a:pt x="617195" y="342900"/>
                  </a:lnTo>
                  <a:cubicBezTo>
                    <a:pt x="676195" y="375678"/>
                    <a:pt x="652553" y="374650"/>
                    <a:pt x="680695" y="374650"/>
                  </a:cubicBezTo>
                  <a:lnTo>
                    <a:pt x="687045" y="304800"/>
                  </a:lnTo>
                  <a:lnTo>
                    <a:pt x="718795" y="215900"/>
                  </a:lnTo>
                  <a:lnTo>
                    <a:pt x="667995" y="184150"/>
                  </a:lnTo>
                  <a:lnTo>
                    <a:pt x="560045" y="152400"/>
                  </a:lnTo>
                  <a:cubicBezTo>
                    <a:pt x="540326" y="93242"/>
                    <a:pt x="540995" y="115330"/>
                    <a:pt x="540995" y="88900"/>
                  </a:cubicBezTo>
                  <a:lnTo>
                    <a:pt x="572745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69" name="Freihandform 168"/>
            <p:cNvSpPr/>
            <p:nvPr/>
          </p:nvSpPr>
          <p:spPr>
            <a:xfrm>
              <a:off x="3048000" y="2406650"/>
              <a:ext cx="1193800" cy="831850"/>
            </a:xfrm>
            <a:custGeom>
              <a:avLst/>
              <a:gdLst>
                <a:gd name="connsiteX0" fmla="*/ 101600 w 1193800"/>
                <a:gd name="connsiteY0" fmla="*/ 0 h 831850"/>
                <a:gd name="connsiteX1" fmla="*/ 127000 w 1193800"/>
                <a:gd name="connsiteY1" fmla="*/ 57150 h 831850"/>
                <a:gd name="connsiteX2" fmla="*/ 88900 w 1193800"/>
                <a:gd name="connsiteY2" fmla="*/ 146050 h 831850"/>
                <a:gd name="connsiteX3" fmla="*/ 69850 w 1193800"/>
                <a:gd name="connsiteY3" fmla="*/ 222250 h 831850"/>
                <a:gd name="connsiteX4" fmla="*/ 0 w 1193800"/>
                <a:gd name="connsiteY4" fmla="*/ 241300 h 831850"/>
                <a:gd name="connsiteX5" fmla="*/ 0 w 1193800"/>
                <a:gd name="connsiteY5" fmla="*/ 292100 h 831850"/>
                <a:gd name="connsiteX6" fmla="*/ 50800 w 1193800"/>
                <a:gd name="connsiteY6" fmla="*/ 342900 h 831850"/>
                <a:gd name="connsiteX7" fmla="*/ 158750 w 1193800"/>
                <a:gd name="connsiteY7" fmla="*/ 412750 h 831850"/>
                <a:gd name="connsiteX8" fmla="*/ 228600 w 1193800"/>
                <a:gd name="connsiteY8" fmla="*/ 438150 h 831850"/>
                <a:gd name="connsiteX9" fmla="*/ 234950 w 1193800"/>
                <a:gd name="connsiteY9" fmla="*/ 488950 h 831850"/>
                <a:gd name="connsiteX10" fmla="*/ 336550 w 1193800"/>
                <a:gd name="connsiteY10" fmla="*/ 508000 h 831850"/>
                <a:gd name="connsiteX11" fmla="*/ 406400 w 1193800"/>
                <a:gd name="connsiteY11" fmla="*/ 552450 h 831850"/>
                <a:gd name="connsiteX12" fmla="*/ 444500 w 1193800"/>
                <a:gd name="connsiteY12" fmla="*/ 571500 h 831850"/>
                <a:gd name="connsiteX13" fmla="*/ 425450 w 1193800"/>
                <a:gd name="connsiteY13" fmla="*/ 641350 h 831850"/>
                <a:gd name="connsiteX14" fmla="*/ 425450 w 1193800"/>
                <a:gd name="connsiteY14" fmla="*/ 641350 h 831850"/>
                <a:gd name="connsiteX15" fmla="*/ 469900 w 1193800"/>
                <a:gd name="connsiteY15" fmla="*/ 717550 h 831850"/>
                <a:gd name="connsiteX16" fmla="*/ 501650 w 1193800"/>
                <a:gd name="connsiteY16" fmla="*/ 774700 h 831850"/>
                <a:gd name="connsiteX17" fmla="*/ 463550 w 1193800"/>
                <a:gd name="connsiteY17" fmla="*/ 800100 h 831850"/>
                <a:gd name="connsiteX18" fmla="*/ 533400 w 1193800"/>
                <a:gd name="connsiteY18" fmla="*/ 831850 h 831850"/>
                <a:gd name="connsiteX19" fmla="*/ 628650 w 1193800"/>
                <a:gd name="connsiteY19" fmla="*/ 806450 h 831850"/>
                <a:gd name="connsiteX20" fmla="*/ 698500 w 1193800"/>
                <a:gd name="connsiteY20" fmla="*/ 730250 h 831850"/>
                <a:gd name="connsiteX21" fmla="*/ 812800 w 1193800"/>
                <a:gd name="connsiteY21" fmla="*/ 698500 h 831850"/>
                <a:gd name="connsiteX22" fmla="*/ 939800 w 1193800"/>
                <a:gd name="connsiteY22" fmla="*/ 647700 h 831850"/>
                <a:gd name="connsiteX23" fmla="*/ 965200 w 1193800"/>
                <a:gd name="connsiteY23" fmla="*/ 571500 h 831850"/>
                <a:gd name="connsiteX24" fmla="*/ 1035050 w 1193800"/>
                <a:gd name="connsiteY24" fmla="*/ 552450 h 831850"/>
                <a:gd name="connsiteX25" fmla="*/ 1193800 w 1193800"/>
                <a:gd name="connsiteY25" fmla="*/ 565150 h 83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93800" h="831850">
                  <a:moveTo>
                    <a:pt x="101600" y="0"/>
                  </a:moveTo>
                  <a:lnTo>
                    <a:pt x="127000" y="57150"/>
                  </a:lnTo>
                  <a:lnTo>
                    <a:pt x="88900" y="146050"/>
                  </a:lnTo>
                  <a:lnTo>
                    <a:pt x="69850" y="222250"/>
                  </a:lnTo>
                  <a:lnTo>
                    <a:pt x="0" y="241300"/>
                  </a:lnTo>
                  <a:lnTo>
                    <a:pt x="0" y="292100"/>
                  </a:lnTo>
                  <a:cubicBezTo>
                    <a:pt x="45844" y="344493"/>
                    <a:pt x="21950" y="342900"/>
                    <a:pt x="50800" y="342900"/>
                  </a:cubicBezTo>
                  <a:lnTo>
                    <a:pt x="158750" y="412750"/>
                  </a:lnTo>
                  <a:lnTo>
                    <a:pt x="228600" y="438150"/>
                  </a:lnTo>
                  <a:lnTo>
                    <a:pt x="234950" y="488950"/>
                  </a:lnTo>
                  <a:cubicBezTo>
                    <a:pt x="332276" y="508415"/>
                    <a:pt x="297821" y="508000"/>
                    <a:pt x="336550" y="508000"/>
                  </a:cubicBezTo>
                  <a:lnTo>
                    <a:pt x="406400" y="552450"/>
                  </a:lnTo>
                  <a:lnTo>
                    <a:pt x="444500" y="571500"/>
                  </a:lnTo>
                  <a:lnTo>
                    <a:pt x="425450" y="641350"/>
                  </a:lnTo>
                  <a:lnTo>
                    <a:pt x="425450" y="641350"/>
                  </a:lnTo>
                  <a:cubicBezTo>
                    <a:pt x="477424" y="719311"/>
                    <a:pt x="506777" y="717550"/>
                    <a:pt x="469900" y="717550"/>
                  </a:cubicBezTo>
                  <a:cubicBezTo>
                    <a:pt x="502772" y="770145"/>
                    <a:pt x="501650" y="748381"/>
                    <a:pt x="501650" y="774700"/>
                  </a:cubicBezTo>
                  <a:lnTo>
                    <a:pt x="463550" y="800100"/>
                  </a:lnTo>
                  <a:cubicBezTo>
                    <a:pt x="529829" y="826612"/>
                    <a:pt x="510930" y="809380"/>
                    <a:pt x="533400" y="831850"/>
                  </a:cubicBezTo>
                  <a:cubicBezTo>
                    <a:pt x="615624" y="804442"/>
                    <a:pt x="582826" y="806450"/>
                    <a:pt x="628650" y="806450"/>
                  </a:cubicBezTo>
                  <a:lnTo>
                    <a:pt x="698500" y="730250"/>
                  </a:lnTo>
                  <a:cubicBezTo>
                    <a:pt x="808481" y="697903"/>
                    <a:pt x="768943" y="698500"/>
                    <a:pt x="812800" y="698500"/>
                  </a:cubicBezTo>
                  <a:lnTo>
                    <a:pt x="939800" y="647700"/>
                  </a:lnTo>
                  <a:cubicBezTo>
                    <a:pt x="959363" y="569447"/>
                    <a:pt x="932668" y="571500"/>
                    <a:pt x="965200" y="571500"/>
                  </a:cubicBezTo>
                  <a:lnTo>
                    <a:pt x="1035050" y="552450"/>
                  </a:lnTo>
                  <a:lnTo>
                    <a:pt x="1193800" y="5651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70" name="Freihandform 169"/>
            <p:cNvSpPr/>
            <p:nvPr/>
          </p:nvSpPr>
          <p:spPr>
            <a:xfrm>
              <a:off x="3333750" y="2286000"/>
              <a:ext cx="958850" cy="323850"/>
            </a:xfrm>
            <a:custGeom>
              <a:avLst/>
              <a:gdLst>
                <a:gd name="connsiteX0" fmla="*/ 958850 w 958850"/>
                <a:gd name="connsiteY0" fmla="*/ 323850 h 323850"/>
                <a:gd name="connsiteX1" fmla="*/ 876300 w 958850"/>
                <a:gd name="connsiteY1" fmla="*/ 292100 h 323850"/>
                <a:gd name="connsiteX2" fmla="*/ 806450 w 958850"/>
                <a:gd name="connsiteY2" fmla="*/ 285750 h 323850"/>
                <a:gd name="connsiteX3" fmla="*/ 749300 w 958850"/>
                <a:gd name="connsiteY3" fmla="*/ 260350 h 323850"/>
                <a:gd name="connsiteX4" fmla="*/ 673100 w 958850"/>
                <a:gd name="connsiteY4" fmla="*/ 247650 h 323850"/>
                <a:gd name="connsiteX5" fmla="*/ 590550 w 958850"/>
                <a:gd name="connsiteY5" fmla="*/ 203200 h 323850"/>
                <a:gd name="connsiteX6" fmla="*/ 495300 w 958850"/>
                <a:gd name="connsiteY6" fmla="*/ 177800 h 323850"/>
                <a:gd name="connsiteX7" fmla="*/ 425450 w 958850"/>
                <a:gd name="connsiteY7" fmla="*/ 177800 h 323850"/>
                <a:gd name="connsiteX8" fmla="*/ 323850 w 958850"/>
                <a:gd name="connsiteY8" fmla="*/ 139700 h 323850"/>
                <a:gd name="connsiteX9" fmla="*/ 266700 w 958850"/>
                <a:gd name="connsiteY9" fmla="*/ 127000 h 323850"/>
                <a:gd name="connsiteX10" fmla="*/ 171450 w 958850"/>
                <a:gd name="connsiteY10" fmla="*/ 95250 h 323850"/>
                <a:gd name="connsiteX11" fmla="*/ 114300 w 958850"/>
                <a:gd name="connsiteY11" fmla="*/ 44450 h 323850"/>
                <a:gd name="connsiteX12" fmla="*/ 63500 w 958850"/>
                <a:gd name="connsiteY12" fmla="*/ 6350 h 323850"/>
                <a:gd name="connsiteX13" fmla="*/ 0 w 958850"/>
                <a:gd name="connsiteY13" fmla="*/ 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58850" h="323850">
                  <a:moveTo>
                    <a:pt x="958850" y="323850"/>
                  </a:moveTo>
                  <a:cubicBezTo>
                    <a:pt x="885146" y="290348"/>
                    <a:pt x="914576" y="292100"/>
                    <a:pt x="876300" y="292100"/>
                  </a:cubicBezTo>
                  <a:cubicBezTo>
                    <a:pt x="814943" y="285283"/>
                    <a:pt x="838317" y="285750"/>
                    <a:pt x="806450" y="285750"/>
                  </a:cubicBezTo>
                  <a:cubicBezTo>
                    <a:pt x="747292" y="266031"/>
                    <a:pt x="749300" y="286780"/>
                    <a:pt x="749300" y="260350"/>
                  </a:cubicBezTo>
                  <a:cubicBezTo>
                    <a:pt x="676469" y="253729"/>
                    <a:pt x="695982" y="270532"/>
                    <a:pt x="673100" y="247650"/>
                  </a:cubicBezTo>
                  <a:cubicBezTo>
                    <a:pt x="594409" y="195190"/>
                    <a:pt x="618486" y="175264"/>
                    <a:pt x="590550" y="203200"/>
                  </a:cubicBezTo>
                  <a:lnTo>
                    <a:pt x="495300" y="177800"/>
                  </a:lnTo>
                  <a:lnTo>
                    <a:pt x="425450" y="177800"/>
                  </a:lnTo>
                  <a:cubicBezTo>
                    <a:pt x="332659" y="138032"/>
                    <a:pt x="368790" y="139700"/>
                    <a:pt x="323850" y="139700"/>
                  </a:cubicBezTo>
                  <a:lnTo>
                    <a:pt x="266700" y="127000"/>
                  </a:lnTo>
                  <a:lnTo>
                    <a:pt x="171450" y="95250"/>
                  </a:lnTo>
                  <a:cubicBezTo>
                    <a:pt x="106297" y="43128"/>
                    <a:pt x="80843" y="44450"/>
                    <a:pt x="114300" y="44450"/>
                  </a:cubicBezTo>
                  <a:lnTo>
                    <a:pt x="63500" y="6350"/>
                  </a:lnTo>
                  <a:lnTo>
                    <a:pt x="0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71" name="Freihandform 170"/>
            <p:cNvSpPr/>
            <p:nvPr/>
          </p:nvSpPr>
          <p:spPr>
            <a:xfrm>
              <a:off x="2622550" y="2330450"/>
              <a:ext cx="298450" cy="349250"/>
            </a:xfrm>
            <a:custGeom>
              <a:avLst/>
              <a:gdLst>
                <a:gd name="connsiteX0" fmla="*/ 0 w 298450"/>
                <a:gd name="connsiteY0" fmla="*/ 349250 h 349250"/>
                <a:gd name="connsiteX1" fmla="*/ 165100 w 298450"/>
                <a:gd name="connsiteY1" fmla="*/ 342900 h 349250"/>
                <a:gd name="connsiteX2" fmla="*/ 254000 w 298450"/>
                <a:gd name="connsiteY2" fmla="*/ 273050 h 349250"/>
                <a:gd name="connsiteX3" fmla="*/ 298450 w 298450"/>
                <a:gd name="connsiteY3" fmla="*/ 203200 h 349250"/>
                <a:gd name="connsiteX4" fmla="*/ 298450 w 298450"/>
                <a:gd name="connsiteY4" fmla="*/ 101600 h 349250"/>
                <a:gd name="connsiteX5" fmla="*/ 292100 w 298450"/>
                <a:gd name="connsiteY5" fmla="*/ 0 h 349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8450" h="349250">
                  <a:moveTo>
                    <a:pt x="0" y="349250"/>
                  </a:moveTo>
                  <a:lnTo>
                    <a:pt x="165100" y="342900"/>
                  </a:lnTo>
                  <a:cubicBezTo>
                    <a:pt x="249266" y="271683"/>
                    <a:pt x="211604" y="273050"/>
                    <a:pt x="254000" y="273050"/>
                  </a:cubicBezTo>
                  <a:lnTo>
                    <a:pt x="298450" y="203200"/>
                  </a:lnTo>
                  <a:lnTo>
                    <a:pt x="298450" y="101600"/>
                  </a:lnTo>
                  <a:cubicBezTo>
                    <a:pt x="291959" y="4238"/>
                    <a:pt x="292100" y="38170"/>
                    <a:pt x="292100" y="0"/>
                  </a:cubicBez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72" name="Freihandform 171"/>
            <p:cNvSpPr/>
            <p:nvPr/>
          </p:nvSpPr>
          <p:spPr>
            <a:xfrm>
              <a:off x="2235200" y="3016250"/>
              <a:ext cx="361950" cy="355600"/>
            </a:xfrm>
            <a:custGeom>
              <a:avLst/>
              <a:gdLst>
                <a:gd name="connsiteX0" fmla="*/ 203200 w 361950"/>
                <a:gd name="connsiteY0" fmla="*/ 0 h 355600"/>
                <a:gd name="connsiteX1" fmla="*/ 317500 w 361950"/>
                <a:gd name="connsiteY1" fmla="*/ 63500 h 355600"/>
                <a:gd name="connsiteX2" fmla="*/ 361950 w 361950"/>
                <a:gd name="connsiteY2" fmla="*/ 152400 h 355600"/>
                <a:gd name="connsiteX3" fmla="*/ 298450 w 361950"/>
                <a:gd name="connsiteY3" fmla="*/ 222250 h 355600"/>
                <a:gd name="connsiteX4" fmla="*/ 247650 w 361950"/>
                <a:gd name="connsiteY4" fmla="*/ 317500 h 355600"/>
                <a:gd name="connsiteX5" fmla="*/ 133350 w 361950"/>
                <a:gd name="connsiteY5" fmla="*/ 349250 h 355600"/>
                <a:gd name="connsiteX6" fmla="*/ 0 w 361950"/>
                <a:gd name="connsiteY6" fmla="*/ 35560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950" h="355600">
                  <a:moveTo>
                    <a:pt x="203200" y="0"/>
                  </a:moveTo>
                  <a:cubicBezTo>
                    <a:pt x="319393" y="58097"/>
                    <a:pt x="317500" y="14553"/>
                    <a:pt x="317500" y="63500"/>
                  </a:cubicBezTo>
                  <a:lnTo>
                    <a:pt x="361950" y="152400"/>
                  </a:lnTo>
                  <a:lnTo>
                    <a:pt x="298450" y="222250"/>
                  </a:lnTo>
                  <a:lnTo>
                    <a:pt x="247650" y="317500"/>
                  </a:lnTo>
                  <a:cubicBezTo>
                    <a:pt x="146376" y="351258"/>
                    <a:pt x="185867" y="349250"/>
                    <a:pt x="133350" y="349250"/>
                  </a:cubicBezTo>
                  <a:lnTo>
                    <a:pt x="0" y="3556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73" name="Freihandform 172"/>
            <p:cNvSpPr/>
            <p:nvPr/>
          </p:nvSpPr>
          <p:spPr>
            <a:xfrm>
              <a:off x="2749550" y="3022301"/>
              <a:ext cx="317500" cy="247949"/>
            </a:xfrm>
            <a:custGeom>
              <a:avLst/>
              <a:gdLst>
                <a:gd name="connsiteX0" fmla="*/ 57150 w 317500"/>
                <a:gd name="connsiteY0" fmla="*/ 247949 h 247949"/>
                <a:gd name="connsiteX1" fmla="*/ 0 w 317500"/>
                <a:gd name="connsiteY1" fmla="*/ 108249 h 247949"/>
                <a:gd name="connsiteX2" fmla="*/ 63500 w 317500"/>
                <a:gd name="connsiteY2" fmla="*/ 12999 h 247949"/>
                <a:gd name="connsiteX3" fmla="*/ 158750 w 317500"/>
                <a:gd name="connsiteY3" fmla="*/ 299 h 247949"/>
                <a:gd name="connsiteX4" fmla="*/ 279400 w 317500"/>
                <a:gd name="connsiteY4" fmla="*/ 25699 h 247949"/>
                <a:gd name="connsiteX5" fmla="*/ 317500 w 317500"/>
                <a:gd name="connsiteY5" fmla="*/ 70149 h 247949"/>
                <a:gd name="connsiteX6" fmla="*/ 165100 w 317500"/>
                <a:gd name="connsiteY6" fmla="*/ 133649 h 247949"/>
                <a:gd name="connsiteX7" fmla="*/ 177800 w 317500"/>
                <a:gd name="connsiteY7" fmla="*/ 184449 h 247949"/>
                <a:gd name="connsiteX8" fmla="*/ 57150 w 317500"/>
                <a:gd name="connsiteY8" fmla="*/ 247949 h 247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17500" h="247949">
                  <a:moveTo>
                    <a:pt x="57150" y="247949"/>
                  </a:moveTo>
                  <a:lnTo>
                    <a:pt x="0" y="108249"/>
                  </a:lnTo>
                  <a:cubicBezTo>
                    <a:pt x="64730" y="17627"/>
                    <a:pt x="63500" y="55766"/>
                    <a:pt x="63500" y="12999"/>
                  </a:cubicBezTo>
                  <a:cubicBezTo>
                    <a:pt x="154495" y="0"/>
                    <a:pt x="122466" y="299"/>
                    <a:pt x="158750" y="299"/>
                  </a:cubicBezTo>
                  <a:lnTo>
                    <a:pt x="279400" y="25699"/>
                  </a:lnTo>
                  <a:lnTo>
                    <a:pt x="317500" y="70149"/>
                  </a:lnTo>
                  <a:cubicBezTo>
                    <a:pt x="169509" y="134493"/>
                    <a:pt x="224536" y="133649"/>
                    <a:pt x="165100" y="133649"/>
                  </a:cubicBezTo>
                  <a:lnTo>
                    <a:pt x="177800" y="184449"/>
                  </a:lnTo>
                  <a:lnTo>
                    <a:pt x="57150" y="247949"/>
                  </a:lnTo>
                  <a:close/>
                </a:path>
              </a:pathLst>
            </a:custGeom>
            <a:noFill/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174" name="Freihandform 173"/>
            <p:cNvSpPr/>
            <p:nvPr/>
          </p:nvSpPr>
          <p:spPr>
            <a:xfrm>
              <a:off x="2839075" y="2749550"/>
              <a:ext cx="399425" cy="183796"/>
            </a:xfrm>
            <a:custGeom>
              <a:avLst/>
              <a:gdLst>
                <a:gd name="connsiteX0" fmla="*/ 399425 w 399425"/>
                <a:gd name="connsiteY0" fmla="*/ 107950 h 183796"/>
                <a:gd name="connsiteX1" fmla="*/ 266075 w 399425"/>
                <a:gd name="connsiteY1" fmla="*/ 177800 h 183796"/>
                <a:gd name="connsiteX2" fmla="*/ 139075 w 399425"/>
                <a:gd name="connsiteY2" fmla="*/ 158750 h 183796"/>
                <a:gd name="connsiteX3" fmla="*/ 120025 w 399425"/>
                <a:gd name="connsiteY3" fmla="*/ 152400 h 183796"/>
                <a:gd name="connsiteX4" fmla="*/ 31125 w 399425"/>
                <a:gd name="connsiteY4" fmla="*/ 101600 h 183796"/>
                <a:gd name="connsiteX5" fmla="*/ 81925 w 399425"/>
                <a:gd name="connsiteY5" fmla="*/ 19050 h 183796"/>
                <a:gd name="connsiteX6" fmla="*/ 221625 w 399425"/>
                <a:gd name="connsiteY6" fmla="*/ 0 h 183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9425" h="183796">
                  <a:moveTo>
                    <a:pt x="399425" y="107950"/>
                  </a:moveTo>
                  <a:cubicBezTo>
                    <a:pt x="289104" y="183796"/>
                    <a:pt x="338923" y="177800"/>
                    <a:pt x="266075" y="177800"/>
                  </a:cubicBezTo>
                  <a:cubicBezTo>
                    <a:pt x="223742" y="171450"/>
                    <a:pt x="181249" y="166085"/>
                    <a:pt x="139075" y="158750"/>
                  </a:cubicBezTo>
                  <a:cubicBezTo>
                    <a:pt x="132480" y="157603"/>
                    <a:pt x="120025" y="152400"/>
                    <a:pt x="120025" y="152400"/>
                  </a:cubicBezTo>
                  <a:cubicBezTo>
                    <a:pt x="22062" y="106684"/>
                    <a:pt x="0" y="132725"/>
                    <a:pt x="31125" y="101600"/>
                  </a:cubicBezTo>
                  <a:lnTo>
                    <a:pt x="81925" y="19050"/>
                  </a:lnTo>
                  <a:lnTo>
                    <a:pt x="221625" y="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175" name="Freihandform 174"/>
            <p:cNvSpPr/>
            <p:nvPr/>
          </p:nvSpPr>
          <p:spPr>
            <a:xfrm>
              <a:off x="5777831" y="3854450"/>
              <a:ext cx="2619494" cy="1746250"/>
            </a:xfrm>
            <a:custGeom>
              <a:avLst/>
              <a:gdLst>
                <a:gd name="connsiteX0" fmla="*/ 19719 w 2619494"/>
                <a:gd name="connsiteY0" fmla="*/ 1746250 h 1746250"/>
                <a:gd name="connsiteX1" fmla="*/ 669 w 2619494"/>
                <a:gd name="connsiteY1" fmla="*/ 1682750 h 1746250"/>
                <a:gd name="connsiteX2" fmla="*/ 7019 w 2619494"/>
                <a:gd name="connsiteY2" fmla="*/ 1619250 h 1746250"/>
                <a:gd name="connsiteX3" fmla="*/ 76869 w 2619494"/>
                <a:gd name="connsiteY3" fmla="*/ 1600200 h 1746250"/>
                <a:gd name="connsiteX4" fmla="*/ 165769 w 2619494"/>
                <a:gd name="connsiteY4" fmla="*/ 1638300 h 1746250"/>
                <a:gd name="connsiteX5" fmla="*/ 229269 w 2619494"/>
                <a:gd name="connsiteY5" fmla="*/ 1676400 h 1746250"/>
                <a:gd name="connsiteX6" fmla="*/ 273719 w 2619494"/>
                <a:gd name="connsiteY6" fmla="*/ 1619250 h 1746250"/>
                <a:gd name="connsiteX7" fmla="*/ 349919 w 2619494"/>
                <a:gd name="connsiteY7" fmla="*/ 1612900 h 1746250"/>
                <a:gd name="connsiteX8" fmla="*/ 362619 w 2619494"/>
                <a:gd name="connsiteY8" fmla="*/ 1619250 h 1746250"/>
                <a:gd name="connsiteX9" fmla="*/ 432469 w 2619494"/>
                <a:gd name="connsiteY9" fmla="*/ 1593850 h 1746250"/>
                <a:gd name="connsiteX10" fmla="*/ 451519 w 2619494"/>
                <a:gd name="connsiteY10" fmla="*/ 1581150 h 1746250"/>
                <a:gd name="connsiteX11" fmla="*/ 565819 w 2619494"/>
                <a:gd name="connsiteY11" fmla="*/ 1631950 h 1746250"/>
                <a:gd name="connsiteX12" fmla="*/ 667419 w 2619494"/>
                <a:gd name="connsiteY12" fmla="*/ 1631950 h 1746250"/>
                <a:gd name="connsiteX13" fmla="*/ 800769 w 2619494"/>
                <a:gd name="connsiteY13" fmla="*/ 1663700 h 1746250"/>
                <a:gd name="connsiteX14" fmla="*/ 915069 w 2619494"/>
                <a:gd name="connsiteY14" fmla="*/ 1644650 h 1746250"/>
                <a:gd name="connsiteX15" fmla="*/ 1067469 w 2619494"/>
                <a:gd name="connsiteY15" fmla="*/ 1663700 h 1746250"/>
                <a:gd name="connsiteX16" fmla="*/ 1124619 w 2619494"/>
                <a:gd name="connsiteY16" fmla="*/ 1714500 h 1746250"/>
                <a:gd name="connsiteX17" fmla="*/ 1162719 w 2619494"/>
                <a:gd name="connsiteY17" fmla="*/ 1708150 h 1746250"/>
                <a:gd name="connsiteX18" fmla="*/ 1238919 w 2619494"/>
                <a:gd name="connsiteY18" fmla="*/ 1701800 h 1746250"/>
                <a:gd name="connsiteX19" fmla="*/ 1257969 w 2619494"/>
                <a:gd name="connsiteY19" fmla="*/ 1631950 h 1746250"/>
                <a:gd name="connsiteX20" fmla="*/ 1334169 w 2619494"/>
                <a:gd name="connsiteY20" fmla="*/ 1600200 h 1746250"/>
                <a:gd name="connsiteX21" fmla="*/ 1315119 w 2619494"/>
                <a:gd name="connsiteY21" fmla="*/ 1568450 h 1746250"/>
                <a:gd name="connsiteX22" fmla="*/ 1238919 w 2619494"/>
                <a:gd name="connsiteY22" fmla="*/ 1492250 h 1746250"/>
                <a:gd name="connsiteX23" fmla="*/ 1257969 w 2619494"/>
                <a:gd name="connsiteY23" fmla="*/ 1454150 h 1746250"/>
                <a:gd name="connsiteX24" fmla="*/ 1238919 w 2619494"/>
                <a:gd name="connsiteY24" fmla="*/ 1390650 h 1746250"/>
                <a:gd name="connsiteX25" fmla="*/ 1251619 w 2619494"/>
                <a:gd name="connsiteY25" fmla="*/ 1320800 h 1746250"/>
                <a:gd name="connsiteX26" fmla="*/ 1397669 w 2619494"/>
                <a:gd name="connsiteY26" fmla="*/ 1270000 h 1746250"/>
                <a:gd name="connsiteX27" fmla="*/ 1550069 w 2619494"/>
                <a:gd name="connsiteY27" fmla="*/ 1270000 h 1746250"/>
                <a:gd name="connsiteX28" fmla="*/ 1632619 w 2619494"/>
                <a:gd name="connsiteY28" fmla="*/ 1276350 h 1746250"/>
                <a:gd name="connsiteX29" fmla="*/ 1715169 w 2619494"/>
                <a:gd name="connsiteY29" fmla="*/ 1250950 h 1746250"/>
                <a:gd name="connsiteX30" fmla="*/ 1772319 w 2619494"/>
                <a:gd name="connsiteY30" fmla="*/ 1257300 h 1746250"/>
                <a:gd name="connsiteX31" fmla="*/ 1804069 w 2619494"/>
                <a:gd name="connsiteY31" fmla="*/ 1263650 h 1746250"/>
                <a:gd name="connsiteX32" fmla="*/ 1835819 w 2619494"/>
                <a:gd name="connsiteY32" fmla="*/ 1231900 h 1746250"/>
                <a:gd name="connsiteX33" fmla="*/ 1905669 w 2619494"/>
                <a:gd name="connsiteY33" fmla="*/ 1212850 h 1746250"/>
                <a:gd name="connsiteX34" fmla="*/ 1981869 w 2619494"/>
                <a:gd name="connsiteY34" fmla="*/ 1219200 h 1746250"/>
                <a:gd name="connsiteX35" fmla="*/ 2039019 w 2619494"/>
                <a:gd name="connsiteY35" fmla="*/ 1174750 h 1746250"/>
                <a:gd name="connsiteX36" fmla="*/ 2039019 w 2619494"/>
                <a:gd name="connsiteY36" fmla="*/ 1117600 h 1746250"/>
                <a:gd name="connsiteX37" fmla="*/ 2102519 w 2619494"/>
                <a:gd name="connsiteY37" fmla="*/ 1060450 h 1746250"/>
                <a:gd name="connsiteX38" fmla="*/ 2134269 w 2619494"/>
                <a:gd name="connsiteY38" fmla="*/ 996950 h 1746250"/>
                <a:gd name="connsiteX39" fmla="*/ 2172369 w 2619494"/>
                <a:gd name="connsiteY39" fmla="*/ 939800 h 1746250"/>
                <a:gd name="connsiteX40" fmla="*/ 2242219 w 2619494"/>
                <a:gd name="connsiteY40" fmla="*/ 889000 h 1746250"/>
                <a:gd name="connsiteX41" fmla="*/ 2261269 w 2619494"/>
                <a:gd name="connsiteY41" fmla="*/ 882650 h 1746250"/>
                <a:gd name="connsiteX42" fmla="*/ 2286669 w 2619494"/>
                <a:gd name="connsiteY42" fmla="*/ 806450 h 1746250"/>
                <a:gd name="connsiteX43" fmla="*/ 2350169 w 2619494"/>
                <a:gd name="connsiteY43" fmla="*/ 749300 h 1746250"/>
                <a:gd name="connsiteX44" fmla="*/ 2445419 w 2619494"/>
                <a:gd name="connsiteY44" fmla="*/ 692150 h 1746250"/>
                <a:gd name="connsiteX45" fmla="*/ 2559719 w 2619494"/>
                <a:gd name="connsiteY45" fmla="*/ 622300 h 1746250"/>
                <a:gd name="connsiteX46" fmla="*/ 2610519 w 2619494"/>
                <a:gd name="connsiteY46" fmla="*/ 558800 h 1746250"/>
                <a:gd name="connsiteX47" fmla="*/ 2597819 w 2619494"/>
                <a:gd name="connsiteY47" fmla="*/ 533400 h 1746250"/>
                <a:gd name="connsiteX48" fmla="*/ 2578769 w 2619494"/>
                <a:gd name="connsiteY48" fmla="*/ 527050 h 1746250"/>
                <a:gd name="connsiteX49" fmla="*/ 2559719 w 2619494"/>
                <a:gd name="connsiteY49" fmla="*/ 514350 h 1746250"/>
                <a:gd name="connsiteX50" fmla="*/ 2547019 w 2619494"/>
                <a:gd name="connsiteY50" fmla="*/ 495300 h 1746250"/>
                <a:gd name="connsiteX51" fmla="*/ 2483519 w 2619494"/>
                <a:gd name="connsiteY51" fmla="*/ 406400 h 1746250"/>
                <a:gd name="connsiteX52" fmla="*/ 2496219 w 2619494"/>
                <a:gd name="connsiteY52" fmla="*/ 330200 h 1746250"/>
                <a:gd name="connsiteX53" fmla="*/ 2489869 w 2619494"/>
                <a:gd name="connsiteY53" fmla="*/ 247650 h 1746250"/>
                <a:gd name="connsiteX54" fmla="*/ 2464469 w 2619494"/>
                <a:gd name="connsiteY54" fmla="*/ 190500 h 1746250"/>
                <a:gd name="connsiteX55" fmla="*/ 2324769 w 2619494"/>
                <a:gd name="connsiteY55" fmla="*/ 133350 h 1746250"/>
                <a:gd name="connsiteX56" fmla="*/ 2273969 w 2619494"/>
                <a:gd name="connsiteY56" fmla="*/ 95250 h 1746250"/>
                <a:gd name="connsiteX57" fmla="*/ 2267619 w 2619494"/>
                <a:gd name="connsiteY57" fmla="*/ 95250 h 1746250"/>
                <a:gd name="connsiteX58" fmla="*/ 2166019 w 2619494"/>
                <a:gd name="connsiteY58" fmla="*/ 69850 h 1746250"/>
                <a:gd name="connsiteX59" fmla="*/ 2032669 w 2619494"/>
                <a:gd name="connsiteY59" fmla="*/ 76200 h 1746250"/>
                <a:gd name="connsiteX60" fmla="*/ 1912019 w 2619494"/>
                <a:gd name="connsiteY60" fmla="*/ 88900 h 1746250"/>
                <a:gd name="connsiteX61" fmla="*/ 1848519 w 2619494"/>
                <a:gd name="connsiteY61" fmla="*/ 114300 h 1746250"/>
                <a:gd name="connsiteX62" fmla="*/ 1842169 w 2619494"/>
                <a:gd name="connsiteY62" fmla="*/ 95250 h 1746250"/>
                <a:gd name="connsiteX63" fmla="*/ 1746919 w 2619494"/>
                <a:gd name="connsiteY63" fmla="*/ 50800 h 1746250"/>
                <a:gd name="connsiteX64" fmla="*/ 1638969 w 2619494"/>
                <a:gd name="connsiteY64" fmla="*/ 101600 h 1746250"/>
                <a:gd name="connsiteX65" fmla="*/ 1531019 w 2619494"/>
                <a:gd name="connsiteY65" fmla="*/ 152400 h 1746250"/>
                <a:gd name="connsiteX66" fmla="*/ 1473869 w 2619494"/>
                <a:gd name="connsiteY66" fmla="*/ 76200 h 1746250"/>
                <a:gd name="connsiteX67" fmla="*/ 1384969 w 2619494"/>
                <a:gd name="connsiteY67" fmla="*/ 57150 h 1746250"/>
                <a:gd name="connsiteX68" fmla="*/ 1321469 w 2619494"/>
                <a:gd name="connsiteY68" fmla="*/ 0 h 1746250"/>
                <a:gd name="connsiteX69" fmla="*/ 1277019 w 2619494"/>
                <a:gd name="connsiteY69" fmla="*/ 38100 h 1746250"/>
                <a:gd name="connsiteX70" fmla="*/ 1213519 w 2619494"/>
                <a:gd name="connsiteY70" fmla="*/ 82550 h 1746250"/>
                <a:gd name="connsiteX71" fmla="*/ 1169069 w 2619494"/>
                <a:gd name="connsiteY71" fmla="*/ 25400 h 1746250"/>
                <a:gd name="connsiteX72" fmla="*/ 1130969 w 2619494"/>
                <a:gd name="connsiteY72" fmla="*/ 12700 h 174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2619494" h="1746250">
                  <a:moveTo>
                    <a:pt x="19719" y="1746250"/>
                  </a:moveTo>
                  <a:cubicBezTo>
                    <a:pt x="0" y="1687092"/>
                    <a:pt x="669" y="1709180"/>
                    <a:pt x="669" y="1682750"/>
                  </a:cubicBezTo>
                  <a:lnTo>
                    <a:pt x="7019" y="1619250"/>
                  </a:lnTo>
                  <a:cubicBezTo>
                    <a:pt x="68185" y="1598861"/>
                    <a:pt x="44089" y="1600200"/>
                    <a:pt x="76869" y="1600200"/>
                  </a:cubicBezTo>
                  <a:cubicBezTo>
                    <a:pt x="161341" y="1639187"/>
                    <a:pt x="129113" y="1638300"/>
                    <a:pt x="165769" y="1638300"/>
                  </a:cubicBezTo>
                  <a:cubicBezTo>
                    <a:pt x="220802" y="1693333"/>
                    <a:pt x="199636" y="1706033"/>
                    <a:pt x="229269" y="1676400"/>
                  </a:cubicBezTo>
                  <a:cubicBezTo>
                    <a:pt x="264499" y="1627078"/>
                    <a:pt x="248144" y="1644825"/>
                    <a:pt x="273719" y="1619250"/>
                  </a:cubicBezTo>
                  <a:cubicBezTo>
                    <a:pt x="401424" y="1572812"/>
                    <a:pt x="321803" y="1575412"/>
                    <a:pt x="349919" y="1612900"/>
                  </a:cubicBezTo>
                  <a:cubicBezTo>
                    <a:pt x="352759" y="1616686"/>
                    <a:pt x="358386" y="1617133"/>
                    <a:pt x="362619" y="1619250"/>
                  </a:cubicBezTo>
                  <a:cubicBezTo>
                    <a:pt x="385902" y="1610783"/>
                    <a:pt x="409697" y="1603609"/>
                    <a:pt x="432469" y="1593850"/>
                  </a:cubicBezTo>
                  <a:cubicBezTo>
                    <a:pt x="439484" y="1590844"/>
                    <a:pt x="451519" y="1581150"/>
                    <a:pt x="451519" y="1581150"/>
                  </a:cubicBezTo>
                  <a:cubicBezTo>
                    <a:pt x="562115" y="1639701"/>
                    <a:pt x="530679" y="1667090"/>
                    <a:pt x="565819" y="1631950"/>
                  </a:cubicBezTo>
                  <a:cubicBezTo>
                    <a:pt x="665760" y="1618624"/>
                    <a:pt x="646744" y="1590601"/>
                    <a:pt x="667419" y="1631950"/>
                  </a:cubicBezTo>
                  <a:cubicBezTo>
                    <a:pt x="796472" y="1664213"/>
                    <a:pt x="750783" y="1663700"/>
                    <a:pt x="800769" y="1663700"/>
                  </a:cubicBezTo>
                  <a:cubicBezTo>
                    <a:pt x="902246" y="1643405"/>
                    <a:pt x="863640" y="1644650"/>
                    <a:pt x="915069" y="1644650"/>
                  </a:cubicBezTo>
                  <a:cubicBezTo>
                    <a:pt x="1054705" y="1664598"/>
                    <a:pt x="1003518" y="1663700"/>
                    <a:pt x="1067469" y="1663700"/>
                  </a:cubicBezTo>
                  <a:lnTo>
                    <a:pt x="1124619" y="1714500"/>
                  </a:lnTo>
                  <a:lnTo>
                    <a:pt x="1162719" y="1708150"/>
                  </a:lnTo>
                  <a:lnTo>
                    <a:pt x="1238919" y="1701800"/>
                  </a:lnTo>
                  <a:lnTo>
                    <a:pt x="1257969" y="1631950"/>
                  </a:lnTo>
                  <a:lnTo>
                    <a:pt x="1334169" y="1600200"/>
                  </a:lnTo>
                  <a:cubicBezTo>
                    <a:pt x="1326671" y="1570208"/>
                    <a:pt x="1335625" y="1578703"/>
                    <a:pt x="1315119" y="1568450"/>
                  </a:cubicBezTo>
                  <a:lnTo>
                    <a:pt x="1238919" y="1492250"/>
                  </a:lnTo>
                  <a:cubicBezTo>
                    <a:pt x="1252288" y="1452142"/>
                    <a:pt x="1238232" y="1454150"/>
                    <a:pt x="1257969" y="1454150"/>
                  </a:cubicBezTo>
                  <a:cubicBezTo>
                    <a:pt x="1244854" y="1388574"/>
                    <a:pt x="1266855" y="1390650"/>
                    <a:pt x="1238919" y="1390650"/>
                  </a:cubicBezTo>
                  <a:cubicBezTo>
                    <a:pt x="1245461" y="1318692"/>
                    <a:pt x="1221890" y="1320800"/>
                    <a:pt x="1251619" y="1320800"/>
                  </a:cubicBezTo>
                  <a:cubicBezTo>
                    <a:pt x="1399694" y="1275734"/>
                    <a:pt x="1397669" y="1327238"/>
                    <a:pt x="1397669" y="1270000"/>
                  </a:cubicBezTo>
                  <a:lnTo>
                    <a:pt x="1550069" y="1270000"/>
                  </a:lnTo>
                  <a:lnTo>
                    <a:pt x="1632619" y="1276350"/>
                  </a:lnTo>
                  <a:cubicBezTo>
                    <a:pt x="1692885" y="1246217"/>
                    <a:pt x="1664487" y="1250950"/>
                    <a:pt x="1715169" y="1250950"/>
                  </a:cubicBezTo>
                  <a:cubicBezTo>
                    <a:pt x="1734219" y="1253067"/>
                    <a:pt x="1753413" y="1254149"/>
                    <a:pt x="1772319" y="1257300"/>
                  </a:cubicBezTo>
                  <a:cubicBezTo>
                    <a:pt x="1818451" y="1264989"/>
                    <a:pt x="1770087" y="1263650"/>
                    <a:pt x="1804069" y="1263650"/>
                  </a:cubicBezTo>
                  <a:cubicBezTo>
                    <a:pt x="1830791" y="1230247"/>
                    <a:pt x="1815916" y="1231900"/>
                    <a:pt x="1835819" y="1231900"/>
                  </a:cubicBezTo>
                  <a:cubicBezTo>
                    <a:pt x="1896985" y="1211511"/>
                    <a:pt x="1872889" y="1212850"/>
                    <a:pt x="1905669" y="1212850"/>
                  </a:cubicBezTo>
                  <a:cubicBezTo>
                    <a:pt x="1978464" y="1226085"/>
                    <a:pt x="1958785" y="1242284"/>
                    <a:pt x="1981869" y="1219200"/>
                  </a:cubicBezTo>
                  <a:lnTo>
                    <a:pt x="2039019" y="1174750"/>
                  </a:lnTo>
                  <a:cubicBezTo>
                    <a:pt x="2045740" y="1120980"/>
                    <a:pt x="2057436" y="1136017"/>
                    <a:pt x="2039019" y="1117600"/>
                  </a:cubicBezTo>
                  <a:cubicBezTo>
                    <a:pt x="2093166" y="1063453"/>
                    <a:pt x="2068400" y="1077510"/>
                    <a:pt x="2102519" y="1060450"/>
                  </a:cubicBezTo>
                  <a:lnTo>
                    <a:pt x="2134269" y="996950"/>
                  </a:lnTo>
                  <a:lnTo>
                    <a:pt x="2172369" y="939800"/>
                  </a:lnTo>
                  <a:cubicBezTo>
                    <a:pt x="2195652" y="922867"/>
                    <a:pt x="2218002" y="904568"/>
                    <a:pt x="2242219" y="889000"/>
                  </a:cubicBezTo>
                  <a:cubicBezTo>
                    <a:pt x="2247849" y="885380"/>
                    <a:pt x="2261269" y="882650"/>
                    <a:pt x="2261269" y="882650"/>
                  </a:cubicBezTo>
                  <a:cubicBezTo>
                    <a:pt x="2281107" y="809912"/>
                    <a:pt x="2263254" y="829865"/>
                    <a:pt x="2286669" y="806450"/>
                  </a:cubicBezTo>
                  <a:lnTo>
                    <a:pt x="2350169" y="749300"/>
                  </a:lnTo>
                  <a:lnTo>
                    <a:pt x="2445419" y="692150"/>
                  </a:lnTo>
                  <a:cubicBezTo>
                    <a:pt x="2557552" y="632785"/>
                    <a:pt x="2535161" y="671417"/>
                    <a:pt x="2559719" y="622300"/>
                  </a:cubicBezTo>
                  <a:cubicBezTo>
                    <a:pt x="2619494" y="584941"/>
                    <a:pt x="2610519" y="610519"/>
                    <a:pt x="2610519" y="558800"/>
                  </a:cubicBezTo>
                  <a:cubicBezTo>
                    <a:pt x="2606286" y="550333"/>
                    <a:pt x="2604512" y="540093"/>
                    <a:pt x="2597819" y="533400"/>
                  </a:cubicBezTo>
                  <a:cubicBezTo>
                    <a:pt x="2593086" y="528667"/>
                    <a:pt x="2584756" y="530043"/>
                    <a:pt x="2578769" y="527050"/>
                  </a:cubicBezTo>
                  <a:cubicBezTo>
                    <a:pt x="2571943" y="523637"/>
                    <a:pt x="2566069" y="518583"/>
                    <a:pt x="2559719" y="514350"/>
                  </a:cubicBezTo>
                  <a:lnTo>
                    <a:pt x="2547019" y="495300"/>
                  </a:lnTo>
                  <a:cubicBezTo>
                    <a:pt x="2482228" y="411072"/>
                    <a:pt x="2483519" y="447466"/>
                    <a:pt x="2483519" y="406400"/>
                  </a:cubicBezTo>
                  <a:lnTo>
                    <a:pt x="2496219" y="330200"/>
                  </a:lnTo>
                  <a:lnTo>
                    <a:pt x="2489869" y="247650"/>
                  </a:lnTo>
                  <a:lnTo>
                    <a:pt x="2464469" y="190500"/>
                  </a:lnTo>
                  <a:cubicBezTo>
                    <a:pt x="2347166" y="128398"/>
                    <a:pt x="2397234" y="133350"/>
                    <a:pt x="2324769" y="133350"/>
                  </a:cubicBezTo>
                  <a:cubicBezTo>
                    <a:pt x="2316981" y="127119"/>
                    <a:pt x="2287448" y="101989"/>
                    <a:pt x="2273969" y="95250"/>
                  </a:cubicBezTo>
                  <a:cubicBezTo>
                    <a:pt x="2272076" y="94303"/>
                    <a:pt x="2269736" y="95250"/>
                    <a:pt x="2267619" y="95250"/>
                  </a:cubicBezTo>
                  <a:cubicBezTo>
                    <a:pt x="2196929" y="63832"/>
                    <a:pt x="2231316" y="69850"/>
                    <a:pt x="2166019" y="69850"/>
                  </a:cubicBezTo>
                  <a:lnTo>
                    <a:pt x="2032669" y="76200"/>
                  </a:lnTo>
                  <a:cubicBezTo>
                    <a:pt x="1920515" y="89395"/>
                    <a:pt x="1960950" y="88900"/>
                    <a:pt x="1912019" y="88900"/>
                  </a:cubicBezTo>
                  <a:cubicBezTo>
                    <a:pt x="1890852" y="97367"/>
                    <a:pt x="1871223" y="112236"/>
                    <a:pt x="1848519" y="114300"/>
                  </a:cubicBezTo>
                  <a:cubicBezTo>
                    <a:pt x="1841853" y="114906"/>
                    <a:pt x="1842169" y="95250"/>
                    <a:pt x="1842169" y="95250"/>
                  </a:cubicBezTo>
                  <a:cubicBezTo>
                    <a:pt x="1755322" y="55167"/>
                    <a:pt x="1786726" y="70703"/>
                    <a:pt x="1746919" y="50800"/>
                  </a:cubicBezTo>
                  <a:cubicBezTo>
                    <a:pt x="1642577" y="96450"/>
                    <a:pt x="1671458" y="69111"/>
                    <a:pt x="1638969" y="101600"/>
                  </a:cubicBezTo>
                  <a:cubicBezTo>
                    <a:pt x="1544556" y="155550"/>
                    <a:pt x="1584199" y="152400"/>
                    <a:pt x="1531019" y="152400"/>
                  </a:cubicBezTo>
                  <a:lnTo>
                    <a:pt x="1473869" y="76200"/>
                  </a:lnTo>
                  <a:cubicBezTo>
                    <a:pt x="1386600" y="69487"/>
                    <a:pt x="1403661" y="94534"/>
                    <a:pt x="1384969" y="57150"/>
                  </a:cubicBezTo>
                  <a:cubicBezTo>
                    <a:pt x="1325582" y="4361"/>
                    <a:pt x="1345842" y="24373"/>
                    <a:pt x="1321469" y="0"/>
                  </a:cubicBezTo>
                  <a:cubicBezTo>
                    <a:pt x="1281069" y="33666"/>
                    <a:pt x="1295059" y="20060"/>
                    <a:pt x="1277019" y="38100"/>
                  </a:cubicBezTo>
                  <a:lnTo>
                    <a:pt x="1213519" y="82550"/>
                  </a:lnTo>
                  <a:lnTo>
                    <a:pt x="1169069" y="25400"/>
                  </a:lnTo>
                  <a:lnTo>
                    <a:pt x="1130969" y="127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1" name="Gerade Verbindung 50"/>
            <p:cNvCxnSpPr>
              <a:stCxn id="107" idx="0"/>
              <a:endCxn id="97" idx="23"/>
            </p:cNvCxnSpPr>
            <p:nvPr/>
          </p:nvCxnSpPr>
          <p:spPr>
            <a:xfrm>
              <a:off x="6896100" y="3759200"/>
              <a:ext cx="6350" cy="11430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Freihandform 53"/>
            <p:cNvSpPr/>
            <p:nvPr/>
          </p:nvSpPr>
          <p:spPr>
            <a:xfrm>
              <a:off x="5494867" y="3230033"/>
              <a:ext cx="25400" cy="131234"/>
            </a:xfrm>
            <a:custGeom>
              <a:avLst/>
              <a:gdLst>
                <a:gd name="connsiteX0" fmla="*/ 16933 w 25400"/>
                <a:gd name="connsiteY0" fmla="*/ 0 h 131234"/>
                <a:gd name="connsiteX1" fmla="*/ 16933 w 25400"/>
                <a:gd name="connsiteY1" fmla="*/ 76200 h 131234"/>
                <a:gd name="connsiteX2" fmla="*/ 0 w 25400"/>
                <a:gd name="connsiteY2" fmla="*/ 105834 h 131234"/>
                <a:gd name="connsiteX3" fmla="*/ 25400 w 25400"/>
                <a:gd name="connsiteY3" fmla="*/ 131234 h 131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00" h="131234">
                  <a:moveTo>
                    <a:pt x="16933" y="0"/>
                  </a:moveTo>
                  <a:lnTo>
                    <a:pt x="16933" y="76200"/>
                  </a:lnTo>
                  <a:lnTo>
                    <a:pt x="0" y="105834"/>
                  </a:lnTo>
                  <a:lnTo>
                    <a:pt x="25400" y="131234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57" name="Freihandform 56"/>
            <p:cNvSpPr/>
            <p:nvPr/>
          </p:nvSpPr>
          <p:spPr>
            <a:xfrm>
              <a:off x="3725332" y="2226733"/>
              <a:ext cx="252983" cy="215900"/>
            </a:xfrm>
            <a:custGeom>
              <a:avLst/>
              <a:gdLst>
                <a:gd name="connsiteX0" fmla="*/ 133350 w 134449"/>
                <a:gd name="connsiteY0" fmla="*/ 0 h 247650"/>
                <a:gd name="connsiteX1" fmla="*/ 114300 w 134449"/>
                <a:gd name="connsiteY1" fmla="*/ 63500 h 247650"/>
                <a:gd name="connsiteX2" fmla="*/ 57150 w 134449"/>
                <a:gd name="connsiteY2" fmla="*/ 95250 h 247650"/>
                <a:gd name="connsiteX3" fmla="*/ 57150 w 134449"/>
                <a:gd name="connsiteY3" fmla="*/ 152400 h 247650"/>
                <a:gd name="connsiteX4" fmla="*/ 31750 w 134449"/>
                <a:gd name="connsiteY4" fmla="*/ 184150 h 247650"/>
                <a:gd name="connsiteX5" fmla="*/ 0 w 134449"/>
                <a:gd name="connsiteY5" fmla="*/ 24765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4449" h="247650">
                  <a:moveTo>
                    <a:pt x="133350" y="0"/>
                  </a:moveTo>
                  <a:cubicBezTo>
                    <a:pt x="120001" y="60072"/>
                    <a:pt x="134449" y="43351"/>
                    <a:pt x="114300" y="63500"/>
                  </a:cubicBezTo>
                  <a:cubicBezTo>
                    <a:pt x="60823" y="90239"/>
                    <a:pt x="76887" y="75513"/>
                    <a:pt x="57150" y="95250"/>
                  </a:cubicBezTo>
                  <a:lnTo>
                    <a:pt x="57150" y="152400"/>
                  </a:lnTo>
                  <a:lnTo>
                    <a:pt x="31750" y="184150"/>
                  </a:lnTo>
                  <a:lnTo>
                    <a:pt x="0" y="24765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 sz="1200" dirty="0"/>
            </a:p>
          </p:txBody>
        </p:sp>
        <p:sp>
          <p:nvSpPr>
            <p:cNvPr id="58" name="Textfeld 57"/>
            <p:cNvSpPr txBox="1"/>
            <p:nvPr/>
          </p:nvSpPr>
          <p:spPr>
            <a:xfrm>
              <a:off x="5421489" y="4374157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Wien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328789" y="4209668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Paris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850900" y="4146234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1" name="Textfeld 60"/>
            <p:cNvSpPr txBox="1"/>
            <p:nvPr/>
          </p:nvSpPr>
          <p:spPr>
            <a:xfrm>
              <a:off x="3073403" y="1606261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Dänemark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2" name="Textfeld 61"/>
            <p:cNvSpPr txBox="1"/>
            <p:nvPr/>
          </p:nvSpPr>
          <p:spPr>
            <a:xfrm>
              <a:off x="687916" y="4863812"/>
              <a:ext cx="112606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Frankreich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3" name="Textfeld 62"/>
            <p:cNvSpPr txBox="1"/>
            <p:nvPr/>
          </p:nvSpPr>
          <p:spPr>
            <a:xfrm>
              <a:off x="920800" y="3188900"/>
              <a:ext cx="130569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zu Habsburg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4" name="Textfeld 63"/>
            <p:cNvSpPr txBox="1"/>
            <p:nvPr/>
          </p:nvSpPr>
          <p:spPr>
            <a:xfrm>
              <a:off x="4572000" y="1107985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Schweden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5" name="Textfeld 64"/>
            <p:cNvSpPr txBox="1"/>
            <p:nvPr/>
          </p:nvSpPr>
          <p:spPr>
            <a:xfrm>
              <a:off x="1492250" y="2745810"/>
              <a:ext cx="113030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Niederlande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6" name="Textfeld 65"/>
            <p:cNvSpPr txBox="1"/>
            <p:nvPr/>
          </p:nvSpPr>
          <p:spPr>
            <a:xfrm>
              <a:off x="7137400" y="1822162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Preußen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7" name="Textfeld 66"/>
            <p:cNvSpPr txBox="1"/>
            <p:nvPr/>
          </p:nvSpPr>
          <p:spPr>
            <a:xfrm>
              <a:off x="4944189" y="2278906"/>
              <a:ext cx="1278811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Brandenburg</a:t>
              </a:r>
            </a:p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(Preußen)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8" name="Textfeld 67"/>
            <p:cNvSpPr txBox="1"/>
            <p:nvPr/>
          </p:nvSpPr>
          <p:spPr>
            <a:xfrm>
              <a:off x="5230222" y="4797567"/>
              <a:ext cx="18204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Habsburger Territorien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69" name="Textfeld 68"/>
            <p:cNvSpPr txBox="1"/>
            <p:nvPr/>
          </p:nvSpPr>
          <p:spPr>
            <a:xfrm>
              <a:off x="3044644" y="2541200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Hannover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5649389" y="3207950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Schlesien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1" name="Textfeld 70"/>
            <p:cNvSpPr txBox="1"/>
            <p:nvPr/>
          </p:nvSpPr>
          <p:spPr>
            <a:xfrm>
              <a:off x="2290232" y="2016018"/>
              <a:ext cx="1305697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zu Preußen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5943600" y="4310723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4889500" y="2743200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5" name="Textfeld 74"/>
            <p:cNvSpPr txBox="1"/>
            <p:nvPr/>
          </p:nvSpPr>
          <p:spPr>
            <a:xfrm>
              <a:off x="4367389" y="2806634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Berlin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6" name="Textfeld 75"/>
            <p:cNvSpPr txBox="1"/>
            <p:nvPr/>
          </p:nvSpPr>
          <p:spPr>
            <a:xfrm>
              <a:off x="4296839" y="3169850"/>
              <a:ext cx="117686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Sachsen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cxnSp>
          <p:nvCxnSpPr>
            <p:cNvPr id="77" name="Gerade Verbindung 76"/>
            <p:cNvCxnSpPr>
              <a:stCxn id="71" idx="2"/>
            </p:cNvCxnSpPr>
            <p:nvPr/>
          </p:nvCxnSpPr>
          <p:spPr>
            <a:xfrm rot="5400000">
              <a:off x="2279532" y="2483638"/>
              <a:ext cx="854171" cy="472928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Gerade Verbindung 81"/>
            <p:cNvCxnSpPr/>
            <p:nvPr/>
          </p:nvCxnSpPr>
          <p:spPr>
            <a:xfrm rot="5400000">
              <a:off x="2725564" y="2304123"/>
              <a:ext cx="227027" cy="176597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Gerade Verbindung 82"/>
            <p:cNvCxnSpPr>
              <a:stCxn id="71" idx="2"/>
            </p:cNvCxnSpPr>
            <p:nvPr/>
          </p:nvCxnSpPr>
          <p:spPr>
            <a:xfrm rot="5400000">
              <a:off x="2488187" y="2643907"/>
              <a:ext cx="805785" cy="104004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Gerade Verbindung 84"/>
            <p:cNvCxnSpPr>
              <a:stCxn id="71" idx="2"/>
            </p:cNvCxnSpPr>
            <p:nvPr/>
          </p:nvCxnSpPr>
          <p:spPr>
            <a:xfrm rot="16200000" flipH="1">
              <a:off x="2730268" y="2505830"/>
              <a:ext cx="513616" cy="87990"/>
            </a:xfrm>
            <a:prstGeom prst="line">
              <a:avLst/>
            </a:pr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feld 97"/>
            <p:cNvSpPr txBox="1"/>
            <p:nvPr/>
          </p:nvSpPr>
          <p:spPr>
            <a:xfrm>
              <a:off x="2816163" y="3766121"/>
              <a:ext cx="1305697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Heiliges</a:t>
              </a:r>
            </a:p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Römisches</a:t>
              </a:r>
            </a:p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Reich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3" name="Textfeld 72"/>
            <p:cNvSpPr txBox="1"/>
            <p:nvPr/>
          </p:nvSpPr>
          <p:spPr>
            <a:xfrm>
              <a:off x="2377684" y="4721823"/>
              <a:ext cx="1348355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Eidgenossenschaft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9" name="Textfeld 78"/>
            <p:cNvSpPr txBox="1"/>
            <p:nvPr/>
          </p:nvSpPr>
          <p:spPr>
            <a:xfrm>
              <a:off x="6313844" y="2707710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Polen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78" name="Textfeld 77"/>
            <p:cNvSpPr txBox="1"/>
            <p:nvPr/>
          </p:nvSpPr>
          <p:spPr>
            <a:xfrm>
              <a:off x="3693239" y="2211000"/>
              <a:ext cx="1278811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Mecklenburg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7621411" y="2851200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6" name="Textfeld 85"/>
            <p:cNvSpPr txBox="1"/>
            <p:nvPr/>
          </p:nvSpPr>
          <p:spPr>
            <a:xfrm>
              <a:off x="7099300" y="2914634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Warschau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4268611" y="4251246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8" name="Textfeld 87"/>
            <p:cNvSpPr txBox="1"/>
            <p:nvPr/>
          </p:nvSpPr>
          <p:spPr>
            <a:xfrm>
              <a:off x="3746500" y="4314680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München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1580444" y="3379466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1" name="Textfeld 90"/>
            <p:cNvSpPr txBox="1"/>
            <p:nvPr/>
          </p:nvSpPr>
          <p:spPr>
            <a:xfrm>
              <a:off x="1058333" y="3442900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Brüssel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92" name="Freihandform 91"/>
            <p:cNvSpPr/>
            <p:nvPr/>
          </p:nvSpPr>
          <p:spPr>
            <a:xfrm>
              <a:off x="3816350" y="3670300"/>
              <a:ext cx="692150" cy="927100"/>
            </a:xfrm>
            <a:custGeom>
              <a:avLst/>
              <a:gdLst>
                <a:gd name="connsiteX0" fmla="*/ 692150 w 692150"/>
                <a:gd name="connsiteY0" fmla="*/ 0 h 927100"/>
                <a:gd name="connsiteX1" fmla="*/ 501650 w 692150"/>
                <a:gd name="connsiteY1" fmla="*/ 6350 h 927100"/>
                <a:gd name="connsiteX2" fmla="*/ 412750 w 692150"/>
                <a:gd name="connsiteY2" fmla="*/ 12700 h 927100"/>
                <a:gd name="connsiteX3" fmla="*/ 368300 w 692150"/>
                <a:gd name="connsiteY3" fmla="*/ 69850 h 927100"/>
                <a:gd name="connsiteX4" fmla="*/ 361950 w 692150"/>
                <a:gd name="connsiteY4" fmla="*/ 114300 h 927100"/>
                <a:gd name="connsiteX5" fmla="*/ 304800 w 692150"/>
                <a:gd name="connsiteY5" fmla="*/ 171450 h 927100"/>
                <a:gd name="connsiteX6" fmla="*/ 311150 w 692150"/>
                <a:gd name="connsiteY6" fmla="*/ 247650 h 927100"/>
                <a:gd name="connsiteX7" fmla="*/ 196850 w 692150"/>
                <a:gd name="connsiteY7" fmla="*/ 266700 h 927100"/>
                <a:gd name="connsiteX8" fmla="*/ 101600 w 692150"/>
                <a:gd name="connsiteY8" fmla="*/ 311150 h 927100"/>
                <a:gd name="connsiteX9" fmla="*/ 88900 w 692150"/>
                <a:gd name="connsiteY9" fmla="*/ 412750 h 927100"/>
                <a:gd name="connsiteX10" fmla="*/ 82550 w 692150"/>
                <a:gd name="connsiteY10" fmla="*/ 539750 h 927100"/>
                <a:gd name="connsiteX11" fmla="*/ 6350 w 692150"/>
                <a:gd name="connsiteY11" fmla="*/ 539750 h 927100"/>
                <a:gd name="connsiteX12" fmla="*/ 0 w 692150"/>
                <a:gd name="connsiteY12" fmla="*/ 654050 h 927100"/>
                <a:gd name="connsiteX13" fmla="*/ 63500 w 692150"/>
                <a:gd name="connsiteY13" fmla="*/ 704850 h 927100"/>
                <a:gd name="connsiteX14" fmla="*/ 101600 w 692150"/>
                <a:gd name="connsiteY14" fmla="*/ 730250 h 927100"/>
                <a:gd name="connsiteX15" fmla="*/ 69850 w 692150"/>
                <a:gd name="connsiteY15" fmla="*/ 831850 h 927100"/>
                <a:gd name="connsiteX16" fmla="*/ 63500 w 692150"/>
                <a:gd name="connsiteY16" fmla="*/ 927100 h 92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92150" h="927100">
                  <a:moveTo>
                    <a:pt x="692150" y="0"/>
                  </a:moveTo>
                  <a:lnTo>
                    <a:pt x="501650" y="6350"/>
                  </a:lnTo>
                  <a:lnTo>
                    <a:pt x="412750" y="12700"/>
                  </a:lnTo>
                  <a:lnTo>
                    <a:pt x="368300" y="69850"/>
                  </a:lnTo>
                  <a:lnTo>
                    <a:pt x="361950" y="114300"/>
                  </a:lnTo>
                  <a:cubicBezTo>
                    <a:pt x="303218" y="166506"/>
                    <a:pt x="304800" y="139612"/>
                    <a:pt x="304800" y="171450"/>
                  </a:cubicBezTo>
                  <a:cubicBezTo>
                    <a:pt x="317848" y="249738"/>
                    <a:pt x="343250" y="247650"/>
                    <a:pt x="311150" y="247650"/>
                  </a:cubicBezTo>
                  <a:cubicBezTo>
                    <a:pt x="198475" y="254278"/>
                    <a:pt x="219320" y="221760"/>
                    <a:pt x="196850" y="266700"/>
                  </a:cubicBezTo>
                  <a:cubicBezTo>
                    <a:pt x="99635" y="305586"/>
                    <a:pt x="101600" y="270604"/>
                    <a:pt x="101600" y="311150"/>
                  </a:cubicBezTo>
                  <a:lnTo>
                    <a:pt x="88900" y="412750"/>
                  </a:lnTo>
                  <a:lnTo>
                    <a:pt x="82550" y="539750"/>
                  </a:lnTo>
                  <a:cubicBezTo>
                    <a:pt x="4241" y="533224"/>
                    <a:pt x="6350" y="507912"/>
                    <a:pt x="6350" y="539750"/>
                  </a:cubicBezTo>
                  <a:lnTo>
                    <a:pt x="0" y="654050"/>
                  </a:lnTo>
                  <a:lnTo>
                    <a:pt x="63500" y="704850"/>
                  </a:lnTo>
                  <a:cubicBezTo>
                    <a:pt x="103493" y="724847"/>
                    <a:pt x="101600" y="709701"/>
                    <a:pt x="101600" y="730250"/>
                  </a:cubicBezTo>
                  <a:cubicBezTo>
                    <a:pt x="69181" y="827508"/>
                    <a:pt x="69850" y="792033"/>
                    <a:pt x="69850" y="831850"/>
                  </a:cubicBezTo>
                  <a:lnTo>
                    <a:pt x="63500" y="927100"/>
                  </a:lnTo>
                </a:path>
              </a:pathLst>
            </a:custGeom>
            <a:ln w="12700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4" name="Textfeld 93"/>
            <p:cNvSpPr txBox="1"/>
            <p:nvPr/>
          </p:nvSpPr>
          <p:spPr>
            <a:xfrm>
              <a:off x="3816350" y="3873500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Bayern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5259211" y="3614416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0" name="Textfeld 99"/>
            <p:cNvSpPr txBox="1"/>
            <p:nvPr/>
          </p:nvSpPr>
          <p:spPr>
            <a:xfrm>
              <a:off x="4737100" y="3677850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Prag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257" name="Gruppierung 256"/>
          <p:cNvGrpSpPr/>
          <p:nvPr/>
        </p:nvGrpSpPr>
        <p:grpSpPr>
          <a:xfrm>
            <a:off x="328789" y="1056560"/>
            <a:ext cx="8342429" cy="4549545"/>
            <a:chOff x="328789" y="1051155"/>
            <a:chExt cx="8342429" cy="4549545"/>
          </a:xfrm>
        </p:grpSpPr>
        <p:grpSp>
          <p:nvGrpSpPr>
            <p:cNvPr id="258" name="Gruppierung 95"/>
            <p:cNvGrpSpPr/>
            <p:nvPr/>
          </p:nvGrpSpPr>
          <p:grpSpPr>
            <a:xfrm>
              <a:off x="328789" y="1051155"/>
              <a:ext cx="8342429" cy="4549545"/>
              <a:chOff x="328789" y="1051155"/>
              <a:chExt cx="8342429" cy="4549545"/>
            </a:xfrm>
          </p:grpSpPr>
          <p:grpSp>
            <p:nvGrpSpPr>
              <p:cNvPr id="261" name="Gruppierung 77"/>
              <p:cNvGrpSpPr/>
              <p:nvPr/>
            </p:nvGrpSpPr>
            <p:grpSpPr>
              <a:xfrm>
                <a:off x="328789" y="1051155"/>
                <a:ext cx="8342429" cy="4549545"/>
                <a:chOff x="328789" y="1051155"/>
                <a:chExt cx="8342429" cy="4549545"/>
              </a:xfrm>
            </p:grpSpPr>
            <p:pic>
              <p:nvPicPr>
                <p:cNvPr id="272" name="Bild 271"/>
                <p:cNvPicPr>
                  <a:picLocks noChangeAspect="1"/>
                </p:cNvPicPr>
                <p:nvPr/>
              </p:nvPicPr>
              <p:blipFill>
                <a:blip r:embed="rId2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442421" y="1051155"/>
                  <a:ext cx="8228797" cy="4541077"/>
                </a:xfrm>
                <a:prstGeom prst="rect">
                  <a:avLst/>
                </a:pr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pic>
            <p:sp>
              <p:nvSpPr>
                <p:cNvPr id="273" name="Freihandform 272"/>
                <p:cNvSpPr/>
                <p:nvPr/>
              </p:nvSpPr>
              <p:spPr>
                <a:xfrm>
                  <a:off x="952500" y="3295650"/>
                  <a:ext cx="2787650" cy="1949625"/>
                </a:xfrm>
                <a:custGeom>
                  <a:avLst/>
                  <a:gdLst>
                    <a:gd name="connsiteX0" fmla="*/ 0 w 2787650"/>
                    <a:gd name="connsiteY0" fmla="*/ 0 h 1949625"/>
                    <a:gd name="connsiteX1" fmla="*/ 50800 w 2787650"/>
                    <a:gd name="connsiteY1" fmla="*/ 107950 h 1949625"/>
                    <a:gd name="connsiteX2" fmla="*/ 127000 w 2787650"/>
                    <a:gd name="connsiteY2" fmla="*/ 152400 h 1949625"/>
                    <a:gd name="connsiteX3" fmla="*/ 222250 w 2787650"/>
                    <a:gd name="connsiteY3" fmla="*/ 120650 h 1949625"/>
                    <a:gd name="connsiteX4" fmla="*/ 285750 w 2787650"/>
                    <a:gd name="connsiteY4" fmla="*/ 222250 h 1949625"/>
                    <a:gd name="connsiteX5" fmla="*/ 412750 w 2787650"/>
                    <a:gd name="connsiteY5" fmla="*/ 241300 h 1949625"/>
                    <a:gd name="connsiteX6" fmla="*/ 431800 w 2787650"/>
                    <a:gd name="connsiteY6" fmla="*/ 304800 h 1949625"/>
                    <a:gd name="connsiteX7" fmla="*/ 603250 w 2787650"/>
                    <a:gd name="connsiteY7" fmla="*/ 311150 h 1949625"/>
                    <a:gd name="connsiteX8" fmla="*/ 615950 w 2787650"/>
                    <a:gd name="connsiteY8" fmla="*/ 412750 h 1949625"/>
                    <a:gd name="connsiteX9" fmla="*/ 781050 w 2787650"/>
                    <a:gd name="connsiteY9" fmla="*/ 425450 h 1949625"/>
                    <a:gd name="connsiteX10" fmla="*/ 831850 w 2787650"/>
                    <a:gd name="connsiteY10" fmla="*/ 349250 h 1949625"/>
                    <a:gd name="connsiteX11" fmla="*/ 831850 w 2787650"/>
                    <a:gd name="connsiteY11" fmla="*/ 349250 h 1949625"/>
                    <a:gd name="connsiteX12" fmla="*/ 850900 w 2787650"/>
                    <a:gd name="connsiteY12" fmla="*/ 425450 h 1949625"/>
                    <a:gd name="connsiteX13" fmla="*/ 869950 w 2787650"/>
                    <a:gd name="connsiteY13" fmla="*/ 488950 h 1949625"/>
                    <a:gd name="connsiteX14" fmla="*/ 1092200 w 2787650"/>
                    <a:gd name="connsiteY14" fmla="*/ 584200 h 1949625"/>
                    <a:gd name="connsiteX15" fmla="*/ 1225550 w 2787650"/>
                    <a:gd name="connsiteY15" fmla="*/ 577850 h 1949625"/>
                    <a:gd name="connsiteX16" fmla="*/ 1289050 w 2787650"/>
                    <a:gd name="connsiteY16" fmla="*/ 609600 h 1949625"/>
                    <a:gd name="connsiteX17" fmla="*/ 1333500 w 2787650"/>
                    <a:gd name="connsiteY17" fmla="*/ 584200 h 1949625"/>
                    <a:gd name="connsiteX18" fmla="*/ 1473200 w 2787650"/>
                    <a:gd name="connsiteY18" fmla="*/ 635000 h 1949625"/>
                    <a:gd name="connsiteX19" fmla="*/ 1555750 w 2787650"/>
                    <a:gd name="connsiteY19" fmla="*/ 717550 h 1949625"/>
                    <a:gd name="connsiteX20" fmla="*/ 1625600 w 2787650"/>
                    <a:gd name="connsiteY20" fmla="*/ 698500 h 1949625"/>
                    <a:gd name="connsiteX21" fmla="*/ 1651000 w 2787650"/>
                    <a:gd name="connsiteY21" fmla="*/ 736600 h 1949625"/>
                    <a:gd name="connsiteX22" fmla="*/ 1727200 w 2787650"/>
                    <a:gd name="connsiteY22" fmla="*/ 730250 h 1949625"/>
                    <a:gd name="connsiteX23" fmla="*/ 1803400 w 2787650"/>
                    <a:gd name="connsiteY23" fmla="*/ 704850 h 1949625"/>
                    <a:gd name="connsiteX24" fmla="*/ 1873250 w 2787650"/>
                    <a:gd name="connsiteY24" fmla="*/ 755650 h 1949625"/>
                    <a:gd name="connsiteX25" fmla="*/ 2070100 w 2787650"/>
                    <a:gd name="connsiteY25" fmla="*/ 781050 h 1949625"/>
                    <a:gd name="connsiteX26" fmla="*/ 1936750 w 2787650"/>
                    <a:gd name="connsiteY26" fmla="*/ 908050 h 1949625"/>
                    <a:gd name="connsiteX27" fmla="*/ 1873250 w 2787650"/>
                    <a:gd name="connsiteY27" fmla="*/ 1060450 h 1949625"/>
                    <a:gd name="connsiteX28" fmla="*/ 1854200 w 2787650"/>
                    <a:gd name="connsiteY28" fmla="*/ 1143000 h 1949625"/>
                    <a:gd name="connsiteX29" fmla="*/ 1828800 w 2787650"/>
                    <a:gd name="connsiteY29" fmla="*/ 1244600 h 1949625"/>
                    <a:gd name="connsiteX30" fmla="*/ 1841500 w 2787650"/>
                    <a:gd name="connsiteY30" fmla="*/ 1308100 h 1949625"/>
                    <a:gd name="connsiteX31" fmla="*/ 1727200 w 2787650"/>
                    <a:gd name="connsiteY31" fmla="*/ 1352550 h 1949625"/>
                    <a:gd name="connsiteX32" fmla="*/ 1625600 w 2787650"/>
                    <a:gd name="connsiteY32" fmla="*/ 1320800 h 1949625"/>
                    <a:gd name="connsiteX33" fmla="*/ 1593850 w 2787650"/>
                    <a:gd name="connsiteY33" fmla="*/ 1371600 h 1949625"/>
                    <a:gd name="connsiteX34" fmla="*/ 1638300 w 2787650"/>
                    <a:gd name="connsiteY34" fmla="*/ 1390650 h 1949625"/>
                    <a:gd name="connsiteX35" fmla="*/ 1447800 w 2787650"/>
                    <a:gd name="connsiteY35" fmla="*/ 1524000 h 1949625"/>
                    <a:gd name="connsiteX36" fmla="*/ 1428750 w 2787650"/>
                    <a:gd name="connsiteY36" fmla="*/ 1587500 h 1949625"/>
                    <a:gd name="connsiteX37" fmla="*/ 1327150 w 2787650"/>
                    <a:gd name="connsiteY37" fmla="*/ 1651000 h 1949625"/>
                    <a:gd name="connsiteX38" fmla="*/ 1314450 w 2787650"/>
                    <a:gd name="connsiteY38" fmla="*/ 1727200 h 1949625"/>
                    <a:gd name="connsiteX39" fmla="*/ 1282700 w 2787650"/>
                    <a:gd name="connsiteY39" fmla="*/ 1816100 h 1949625"/>
                    <a:gd name="connsiteX40" fmla="*/ 1377950 w 2787650"/>
                    <a:gd name="connsiteY40" fmla="*/ 1797050 h 1949625"/>
                    <a:gd name="connsiteX41" fmla="*/ 1377950 w 2787650"/>
                    <a:gd name="connsiteY41" fmla="*/ 1746250 h 1949625"/>
                    <a:gd name="connsiteX42" fmla="*/ 1536700 w 2787650"/>
                    <a:gd name="connsiteY42" fmla="*/ 1689100 h 1949625"/>
                    <a:gd name="connsiteX43" fmla="*/ 1593850 w 2787650"/>
                    <a:gd name="connsiteY43" fmla="*/ 1784350 h 1949625"/>
                    <a:gd name="connsiteX44" fmla="*/ 1644650 w 2787650"/>
                    <a:gd name="connsiteY44" fmla="*/ 1873250 h 1949625"/>
                    <a:gd name="connsiteX45" fmla="*/ 1695450 w 2787650"/>
                    <a:gd name="connsiteY45" fmla="*/ 1917700 h 1949625"/>
                    <a:gd name="connsiteX46" fmla="*/ 1816100 w 2787650"/>
                    <a:gd name="connsiteY46" fmla="*/ 1885950 h 1949625"/>
                    <a:gd name="connsiteX47" fmla="*/ 1949450 w 2787650"/>
                    <a:gd name="connsiteY47" fmla="*/ 1898650 h 1949625"/>
                    <a:gd name="connsiteX48" fmla="*/ 2032000 w 2787650"/>
                    <a:gd name="connsiteY48" fmla="*/ 1847850 h 1949625"/>
                    <a:gd name="connsiteX49" fmla="*/ 2057400 w 2787650"/>
                    <a:gd name="connsiteY49" fmla="*/ 1765300 h 1949625"/>
                    <a:gd name="connsiteX50" fmla="*/ 2159000 w 2787650"/>
                    <a:gd name="connsiteY50" fmla="*/ 1720850 h 1949625"/>
                    <a:gd name="connsiteX51" fmla="*/ 2190750 w 2787650"/>
                    <a:gd name="connsiteY51" fmla="*/ 1790700 h 1949625"/>
                    <a:gd name="connsiteX52" fmla="*/ 2305050 w 2787650"/>
                    <a:gd name="connsiteY52" fmla="*/ 1835150 h 1949625"/>
                    <a:gd name="connsiteX53" fmla="*/ 2330450 w 2787650"/>
                    <a:gd name="connsiteY53" fmla="*/ 1892300 h 1949625"/>
                    <a:gd name="connsiteX54" fmla="*/ 2368550 w 2787650"/>
                    <a:gd name="connsiteY54" fmla="*/ 1930400 h 1949625"/>
                    <a:gd name="connsiteX55" fmla="*/ 2393950 w 2787650"/>
                    <a:gd name="connsiteY55" fmla="*/ 1879600 h 1949625"/>
                    <a:gd name="connsiteX56" fmla="*/ 2482850 w 2787650"/>
                    <a:gd name="connsiteY56" fmla="*/ 1765300 h 1949625"/>
                    <a:gd name="connsiteX57" fmla="*/ 2482850 w 2787650"/>
                    <a:gd name="connsiteY57" fmla="*/ 1695450 h 1949625"/>
                    <a:gd name="connsiteX58" fmla="*/ 2527300 w 2787650"/>
                    <a:gd name="connsiteY58" fmla="*/ 1695450 h 1949625"/>
                    <a:gd name="connsiteX59" fmla="*/ 2584450 w 2787650"/>
                    <a:gd name="connsiteY59" fmla="*/ 1778000 h 1949625"/>
                    <a:gd name="connsiteX60" fmla="*/ 2692400 w 2787650"/>
                    <a:gd name="connsiteY60" fmla="*/ 1746250 h 1949625"/>
                    <a:gd name="connsiteX61" fmla="*/ 2755900 w 2787650"/>
                    <a:gd name="connsiteY61" fmla="*/ 1733550 h 1949625"/>
                    <a:gd name="connsiteX62" fmla="*/ 2768600 w 2787650"/>
                    <a:gd name="connsiteY62" fmla="*/ 1651000 h 1949625"/>
                    <a:gd name="connsiteX63" fmla="*/ 2787650 w 2787650"/>
                    <a:gd name="connsiteY63" fmla="*/ 1568450 h 1949625"/>
                    <a:gd name="connsiteX64" fmla="*/ 2698750 w 2787650"/>
                    <a:gd name="connsiteY64" fmla="*/ 1536700 h 1949625"/>
                    <a:gd name="connsiteX65" fmla="*/ 2673350 w 2787650"/>
                    <a:gd name="connsiteY65" fmla="*/ 1492250 h 1949625"/>
                    <a:gd name="connsiteX66" fmla="*/ 2578100 w 2787650"/>
                    <a:gd name="connsiteY66" fmla="*/ 1498600 h 1949625"/>
                    <a:gd name="connsiteX67" fmla="*/ 2578100 w 2787650"/>
                    <a:gd name="connsiteY67" fmla="*/ 1397000 h 1949625"/>
                    <a:gd name="connsiteX68" fmla="*/ 2597150 w 2787650"/>
                    <a:gd name="connsiteY68" fmla="*/ 1346200 h 1949625"/>
                    <a:gd name="connsiteX69" fmla="*/ 2559050 w 2787650"/>
                    <a:gd name="connsiteY69" fmla="*/ 1308100 h 1949625"/>
                    <a:gd name="connsiteX70" fmla="*/ 2470150 w 2787650"/>
                    <a:gd name="connsiteY70" fmla="*/ 1263650 h 1949625"/>
                    <a:gd name="connsiteX71" fmla="*/ 2362200 w 2787650"/>
                    <a:gd name="connsiteY71" fmla="*/ 1257300 h 1949625"/>
                    <a:gd name="connsiteX72" fmla="*/ 2260600 w 2787650"/>
                    <a:gd name="connsiteY72" fmla="*/ 1257300 h 1949625"/>
                    <a:gd name="connsiteX73" fmla="*/ 2222500 w 2787650"/>
                    <a:gd name="connsiteY73" fmla="*/ 1206500 h 1949625"/>
                    <a:gd name="connsiteX74" fmla="*/ 2165350 w 2787650"/>
                    <a:gd name="connsiteY74" fmla="*/ 1250950 h 1949625"/>
                    <a:gd name="connsiteX75" fmla="*/ 2165350 w 2787650"/>
                    <a:gd name="connsiteY75" fmla="*/ 1250950 h 1949625"/>
                    <a:gd name="connsiteX76" fmla="*/ 2159000 w 2787650"/>
                    <a:gd name="connsiteY76" fmla="*/ 1295400 h 1949625"/>
                    <a:gd name="connsiteX77" fmla="*/ 2057400 w 2787650"/>
                    <a:gd name="connsiteY77" fmla="*/ 1276350 h 1949625"/>
                    <a:gd name="connsiteX78" fmla="*/ 1981200 w 2787650"/>
                    <a:gd name="connsiteY78" fmla="*/ 1295400 h 1949625"/>
                    <a:gd name="connsiteX79" fmla="*/ 1936750 w 2787650"/>
                    <a:gd name="connsiteY79" fmla="*/ 1308100 h 1949625"/>
                    <a:gd name="connsiteX80" fmla="*/ 1873250 w 2787650"/>
                    <a:gd name="connsiteY80" fmla="*/ 1314450 h 1949625"/>
                    <a:gd name="connsiteX81" fmla="*/ 1828800 w 2787650"/>
                    <a:gd name="connsiteY81" fmla="*/ 1282700 h 1949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</a:cxnLst>
                  <a:rect l="l" t="t" r="r" b="b"/>
                  <a:pathLst>
                    <a:path w="2787650" h="1949625">
                      <a:moveTo>
                        <a:pt x="0" y="0"/>
                      </a:moveTo>
                      <a:cubicBezTo>
                        <a:pt x="45256" y="109907"/>
                        <a:pt x="5536" y="107950"/>
                        <a:pt x="50800" y="107950"/>
                      </a:cubicBezTo>
                      <a:lnTo>
                        <a:pt x="127000" y="152400"/>
                      </a:lnTo>
                      <a:lnTo>
                        <a:pt x="222250" y="120650"/>
                      </a:lnTo>
                      <a:cubicBezTo>
                        <a:pt x="280438" y="224095"/>
                        <a:pt x="240543" y="222250"/>
                        <a:pt x="285750" y="222250"/>
                      </a:cubicBezTo>
                      <a:lnTo>
                        <a:pt x="412750" y="241300"/>
                      </a:lnTo>
                      <a:lnTo>
                        <a:pt x="431800" y="304800"/>
                      </a:lnTo>
                      <a:lnTo>
                        <a:pt x="603250" y="311150"/>
                      </a:lnTo>
                      <a:lnTo>
                        <a:pt x="615950" y="412750"/>
                      </a:lnTo>
                      <a:lnTo>
                        <a:pt x="781050" y="425450"/>
                      </a:lnTo>
                      <a:lnTo>
                        <a:pt x="831850" y="349250"/>
                      </a:lnTo>
                      <a:lnTo>
                        <a:pt x="831850" y="349250"/>
                      </a:lnTo>
                      <a:lnTo>
                        <a:pt x="850900" y="425450"/>
                      </a:lnTo>
                      <a:lnTo>
                        <a:pt x="869950" y="488950"/>
                      </a:lnTo>
                      <a:lnTo>
                        <a:pt x="1092200" y="584200"/>
                      </a:lnTo>
                      <a:lnTo>
                        <a:pt x="1225550" y="577850"/>
                      </a:lnTo>
                      <a:lnTo>
                        <a:pt x="1289050" y="609600"/>
                      </a:lnTo>
                      <a:lnTo>
                        <a:pt x="1333500" y="584200"/>
                      </a:lnTo>
                      <a:lnTo>
                        <a:pt x="1473200" y="635000"/>
                      </a:lnTo>
                      <a:lnTo>
                        <a:pt x="1555750" y="717550"/>
                      </a:lnTo>
                      <a:lnTo>
                        <a:pt x="1625600" y="698500"/>
                      </a:lnTo>
                      <a:lnTo>
                        <a:pt x="1651000" y="736600"/>
                      </a:lnTo>
                      <a:lnTo>
                        <a:pt x="1727200" y="730250"/>
                      </a:lnTo>
                      <a:lnTo>
                        <a:pt x="1803400" y="704850"/>
                      </a:lnTo>
                      <a:lnTo>
                        <a:pt x="1873250" y="755650"/>
                      </a:lnTo>
                      <a:lnTo>
                        <a:pt x="2070100" y="781050"/>
                      </a:lnTo>
                      <a:lnTo>
                        <a:pt x="1936750" y="908050"/>
                      </a:lnTo>
                      <a:lnTo>
                        <a:pt x="1873250" y="1060450"/>
                      </a:lnTo>
                      <a:lnTo>
                        <a:pt x="1854200" y="1143000"/>
                      </a:lnTo>
                      <a:lnTo>
                        <a:pt x="1828800" y="1244600"/>
                      </a:lnTo>
                      <a:cubicBezTo>
                        <a:pt x="1841959" y="1303816"/>
                        <a:pt x="1841500" y="1282235"/>
                        <a:pt x="1841500" y="1308100"/>
                      </a:cubicBezTo>
                      <a:lnTo>
                        <a:pt x="1727200" y="1352550"/>
                      </a:lnTo>
                      <a:lnTo>
                        <a:pt x="1625600" y="1320800"/>
                      </a:lnTo>
                      <a:cubicBezTo>
                        <a:pt x="1592822" y="1379800"/>
                        <a:pt x="1593850" y="1399742"/>
                        <a:pt x="1593850" y="1371600"/>
                      </a:cubicBezTo>
                      <a:lnTo>
                        <a:pt x="1638300" y="1390650"/>
                      </a:lnTo>
                      <a:lnTo>
                        <a:pt x="1447800" y="1524000"/>
                      </a:lnTo>
                      <a:lnTo>
                        <a:pt x="1428750" y="1587500"/>
                      </a:lnTo>
                      <a:lnTo>
                        <a:pt x="1327150" y="1651000"/>
                      </a:lnTo>
                      <a:lnTo>
                        <a:pt x="1314450" y="1727200"/>
                      </a:lnTo>
                      <a:lnTo>
                        <a:pt x="1282700" y="1816100"/>
                      </a:lnTo>
                      <a:lnTo>
                        <a:pt x="1377950" y="1797050"/>
                      </a:lnTo>
                      <a:cubicBezTo>
                        <a:pt x="1371337" y="1744150"/>
                        <a:pt x="1354535" y="1746250"/>
                        <a:pt x="1377950" y="1746250"/>
                      </a:cubicBezTo>
                      <a:lnTo>
                        <a:pt x="1536700" y="1689100"/>
                      </a:lnTo>
                      <a:lnTo>
                        <a:pt x="1593850" y="1784350"/>
                      </a:lnTo>
                      <a:lnTo>
                        <a:pt x="1644650" y="1873250"/>
                      </a:lnTo>
                      <a:lnTo>
                        <a:pt x="1695450" y="1917700"/>
                      </a:lnTo>
                      <a:lnTo>
                        <a:pt x="1816100" y="1885950"/>
                      </a:lnTo>
                      <a:lnTo>
                        <a:pt x="1949450" y="1898650"/>
                      </a:lnTo>
                      <a:lnTo>
                        <a:pt x="2032000" y="1847850"/>
                      </a:lnTo>
                      <a:lnTo>
                        <a:pt x="2057400" y="1765300"/>
                      </a:lnTo>
                      <a:lnTo>
                        <a:pt x="2159000" y="1720850"/>
                      </a:lnTo>
                      <a:lnTo>
                        <a:pt x="2190750" y="1790700"/>
                      </a:lnTo>
                      <a:lnTo>
                        <a:pt x="2305050" y="1835150"/>
                      </a:lnTo>
                      <a:lnTo>
                        <a:pt x="2330450" y="1892300"/>
                      </a:lnTo>
                      <a:cubicBezTo>
                        <a:pt x="2363940" y="1939186"/>
                        <a:pt x="2349325" y="1949625"/>
                        <a:pt x="2368550" y="1930400"/>
                      </a:cubicBezTo>
                      <a:lnTo>
                        <a:pt x="2393950" y="1879600"/>
                      </a:lnTo>
                      <a:lnTo>
                        <a:pt x="2482850" y="1765300"/>
                      </a:lnTo>
                      <a:lnTo>
                        <a:pt x="2482850" y="1695450"/>
                      </a:lnTo>
                      <a:cubicBezTo>
                        <a:pt x="2529395" y="1688801"/>
                        <a:pt x="2527300" y="1674133"/>
                        <a:pt x="2527300" y="1695450"/>
                      </a:cubicBezTo>
                      <a:lnTo>
                        <a:pt x="2584450" y="1778000"/>
                      </a:lnTo>
                      <a:lnTo>
                        <a:pt x="2692400" y="1746250"/>
                      </a:lnTo>
                      <a:cubicBezTo>
                        <a:pt x="2758006" y="1739689"/>
                        <a:pt x="2755900" y="1761172"/>
                        <a:pt x="2755900" y="1733550"/>
                      </a:cubicBezTo>
                      <a:lnTo>
                        <a:pt x="2768600" y="1651000"/>
                      </a:lnTo>
                      <a:lnTo>
                        <a:pt x="2787650" y="1568450"/>
                      </a:lnTo>
                      <a:lnTo>
                        <a:pt x="2698750" y="1536700"/>
                      </a:lnTo>
                      <a:lnTo>
                        <a:pt x="2673350" y="1492250"/>
                      </a:lnTo>
                      <a:lnTo>
                        <a:pt x="2578100" y="1498600"/>
                      </a:lnTo>
                      <a:lnTo>
                        <a:pt x="2578100" y="1397000"/>
                      </a:lnTo>
                      <a:cubicBezTo>
                        <a:pt x="2591313" y="1344147"/>
                        <a:pt x="2573346" y="1346200"/>
                        <a:pt x="2597150" y="1346200"/>
                      </a:cubicBezTo>
                      <a:cubicBezTo>
                        <a:pt x="2564045" y="1306474"/>
                        <a:pt x="2581932" y="1308100"/>
                        <a:pt x="2559050" y="1308100"/>
                      </a:cubicBezTo>
                      <a:lnTo>
                        <a:pt x="2470150" y="1263650"/>
                      </a:lnTo>
                      <a:lnTo>
                        <a:pt x="2362200" y="1257300"/>
                      </a:lnTo>
                      <a:lnTo>
                        <a:pt x="2260600" y="1257300"/>
                      </a:lnTo>
                      <a:lnTo>
                        <a:pt x="2222500" y="1206500"/>
                      </a:lnTo>
                      <a:lnTo>
                        <a:pt x="2165350" y="1250950"/>
                      </a:lnTo>
                      <a:lnTo>
                        <a:pt x="2165350" y="1250950"/>
                      </a:lnTo>
                      <a:cubicBezTo>
                        <a:pt x="2158737" y="1303850"/>
                        <a:pt x="2159000" y="1318815"/>
                        <a:pt x="2159000" y="1295400"/>
                      </a:cubicBezTo>
                      <a:lnTo>
                        <a:pt x="2057400" y="1276350"/>
                      </a:lnTo>
                      <a:lnTo>
                        <a:pt x="1981200" y="1295400"/>
                      </a:lnTo>
                      <a:cubicBezTo>
                        <a:pt x="1941092" y="1308769"/>
                        <a:pt x="1956487" y="1308100"/>
                        <a:pt x="1936750" y="1308100"/>
                      </a:cubicBezTo>
                      <a:lnTo>
                        <a:pt x="1873250" y="1314450"/>
                      </a:lnTo>
                      <a:lnTo>
                        <a:pt x="1828800" y="128270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274" name="Freihandform 273"/>
                <p:cNvSpPr/>
                <p:nvPr/>
              </p:nvSpPr>
              <p:spPr>
                <a:xfrm>
                  <a:off x="3704167" y="4910667"/>
                  <a:ext cx="1341966" cy="444539"/>
                </a:xfrm>
                <a:custGeom>
                  <a:avLst/>
                  <a:gdLst>
                    <a:gd name="connsiteX0" fmla="*/ 0 w 1341966"/>
                    <a:gd name="connsiteY0" fmla="*/ 127000 h 444539"/>
                    <a:gd name="connsiteX1" fmla="*/ 25400 w 1341966"/>
                    <a:gd name="connsiteY1" fmla="*/ 266700 h 444539"/>
                    <a:gd name="connsiteX2" fmla="*/ 4233 w 1341966"/>
                    <a:gd name="connsiteY2" fmla="*/ 372533 h 444539"/>
                    <a:gd name="connsiteX3" fmla="*/ 88900 w 1341966"/>
                    <a:gd name="connsiteY3" fmla="*/ 406400 h 444539"/>
                    <a:gd name="connsiteX4" fmla="*/ 190500 w 1341966"/>
                    <a:gd name="connsiteY4" fmla="*/ 393700 h 444539"/>
                    <a:gd name="connsiteX5" fmla="*/ 262466 w 1341966"/>
                    <a:gd name="connsiteY5" fmla="*/ 414866 h 444539"/>
                    <a:gd name="connsiteX6" fmla="*/ 381000 w 1341966"/>
                    <a:gd name="connsiteY6" fmla="*/ 414866 h 444539"/>
                    <a:gd name="connsiteX7" fmla="*/ 491066 w 1341966"/>
                    <a:gd name="connsiteY7" fmla="*/ 347133 h 444539"/>
                    <a:gd name="connsiteX8" fmla="*/ 588433 w 1341966"/>
                    <a:gd name="connsiteY8" fmla="*/ 330200 h 444539"/>
                    <a:gd name="connsiteX9" fmla="*/ 702733 w 1341966"/>
                    <a:gd name="connsiteY9" fmla="*/ 292100 h 444539"/>
                    <a:gd name="connsiteX10" fmla="*/ 817033 w 1341966"/>
                    <a:gd name="connsiteY10" fmla="*/ 148166 h 444539"/>
                    <a:gd name="connsiteX11" fmla="*/ 846666 w 1341966"/>
                    <a:gd name="connsiteY11" fmla="*/ 0 h 444539"/>
                    <a:gd name="connsiteX12" fmla="*/ 846666 w 1341966"/>
                    <a:gd name="connsiteY12" fmla="*/ 0 h 444539"/>
                    <a:gd name="connsiteX13" fmla="*/ 922866 w 1341966"/>
                    <a:gd name="connsiteY13" fmla="*/ 16933 h 444539"/>
                    <a:gd name="connsiteX14" fmla="*/ 1011766 w 1341966"/>
                    <a:gd name="connsiteY14" fmla="*/ 21166 h 444539"/>
                    <a:gd name="connsiteX15" fmla="*/ 1028700 w 1341966"/>
                    <a:gd name="connsiteY15" fmla="*/ 42333 h 444539"/>
                    <a:gd name="connsiteX16" fmla="*/ 1134533 w 1341966"/>
                    <a:gd name="connsiteY16" fmla="*/ 38100 h 444539"/>
                    <a:gd name="connsiteX17" fmla="*/ 1185333 w 1341966"/>
                    <a:gd name="connsiteY17" fmla="*/ 59266 h 444539"/>
                    <a:gd name="connsiteX18" fmla="*/ 1244600 w 1341966"/>
                    <a:gd name="connsiteY18" fmla="*/ 46566 h 444539"/>
                    <a:gd name="connsiteX19" fmla="*/ 1341966 w 1341966"/>
                    <a:gd name="connsiteY19" fmla="*/ 67733 h 444539"/>
                    <a:gd name="connsiteX20" fmla="*/ 1325033 w 1341966"/>
                    <a:gd name="connsiteY20" fmla="*/ 97366 h 444539"/>
                    <a:gd name="connsiteX21" fmla="*/ 1291166 w 1341966"/>
                    <a:gd name="connsiteY21" fmla="*/ 101600 h 444539"/>
                    <a:gd name="connsiteX22" fmla="*/ 1231900 w 1341966"/>
                    <a:gd name="connsiteY22" fmla="*/ 152400 h 444539"/>
                    <a:gd name="connsiteX23" fmla="*/ 1244600 w 1341966"/>
                    <a:gd name="connsiteY23" fmla="*/ 177800 h 444539"/>
                    <a:gd name="connsiteX24" fmla="*/ 1320800 w 1341966"/>
                    <a:gd name="connsiteY24" fmla="*/ 194733 h 444539"/>
                    <a:gd name="connsiteX25" fmla="*/ 1308100 w 1341966"/>
                    <a:gd name="connsiteY25" fmla="*/ 224366 h 444539"/>
                    <a:gd name="connsiteX26" fmla="*/ 1270000 w 1341966"/>
                    <a:gd name="connsiteY26" fmla="*/ 237066 h 444539"/>
                    <a:gd name="connsiteX27" fmla="*/ 1253066 w 1341966"/>
                    <a:gd name="connsiteY27" fmla="*/ 266700 h 444539"/>
                    <a:gd name="connsiteX28" fmla="*/ 1312333 w 1341966"/>
                    <a:gd name="connsiteY28" fmla="*/ 258233 h 444539"/>
                    <a:gd name="connsiteX29" fmla="*/ 1299633 w 1341966"/>
                    <a:gd name="connsiteY29" fmla="*/ 330200 h 44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341966" h="444539">
                      <a:moveTo>
                        <a:pt x="0" y="127000"/>
                      </a:moveTo>
                      <a:lnTo>
                        <a:pt x="25400" y="266700"/>
                      </a:lnTo>
                      <a:lnTo>
                        <a:pt x="4233" y="372533"/>
                      </a:lnTo>
                      <a:lnTo>
                        <a:pt x="88900" y="406400"/>
                      </a:lnTo>
                      <a:lnTo>
                        <a:pt x="190500" y="393700"/>
                      </a:lnTo>
                      <a:cubicBezTo>
                        <a:pt x="263797" y="419570"/>
                        <a:pt x="262466" y="444539"/>
                        <a:pt x="262466" y="414866"/>
                      </a:cubicBezTo>
                      <a:lnTo>
                        <a:pt x="381000" y="414866"/>
                      </a:lnTo>
                      <a:cubicBezTo>
                        <a:pt x="496514" y="346414"/>
                        <a:pt x="539587" y="347133"/>
                        <a:pt x="491066" y="347133"/>
                      </a:cubicBezTo>
                      <a:lnTo>
                        <a:pt x="588433" y="330200"/>
                      </a:lnTo>
                      <a:lnTo>
                        <a:pt x="702733" y="292100"/>
                      </a:lnTo>
                      <a:lnTo>
                        <a:pt x="817033" y="148166"/>
                      </a:lnTo>
                      <a:lnTo>
                        <a:pt x="846666" y="0"/>
                      </a:lnTo>
                      <a:lnTo>
                        <a:pt x="846666" y="0"/>
                      </a:lnTo>
                      <a:lnTo>
                        <a:pt x="922866" y="16933"/>
                      </a:lnTo>
                      <a:lnTo>
                        <a:pt x="1011766" y="21166"/>
                      </a:lnTo>
                      <a:lnTo>
                        <a:pt x="1028700" y="42333"/>
                      </a:lnTo>
                      <a:lnTo>
                        <a:pt x="1134533" y="38100"/>
                      </a:lnTo>
                      <a:lnTo>
                        <a:pt x="1185333" y="59266"/>
                      </a:lnTo>
                      <a:lnTo>
                        <a:pt x="1244600" y="46566"/>
                      </a:lnTo>
                      <a:lnTo>
                        <a:pt x="1341966" y="67733"/>
                      </a:lnTo>
                      <a:lnTo>
                        <a:pt x="1325033" y="97366"/>
                      </a:lnTo>
                      <a:lnTo>
                        <a:pt x="1291166" y="101600"/>
                      </a:lnTo>
                      <a:lnTo>
                        <a:pt x="1231900" y="152400"/>
                      </a:lnTo>
                      <a:cubicBezTo>
                        <a:pt x="1240812" y="179139"/>
                        <a:pt x="1231441" y="177800"/>
                        <a:pt x="1244600" y="177800"/>
                      </a:cubicBezTo>
                      <a:lnTo>
                        <a:pt x="1320800" y="194733"/>
                      </a:lnTo>
                      <a:cubicBezTo>
                        <a:pt x="1307604" y="229921"/>
                        <a:pt x="1308100" y="240657"/>
                        <a:pt x="1308100" y="224366"/>
                      </a:cubicBezTo>
                      <a:lnTo>
                        <a:pt x="1270000" y="237066"/>
                      </a:lnTo>
                      <a:lnTo>
                        <a:pt x="1253066" y="266700"/>
                      </a:lnTo>
                      <a:cubicBezTo>
                        <a:pt x="1313740" y="262365"/>
                        <a:pt x="1312333" y="282272"/>
                        <a:pt x="1312333" y="258233"/>
                      </a:cubicBezTo>
                      <a:lnTo>
                        <a:pt x="1299633" y="33020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275" name="Freihandform 274"/>
                <p:cNvSpPr/>
                <p:nvPr/>
              </p:nvSpPr>
              <p:spPr>
                <a:xfrm>
                  <a:off x="2120900" y="5109633"/>
                  <a:ext cx="105833" cy="482600"/>
                </a:xfrm>
                <a:custGeom>
                  <a:avLst/>
                  <a:gdLst>
                    <a:gd name="connsiteX0" fmla="*/ 105833 w 105833"/>
                    <a:gd name="connsiteY0" fmla="*/ 0 h 482600"/>
                    <a:gd name="connsiteX1" fmla="*/ 25400 w 105833"/>
                    <a:gd name="connsiteY1" fmla="*/ 173567 h 482600"/>
                    <a:gd name="connsiteX2" fmla="*/ 42333 w 105833"/>
                    <a:gd name="connsiteY2" fmla="*/ 287867 h 482600"/>
                    <a:gd name="connsiteX3" fmla="*/ 0 w 105833"/>
                    <a:gd name="connsiteY3" fmla="*/ 397934 h 482600"/>
                    <a:gd name="connsiteX4" fmla="*/ 21167 w 105833"/>
                    <a:gd name="connsiteY4" fmla="*/ 482600 h 482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5833" h="482600">
                      <a:moveTo>
                        <a:pt x="105833" y="0"/>
                      </a:moveTo>
                      <a:lnTo>
                        <a:pt x="25400" y="173567"/>
                      </a:lnTo>
                      <a:lnTo>
                        <a:pt x="42333" y="287867"/>
                      </a:lnTo>
                      <a:lnTo>
                        <a:pt x="0" y="397934"/>
                      </a:lnTo>
                      <a:lnTo>
                        <a:pt x="21167" y="48260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76" name="Freihandform 275"/>
                <p:cNvSpPr/>
                <p:nvPr/>
              </p:nvSpPr>
              <p:spPr>
                <a:xfrm>
                  <a:off x="5029200" y="5156200"/>
                  <a:ext cx="749300" cy="300567"/>
                </a:xfrm>
                <a:custGeom>
                  <a:avLst/>
                  <a:gdLst>
                    <a:gd name="connsiteX0" fmla="*/ 0 w 749300"/>
                    <a:gd name="connsiteY0" fmla="*/ 165100 h 300567"/>
                    <a:gd name="connsiteX1" fmla="*/ 105833 w 749300"/>
                    <a:gd name="connsiteY1" fmla="*/ 220133 h 300567"/>
                    <a:gd name="connsiteX2" fmla="*/ 84667 w 749300"/>
                    <a:gd name="connsiteY2" fmla="*/ 300567 h 300567"/>
                    <a:gd name="connsiteX3" fmla="*/ 241300 w 749300"/>
                    <a:gd name="connsiteY3" fmla="*/ 254000 h 300567"/>
                    <a:gd name="connsiteX4" fmla="*/ 414867 w 749300"/>
                    <a:gd name="connsiteY4" fmla="*/ 203200 h 300567"/>
                    <a:gd name="connsiteX5" fmla="*/ 486833 w 749300"/>
                    <a:gd name="connsiteY5" fmla="*/ 194733 h 300567"/>
                    <a:gd name="connsiteX6" fmla="*/ 554567 w 749300"/>
                    <a:gd name="connsiteY6" fmla="*/ 215900 h 300567"/>
                    <a:gd name="connsiteX7" fmla="*/ 622300 w 749300"/>
                    <a:gd name="connsiteY7" fmla="*/ 211667 h 300567"/>
                    <a:gd name="connsiteX8" fmla="*/ 635000 w 749300"/>
                    <a:gd name="connsiteY8" fmla="*/ 135467 h 300567"/>
                    <a:gd name="connsiteX9" fmla="*/ 630767 w 749300"/>
                    <a:gd name="connsiteY9" fmla="*/ 97367 h 300567"/>
                    <a:gd name="connsiteX10" fmla="*/ 736600 w 749300"/>
                    <a:gd name="connsiteY10" fmla="*/ 63500 h 300567"/>
                    <a:gd name="connsiteX11" fmla="*/ 749300 w 749300"/>
                    <a:gd name="connsiteY11" fmla="*/ 0 h 300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49300" h="300567">
                      <a:moveTo>
                        <a:pt x="0" y="165100"/>
                      </a:moveTo>
                      <a:cubicBezTo>
                        <a:pt x="103324" y="225373"/>
                        <a:pt x="73879" y="252094"/>
                        <a:pt x="105833" y="220133"/>
                      </a:cubicBezTo>
                      <a:lnTo>
                        <a:pt x="84667" y="300567"/>
                      </a:lnTo>
                      <a:lnTo>
                        <a:pt x="241300" y="254000"/>
                      </a:lnTo>
                      <a:lnTo>
                        <a:pt x="414867" y="203200"/>
                      </a:lnTo>
                      <a:cubicBezTo>
                        <a:pt x="484000" y="194558"/>
                        <a:pt x="459847" y="194733"/>
                        <a:pt x="486833" y="194733"/>
                      </a:cubicBezTo>
                      <a:lnTo>
                        <a:pt x="554567" y="215900"/>
                      </a:lnTo>
                      <a:lnTo>
                        <a:pt x="622300" y="211667"/>
                      </a:lnTo>
                      <a:lnTo>
                        <a:pt x="635000" y="135467"/>
                      </a:lnTo>
                      <a:lnTo>
                        <a:pt x="630767" y="97367"/>
                      </a:lnTo>
                      <a:lnTo>
                        <a:pt x="736600" y="63500"/>
                      </a:lnTo>
                      <a:lnTo>
                        <a:pt x="749300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277" name="Freihandform 276"/>
                <p:cNvSpPr/>
                <p:nvPr/>
              </p:nvSpPr>
              <p:spPr>
                <a:xfrm>
                  <a:off x="5723811" y="3746500"/>
                  <a:ext cx="1178639" cy="1416050"/>
                </a:xfrm>
                <a:custGeom>
                  <a:avLst/>
                  <a:gdLst>
                    <a:gd name="connsiteX0" fmla="*/ 48339 w 1178639"/>
                    <a:gd name="connsiteY0" fmla="*/ 1416050 h 1416050"/>
                    <a:gd name="connsiteX1" fmla="*/ 16589 w 1178639"/>
                    <a:gd name="connsiteY1" fmla="*/ 1346200 h 1416050"/>
                    <a:gd name="connsiteX2" fmla="*/ 143589 w 1178639"/>
                    <a:gd name="connsiteY2" fmla="*/ 1314450 h 1416050"/>
                    <a:gd name="connsiteX3" fmla="*/ 232489 w 1178639"/>
                    <a:gd name="connsiteY3" fmla="*/ 1282700 h 1416050"/>
                    <a:gd name="connsiteX4" fmla="*/ 295989 w 1178639"/>
                    <a:gd name="connsiteY4" fmla="*/ 1238250 h 1416050"/>
                    <a:gd name="connsiteX5" fmla="*/ 315039 w 1178639"/>
                    <a:gd name="connsiteY5" fmla="*/ 1231900 h 1416050"/>
                    <a:gd name="connsiteX6" fmla="*/ 315039 w 1178639"/>
                    <a:gd name="connsiteY6" fmla="*/ 1231900 h 1416050"/>
                    <a:gd name="connsiteX7" fmla="*/ 283289 w 1178639"/>
                    <a:gd name="connsiteY7" fmla="*/ 1149350 h 1416050"/>
                    <a:gd name="connsiteX8" fmla="*/ 334089 w 1178639"/>
                    <a:gd name="connsiteY8" fmla="*/ 1041400 h 1416050"/>
                    <a:gd name="connsiteX9" fmla="*/ 321389 w 1178639"/>
                    <a:gd name="connsiteY9" fmla="*/ 977900 h 1416050"/>
                    <a:gd name="connsiteX10" fmla="*/ 321389 w 1178639"/>
                    <a:gd name="connsiteY10" fmla="*/ 914400 h 1416050"/>
                    <a:gd name="connsiteX11" fmla="*/ 403939 w 1178639"/>
                    <a:gd name="connsiteY11" fmla="*/ 844550 h 1416050"/>
                    <a:gd name="connsiteX12" fmla="*/ 346789 w 1178639"/>
                    <a:gd name="connsiteY12" fmla="*/ 787400 h 1416050"/>
                    <a:gd name="connsiteX13" fmla="*/ 435689 w 1178639"/>
                    <a:gd name="connsiteY13" fmla="*/ 806450 h 1416050"/>
                    <a:gd name="connsiteX14" fmla="*/ 543639 w 1178639"/>
                    <a:gd name="connsiteY14" fmla="*/ 793750 h 1416050"/>
                    <a:gd name="connsiteX15" fmla="*/ 575389 w 1178639"/>
                    <a:gd name="connsiteY15" fmla="*/ 679450 h 1416050"/>
                    <a:gd name="connsiteX16" fmla="*/ 518239 w 1178639"/>
                    <a:gd name="connsiteY16" fmla="*/ 609600 h 1416050"/>
                    <a:gd name="connsiteX17" fmla="*/ 499189 w 1178639"/>
                    <a:gd name="connsiteY17" fmla="*/ 495300 h 1416050"/>
                    <a:gd name="connsiteX18" fmla="*/ 613489 w 1178639"/>
                    <a:gd name="connsiteY18" fmla="*/ 368300 h 1416050"/>
                    <a:gd name="connsiteX19" fmla="*/ 778589 w 1178639"/>
                    <a:gd name="connsiteY19" fmla="*/ 381000 h 1416050"/>
                    <a:gd name="connsiteX20" fmla="*/ 918289 w 1178639"/>
                    <a:gd name="connsiteY20" fmla="*/ 285750 h 1416050"/>
                    <a:gd name="connsiteX21" fmla="*/ 988139 w 1178639"/>
                    <a:gd name="connsiteY21" fmla="*/ 215900 h 1416050"/>
                    <a:gd name="connsiteX22" fmla="*/ 1083389 w 1178639"/>
                    <a:gd name="connsiteY22" fmla="*/ 165100 h 1416050"/>
                    <a:gd name="connsiteX23" fmla="*/ 1178639 w 1178639"/>
                    <a:gd name="connsiteY23" fmla="*/ 127000 h 1416050"/>
                    <a:gd name="connsiteX24" fmla="*/ 1178639 w 1178639"/>
                    <a:gd name="connsiteY24" fmla="*/ 0 h 1416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78639" h="1416050">
                      <a:moveTo>
                        <a:pt x="48339" y="1416050"/>
                      </a:moveTo>
                      <a:cubicBezTo>
                        <a:pt x="7614" y="1354962"/>
                        <a:pt x="0" y="1379378"/>
                        <a:pt x="16589" y="1346200"/>
                      </a:cubicBezTo>
                      <a:lnTo>
                        <a:pt x="143589" y="1314450"/>
                      </a:lnTo>
                      <a:lnTo>
                        <a:pt x="232489" y="1282700"/>
                      </a:lnTo>
                      <a:cubicBezTo>
                        <a:pt x="253656" y="1267883"/>
                        <a:pt x="273985" y="1251791"/>
                        <a:pt x="295989" y="1238250"/>
                      </a:cubicBezTo>
                      <a:cubicBezTo>
                        <a:pt x="301690" y="1234742"/>
                        <a:pt x="315039" y="1231900"/>
                        <a:pt x="315039" y="1231900"/>
                      </a:cubicBezTo>
                      <a:lnTo>
                        <a:pt x="315039" y="1231900"/>
                      </a:lnTo>
                      <a:lnTo>
                        <a:pt x="283289" y="1149350"/>
                      </a:lnTo>
                      <a:lnTo>
                        <a:pt x="334089" y="1041400"/>
                      </a:lnTo>
                      <a:cubicBezTo>
                        <a:pt x="320930" y="982184"/>
                        <a:pt x="321389" y="1003765"/>
                        <a:pt x="321389" y="977900"/>
                      </a:cubicBezTo>
                      <a:lnTo>
                        <a:pt x="321389" y="914400"/>
                      </a:lnTo>
                      <a:lnTo>
                        <a:pt x="403939" y="844550"/>
                      </a:lnTo>
                      <a:cubicBezTo>
                        <a:pt x="330813" y="784719"/>
                        <a:pt x="304006" y="787400"/>
                        <a:pt x="346789" y="787400"/>
                      </a:cubicBezTo>
                      <a:lnTo>
                        <a:pt x="435689" y="806450"/>
                      </a:lnTo>
                      <a:lnTo>
                        <a:pt x="543639" y="793750"/>
                      </a:lnTo>
                      <a:cubicBezTo>
                        <a:pt x="569498" y="677384"/>
                        <a:pt x="530010" y="679450"/>
                        <a:pt x="575389" y="679450"/>
                      </a:cubicBezTo>
                      <a:cubicBezTo>
                        <a:pt x="523344" y="607888"/>
                        <a:pt x="553379" y="609600"/>
                        <a:pt x="518239" y="609600"/>
                      </a:cubicBezTo>
                      <a:cubicBezTo>
                        <a:pt x="492380" y="493234"/>
                        <a:pt x="453810" y="495300"/>
                        <a:pt x="499189" y="495300"/>
                      </a:cubicBezTo>
                      <a:cubicBezTo>
                        <a:pt x="598249" y="363220"/>
                        <a:pt x="541522" y="368300"/>
                        <a:pt x="613489" y="368300"/>
                      </a:cubicBezTo>
                      <a:cubicBezTo>
                        <a:pt x="765865" y="381550"/>
                        <a:pt x="710672" y="381000"/>
                        <a:pt x="778589" y="381000"/>
                      </a:cubicBezTo>
                      <a:lnTo>
                        <a:pt x="918289" y="285750"/>
                      </a:lnTo>
                      <a:cubicBezTo>
                        <a:pt x="972824" y="210765"/>
                        <a:pt x="940299" y="215900"/>
                        <a:pt x="988139" y="215900"/>
                      </a:cubicBezTo>
                      <a:cubicBezTo>
                        <a:pt x="1085307" y="170555"/>
                        <a:pt x="1083389" y="206487"/>
                        <a:pt x="1083389" y="165100"/>
                      </a:cubicBezTo>
                      <a:lnTo>
                        <a:pt x="1178639" y="127000"/>
                      </a:lnTo>
                      <a:lnTo>
                        <a:pt x="1178639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278" name="Freihandform 277"/>
                <p:cNvSpPr/>
                <p:nvPr/>
              </p:nvSpPr>
              <p:spPr>
                <a:xfrm>
                  <a:off x="6121400" y="3092450"/>
                  <a:ext cx="914400" cy="666750"/>
                </a:xfrm>
                <a:custGeom>
                  <a:avLst/>
                  <a:gdLst>
                    <a:gd name="connsiteX0" fmla="*/ 774700 w 914400"/>
                    <a:gd name="connsiteY0" fmla="*/ 666750 h 666750"/>
                    <a:gd name="connsiteX1" fmla="*/ 838200 w 914400"/>
                    <a:gd name="connsiteY1" fmla="*/ 635000 h 666750"/>
                    <a:gd name="connsiteX2" fmla="*/ 908050 w 914400"/>
                    <a:gd name="connsiteY2" fmla="*/ 628650 h 666750"/>
                    <a:gd name="connsiteX3" fmla="*/ 914400 w 914400"/>
                    <a:gd name="connsiteY3" fmla="*/ 584200 h 666750"/>
                    <a:gd name="connsiteX4" fmla="*/ 869950 w 914400"/>
                    <a:gd name="connsiteY4" fmla="*/ 482600 h 666750"/>
                    <a:gd name="connsiteX5" fmla="*/ 800100 w 914400"/>
                    <a:gd name="connsiteY5" fmla="*/ 412750 h 666750"/>
                    <a:gd name="connsiteX6" fmla="*/ 755650 w 914400"/>
                    <a:gd name="connsiteY6" fmla="*/ 361950 h 666750"/>
                    <a:gd name="connsiteX7" fmla="*/ 666750 w 914400"/>
                    <a:gd name="connsiteY7" fmla="*/ 342900 h 666750"/>
                    <a:gd name="connsiteX8" fmla="*/ 571500 w 914400"/>
                    <a:gd name="connsiteY8" fmla="*/ 292100 h 666750"/>
                    <a:gd name="connsiteX9" fmla="*/ 488950 w 914400"/>
                    <a:gd name="connsiteY9" fmla="*/ 215900 h 666750"/>
                    <a:gd name="connsiteX10" fmla="*/ 361950 w 914400"/>
                    <a:gd name="connsiteY10" fmla="*/ 184150 h 666750"/>
                    <a:gd name="connsiteX11" fmla="*/ 285750 w 914400"/>
                    <a:gd name="connsiteY11" fmla="*/ 133350 h 666750"/>
                    <a:gd name="connsiteX12" fmla="*/ 171450 w 914400"/>
                    <a:gd name="connsiteY12" fmla="*/ 101600 h 666750"/>
                    <a:gd name="connsiteX13" fmla="*/ 120650 w 914400"/>
                    <a:gd name="connsiteY13" fmla="*/ 50800 h 666750"/>
                    <a:gd name="connsiteX14" fmla="*/ 0 w 914400"/>
                    <a:gd name="connsiteY14" fmla="*/ 0 h 666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0" h="666750">
                      <a:moveTo>
                        <a:pt x="774700" y="666750"/>
                      </a:moveTo>
                      <a:lnTo>
                        <a:pt x="838200" y="635000"/>
                      </a:lnTo>
                      <a:lnTo>
                        <a:pt x="908050" y="628650"/>
                      </a:lnTo>
                      <a:lnTo>
                        <a:pt x="914400" y="584200"/>
                      </a:lnTo>
                      <a:lnTo>
                        <a:pt x="869950" y="482600"/>
                      </a:lnTo>
                      <a:cubicBezTo>
                        <a:pt x="798534" y="417676"/>
                        <a:pt x="800100" y="450567"/>
                        <a:pt x="800100" y="412750"/>
                      </a:cubicBezTo>
                      <a:cubicBezTo>
                        <a:pt x="760730" y="360257"/>
                        <a:pt x="783167" y="361950"/>
                        <a:pt x="755650" y="361950"/>
                      </a:cubicBezTo>
                      <a:cubicBezTo>
                        <a:pt x="670141" y="348795"/>
                        <a:pt x="692786" y="368936"/>
                        <a:pt x="666750" y="342900"/>
                      </a:cubicBezTo>
                      <a:lnTo>
                        <a:pt x="571500" y="292100"/>
                      </a:lnTo>
                      <a:cubicBezTo>
                        <a:pt x="493803" y="214403"/>
                        <a:pt x="531221" y="215900"/>
                        <a:pt x="488950" y="215900"/>
                      </a:cubicBezTo>
                      <a:lnTo>
                        <a:pt x="361950" y="184150"/>
                      </a:lnTo>
                      <a:cubicBezTo>
                        <a:pt x="283922" y="138633"/>
                        <a:pt x="285750" y="169106"/>
                        <a:pt x="285750" y="133350"/>
                      </a:cubicBezTo>
                      <a:lnTo>
                        <a:pt x="171450" y="101600"/>
                      </a:lnTo>
                      <a:lnTo>
                        <a:pt x="120650" y="5080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279" name="Freihandform 278"/>
                <p:cNvSpPr/>
                <p:nvPr/>
              </p:nvSpPr>
              <p:spPr>
                <a:xfrm>
                  <a:off x="6134100" y="2743200"/>
                  <a:ext cx="88900" cy="355600"/>
                </a:xfrm>
                <a:custGeom>
                  <a:avLst/>
                  <a:gdLst>
                    <a:gd name="connsiteX0" fmla="*/ 76200 w 88900"/>
                    <a:gd name="connsiteY0" fmla="*/ 0 h 355600"/>
                    <a:gd name="connsiteX1" fmla="*/ 88900 w 88900"/>
                    <a:gd name="connsiteY1" fmla="*/ 107950 h 355600"/>
                    <a:gd name="connsiteX2" fmla="*/ 50800 w 88900"/>
                    <a:gd name="connsiteY2" fmla="*/ 158750 h 355600"/>
                    <a:gd name="connsiteX3" fmla="*/ 82550 w 88900"/>
                    <a:gd name="connsiteY3" fmla="*/ 190500 h 355600"/>
                    <a:gd name="connsiteX4" fmla="*/ 44450 w 88900"/>
                    <a:gd name="connsiteY4" fmla="*/ 260350 h 355600"/>
                    <a:gd name="connsiteX5" fmla="*/ 25400 w 88900"/>
                    <a:gd name="connsiteY5" fmla="*/ 311150 h 355600"/>
                    <a:gd name="connsiteX6" fmla="*/ 0 w 88900"/>
                    <a:gd name="connsiteY6" fmla="*/ 35560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8900" h="355600">
                      <a:moveTo>
                        <a:pt x="76200" y="0"/>
                      </a:moveTo>
                      <a:lnTo>
                        <a:pt x="88900" y="107950"/>
                      </a:lnTo>
                      <a:lnTo>
                        <a:pt x="50800" y="158750"/>
                      </a:lnTo>
                      <a:lnTo>
                        <a:pt x="82550" y="190500"/>
                      </a:lnTo>
                      <a:cubicBezTo>
                        <a:pt x="43361" y="255815"/>
                        <a:pt x="44450" y="229316"/>
                        <a:pt x="44450" y="260350"/>
                      </a:cubicBezTo>
                      <a:lnTo>
                        <a:pt x="25400" y="311150"/>
                      </a:lnTo>
                      <a:lnTo>
                        <a:pt x="0" y="35560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280" name="Freihandform 279"/>
                <p:cNvSpPr/>
                <p:nvPr/>
              </p:nvSpPr>
              <p:spPr>
                <a:xfrm>
                  <a:off x="6210300" y="1943100"/>
                  <a:ext cx="368300" cy="819150"/>
                </a:xfrm>
                <a:custGeom>
                  <a:avLst/>
                  <a:gdLst>
                    <a:gd name="connsiteX0" fmla="*/ 0 w 368300"/>
                    <a:gd name="connsiteY0" fmla="*/ 819150 h 819150"/>
                    <a:gd name="connsiteX1" fmla="*/ 25400 w 368300"/>
                    <a:gd name="connsiteY1" fmla="*/ 698500 h 819150"/>
                    <a:gd name="connsiteX2" fmla="*/ 120650 w 368300"/>
                    <a:gd name="connsiteY2" fmla="*/ 628650 h 819150"/>
                    <a:gd name="connsiteX3" fmla="*/ 139700 w 368300"/>
                    <a:gd name="connsiteY3" fmla="*/ 520700 h 819150"/>
                    <a:gd name="connsiteX4" fmla="*/ 203200 w 368300"/>
                    <a:gd name="connsiteY4" fmla="*/ 444500 h 819150"/>
                    <a:gd name="connsiteX5" fmla="*/ 203200 w 368300"/>
                    <a:gd name="connsiteY5" fmla="*/ 323850 h 819150"/>
                    <a:gd name="connsiteX6" fmla="*/ 285750 w 368300"/>
                    <a:gd name="connsiteY6" fmla="*/ 260350 h 819150"/>
                    <a:gd name="connsiteX7" fmla="*/ 304800 w 368300"/>
                    <a:gd name="connsiteY7" fmla="*/ 133350 h 819150"/>
                    <a:gd name="connsiteX8" fmla="*/ 368300 w 368300"/>
                    <a:gd name="connsiteY8" fmla="*/ 0 h 81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8300" h="819150">
                      <a:moveTo>
                        <a:pt x="0" y="819150"/>
                      </a:moveTo>
                      <a:lnTo>
                        <a:pt x="25400" y="698500"/>
                      </a:lnTo>
                      <a:lnTo>
                        <a:pt x="120650" y="628650"/>
                      </a:lnTo>
                      <a:cubicBezTo>
                        <a:pt x="140090" y="524970"/>
                        <a:pt x="139700" y="561507"/>
                        <a:pt x="139700" y="520700"/>
                      </a:cubicBezTo>
                      <a:lnTo>
                        <a:pt x="203200" y="444500"/>
                      </a:lnTo>
                      <a:lnTo>
                        <a:pt x="203200" y="323850"/>
                      </a:lnTo>
                      <a:lnTo>
                        <a:pt x="285750" y="260350"/>
                      </a:lnTo>
                      <a:lnTo>
                        <a:pt x="304800" y="133350"/>
                      </a:lnTo>
                      <a:lnTo>
                        <a:pt x="368300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281" name="Freihandform 280"/>
                <p:cNvSpPr/>
                <p:nvPr/>
              </p:nvSpPr>
              <p:spPr>
                <a:xfrm>
                  <a:off x="7232650" y="1587500"/>
                  <a:ext cx="1162050" cy="762000"/>
                </a:xfrm>
                <a:custGeom>
                  <a:avLst/>
                  <a:gdLst>
                    <a:gd name="connsiteX0" fmla="*/ 0 w 1162050"/>
                    <a:gd name="connsiteY0" fmla="*/ 508000 h 762000"/>
                    <a:gd name="connsiteX1" fmla="*/ 69850 w 1162050"/>
                    <a:gd name="connsiteY1" fmla="*/ 615950 h 762000"/>
                    <a:gd name="connsiteX2" fmla="*/ 165100 w 1162050"/>
                    <a:gd name="connsiteY2" fmla="*/ 666750 h 762000"/>
                    <a:gd name="connsiteX3" fmla="*/ 228600 w 1162050"/>
                    <a:gd name="connsiteY3" fmla="*/ 711200 h 762000"/>
                    <a:gd name="connsiteX4" fmla="*/ 355600 w 1162050"/>
                    <a:gd name="connsiteY4" fmla="*/ 762000 h 762000"/>
                    <a:gd name="connsiteX5" fmla="*/ 495300 w 1162050"/>
                    <a:gd name="connsiteY5" fmla="*/ 704850 h 762000"/>
                    <a:gd name="connsiteX6" fmla="*/ 590550 w 1162050"/>
                    <a:gd name="connsiteY6" fmla="*/ 711200 h 762000"/>
                    <a:gd name="connsiteX7" fmla="*/ 679450 w 1162050"/>
                    <a:gd name="connsiteY7" fmla="*/ 615950 h 762000"/>
                    <a:gd name="connsiteX8" fmla="*/ 825500 w 1162050"/>
                    <a:gd name="connsiteY8" fmla="*/ 596900 h 762000"/>
                    <a:gd name="connsiteX9" fmla="*/ 914400 w 1162050"/>
                    <a:gd name="connsiteY9" fmla="*/ 546100 h 762000"/>
                    <a:gd name="connsiteX10" fmla="*/ 1085850 w 1162050"/>
                    <a:gd name="connsiteY10" fmla="*/ 508000 h 762000"/>
                    <a:gd name="connsiteX11" fmla="*/ 1098550 w 1162050"/>
                    <a:gd name="connsiteY11" fmla="*/ 438150 h 762000"/>
                    <a:gd name="connsiteX12" fmla="*/ 1104900 w 1162050"/>
                    <a:gd name="connsiteY12" fmla="*/ 387350 h 762000"/>
                    <a:gd name="connsiteX13" fmla="*/ 1162050 w 1162050"/>
                    <a:gd name="connsiteY13" fmla="*/ 368300 h 762000"/>
                    <a:gd name="connsiteX14" fmla="*/ 1143000 w 1162050"/>
                    <a:gd name="connsiteY14" fmla="*/ 317500 h 762000"/>
                    <a:gd name="connsiteX15" fmla="*/ 1104900 w 1162050"/>
                    <a:gd name="connsiteY15" fmla="*/ 254000 h 762000"/>
                    <a:gd name="connsiteX16" fmla="*/ 1003300 w 1162050"/>
                    <a:gd name="connsiteY16" fmla="*/ 222250 h 762000"/>
                    <a:gd name="connsiteX17" fmla="*/ 882650 w 1162050"/>
                    <a:gd name="connsiteY17" fmla="*/ 196850 h 762000"/>
                    <a:gd name="connsiteX18" fmla="*/ 812800 w 1162050"/>
                    <a:gd name="connsiteY18" fmla="*/ 133350 h 762000"/>
                    <a:gd name="connsiteX19" fmla="*/ 692150 w 1162050"/>
                    <a:gd name="connsiteY19" fmla="*/ 114300 h 762000"/>
                    <a:gd name="connsiteX20" fmla="*/ 647700 w 1162050"/>
                    <a:gd name="connsiteY20" fmla="*/ 31750 h 762000"/>
                    <a:gd name="connsiteX21" fmla="*/ 565150 w 1162050"/>
                    <a:gd name="connsiteY21" fmla="*/ 12700 h 762000"/>
                    <a:gd name="connsiteX22" fmla="*/ 495300 w 1162050"/>
                    <a:gd name="connsiteY22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162050" h="762000">
                      <a:moveTo>
                        <a:pt x="0" y="508000"/>
                      </a:moveTo>
                      <a:lnTo>
                        <a:pt x="69850" y="615950"/>
                      </a:lnTo>
                      <a:lnTo>
                        <a:pt x="165100" y="666750"/>
                      </a:lnTo>
                      <a:cubicBezTo>
                        <a:pt x="231747" y="726732"/>
                        <a:pt x="228600" y="752377"/>
                        <a:pt x="228600" y="711200"/>
                      </a:cubicBezTo>
                      <a:lnTo>
                        <a:pt x="355600" y="762000"/>
                      </a:lnTo>
                      <a:lnTo>
                        <a:pt x="495300" y="704850"/>
                      </a:lnTo>
                      <a:lnTo>
                        <a:pt x="590550" y="711200"/>
                      </a:lnTo>
                      <a:lnTo>
                        <a:pt x="679450" y="615950"/>
                      </a:lnTo>
                      <a:cubicBezTo>
                        <a:pt x="816991" y="596301"/>
                        <a:pt x="767899" y="596900"/>
                        <a:pt x="825500" y="596900"/>
                      </a:cubicBezTo>
                      <a:cubicBezTo>
                        <a:pt x="916293" y="551503"/>
                        <a:pt x="914400" y="585581"/>
                        <a:pt x="914400" y="546100"/>
                      </a:cubicBezTo>
                      <a:lnTo>
                        <a:pt x="1085850" y="508000"/>
                      </a:lnTo>
                      <a:lnTo>
                        <a:pt x="1098550" y="438150"/>
                      </a:lnTo>
                      <a:lnTo>
                        <a:pt x="1104900" y="387350"/>
                      </a:lnTo>
                      <a:lnTo>
                        <a:pt x="1162050" y="368300"/>
                      </a:lnTo>
                      <a:lnTo>
                        <a:pt x="1143000" y="317500"/>
                      </a:lnTo>
                      <a:lnTo>
                        <a:pt x="1104900" y="254000"/>
                      </a:lnTo>
                      <a:cubicBezTo>
                        <a:pt x="1007642" y="221581"/>
                        <a:pt x="1043117" y="222250"/>
                        <a:pt x="1003300" y="222250"/>
                      </a:cubicBezTo>
                      <a:lnTo>
                        <a:pt x="882650" y="196850"/>
                      </a:lnTo>
                      <a:lnTo>
                        <a:pt x="812800" y="133350"/>
                      </a:lnTo>
                      <a:cubicBezTo>
                        <a:pt x="683707" y="113986"/>
                        <a:pt x="642993" y="114300"/>
                        <a:pt x="692150" y="114300"/>
                      </a:cubicBezTo>
                      <a:lnTo>
                        <a:pt x="647700" y="31750"/>
                      </a:lnTo>
                      <a:cubicBezTo>
                        <a:pt x="569447" y="12187"/>
                        <a:pt x="597682" y="12700"/>
                        <a:pt x="565150" y="12700"/>
                      </a:cubicBezTo>
                      <a:lnTo>
                        <a:pt x="495300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282" name="Freihandform 281"/>
                <p:cNvSpPr/>
                <p:nvPr/>
              </p:nvSpPr>
              <p:spPr>
                <a:xfrm>
                  <a:off x="3289300" y="2006600"/>
                  <a:ext cx="381000" cy="114370"/>
                </a:xfrm>
                <a:custGeom>
                  <a:avLst/>
                  <a:gdLst>
                    <a:gd name="connsiteX0" fmla="*/ 0 w 381000"/>
                    <a:gd name="connsiteY0" fmla="*/ 76200 h 114370"/>
                    <a:gd name="connsiteX1" fmla="*/ 101600 w 381000"/>
                    <a:gd name="connsiteY1" fmla="*/ 57150 h 114370"/>
                    <a:gd name="connsiteX2" fmla="*/ 177800 w 381000"/>
                    <a:gd name="connsiteY2" fmla="*/ 76200 h 114370"/>
                    <a:gd name="connsiteX3" fmla="*/ 273050 w 381000"/>
                    <a:gd name="connsiteY3" fmla="*/ 69850 h 114370"/>
                    <a:gd name="connsiteX4" fmla="*/ 304800 w 381000"/>
                    <a:gd name="connsiteY4" fmla="*/ 25400 h 114370"/>
                    <a:gd name="connsiteX5" fmla="*/ 381000 w 381000"/>
                    <a:gd name="connsiteY5" fmla="*/ 0 h 114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1000" h="114370">
                      <a:moveTo>
                        <a:pt x="0" y="76200"/>
                      </a:moveTo>
                      <a:cubicBezTo>
                        <a:pt x="97326" y="56735"/>
                        <a:pt x="62871" y="57150"/>
                        <a:pt x="101600" y="57150"/>
                      </a:cubicBezTo>
                      <a:lnTo>
                        <a:pt x="177800" y="76200"/>
                      </a:lnTo>
                      <a:cubicBezTo>
                        <a:pt x="277274" y="82832"/>
                        <a:pt x="273050" y="114370"/>
                        <a:pt x="273050" y="69850"/>
                      </a:cubicBezTo>
                      <a:lnTo>
                        <a:pt x="304800" y="25400"/>
                      </a:lnTo>
                      <a:lnTo>
                        <a:pt x="381000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283" name="Freihandform 282"/>
                <p:cNvSpPr/>
                <p:nvPr/>
              </p:nvSpPr>
              <p:spPr>
                <a:xfrm>
                  <a:off x="1250950" y="2514600"/>
                  <a:ext cx="1422748" cy="908050"/>
                </a:xfrm>
                <a:custGeom>
                  <a:avLst/>
                  <a:gdLst>
                    <a:gd name="connsiteX0" fmla="*/ 1409700 w 1422748"/>
                    <a:gd name="connsiteY0" fmla="*/ 0 h 908050"/>
                    <a:gd name="connsiteX1" fmla="*/ 1422400 w 1422748"/>
                    <a:gd name="connsiteY1" fmla="*/ 82550 h 908050"/>
                    <a:gd name="connsiteX2" fmla="*/ 1377950 w 1422748"/>
                    <a:gd name="connsiteY2" fmla="*/ 146050 h 908050"/>
                    <a:gd name="connsiteX3" fmla="*/ 1358900 w 1422748"/>
                    <a:gd name="connsiteY3" fmla="*/ 241300 h 908050"/>
                    <a:gd name="connsiteX4" fmla="*/ 1276350 w 1422748"/>
                    <a:gd name="connsiteY4" fmla="*/ 241300 h 908050"/>
                    <a:gd name="connsiteX5" fmla="*/ 1225550 w 1422748"/>
                    <a:gd name="connsiteY5" fmla="*/ 247650 h 908050"/>
                    <a:gd name="connsiteX6" fmla="*/ 1250950 w 1422748"/>
                    <a:gd name="connsiteY6" fmla="*/ 304800 h 908050"/>
                    <a:gd name="connsiteX7" fmla="*/ 1320800 w 1422748"/>
                    <a:gd name="connsiteY7" fmla="*/ 292100 h 908050"/>
                    <a:gd name="connsiteX8" fmla="*/ 1358900 w 1422748"/>
                    <a:gd name="connsiteY8" fmla="*/ 323850 h 908050"/>
                    <a:gd name="connsiteX9" fmla="*/ 1346200 w 1422748"/>
                    <a:gd name="connsiteY9" fmla="*/ 374650 h 908050"/>
                    <a:gd name="connsiteX10" fmla="*/ 1225550 w 1422748"/>
                    <a:gd name="connsiteY10" fmla="*/ 444500 h 908050"/>
                    <a:gd name="connsiteX11" fmla="*/ 1263650 w 1422748"/>
                    <a:gd name="connsiteY11" fmla="*/ 482600 h 908050"/>
                    <a:gd name="connsiteX12" fmla="*/ 1143000 w 1422748"/>
                    <a:gd name="connsiteY12" fmla="*/ 514350 h 908050"/>
                    <a:gd name="connsiteX13" fmla="*/ 1022350 w 1422748"/>
                    <a:gd name="connsiteY13" fmla="*/ 514350 h 908050"/>
                    <a:gd name="connsiteX14" fmla="*/ 958850 w 1422748"/>
                    <a:gd name="connsiteY14" fmla="*/ 520700 h 908050"/>
                    <a:gd name="connsiteX15" fmla="*/ 965200 w 1422748"/>
                    <a:gd name="connsiteY15" fmla="*/ 558800 h 908050"/>
                    <a:gd name="connsiteX16" fmla="*/ 1016000 w 1422748"/>
                    <a:gd name="connsiteY16" fmla="*/ 603250 h 908050"/>
                    <a:gd name="connsiteX17" fmla="*/ 1054100 w 1422748"/>
                    <a:gd name="connsiteY17" fmla="*/ 654050 h 908050"/>
                    <a:gd name="connsiteX18" fmla="*/ 1041400 w 1422748"/>
                    <a:gd name="connsiteY18" fmla="*/ 704850 h 908050"/>
                    <a:gd name="connsiteX19" fmla="*/ 990600 w 1422748"/>
                    <a:gd name="connsiteY19" fmla="*/ 730250 h 908050"/>
                    <a:gd name="connsiteX20" fmla="*/ 1028700 w 1422748"/>
                    <a:gd name="connsiteY20" fmla="*/ 768350 h 908050"/>
                    <a:gd name="connsiteX21" fmla="*/ 971550 w 1422748"/>
                    <a:gd name="connsiteY21" fmla="*/ 825500 h 908050"/>
                    <a:gd name="connsiteX22" fmla="*/ 927100 w 1422748"/>
                    <a:gd name="connsiteY22" fmla="*/ 806450 h 908050"/>
                    <a:gd name="connsiteX23" fmla="*/ 984250 w 1422748"/>
                    <a:gd name="connsiteY23" fmla="*/ 869950 h 908050"/>
                    <a:gd name="connsiteX24" fmla="*/ 971550 w 1422748"/>
                    <a:gd name="connsiteY24" fmla="*/ 908050 h 908050"/>
                    <a:gd name="connsiteX25" fmla="*/ 819150 w 1422748"/>
                    <a:gd name="connsiteY25" fmla="*/ 895350 h 908050"/>
                    <a:gd name="connsiteX26" fmla="*/ 876300 w 1422748"/>
                    <a:gd name="connsiteY26" fmla="*/ 768350 h 908050"/>
                    <a:gd name="connsiteX27" fmla="*/ 800100 w 1422748"/>
                    <a:gd name="connsiteY27" fmla="*/ 717550 h 908050"/>
                    <a:gd name="connsiteX28" fmla="*/ 717550 w 1422748"/>
                    <a:gd name="connsiteY28" fmla="*/ 730250 h 908050"/>
                    <a:gd name="connsiteX29" fmla="*/ 666750 w 1422748"/>
                    <a:gd name="connsiteY29" fmla="*/ 704850 h 908050"/>
                    <a:gd name="connsiteX30" fmla="*/ 615950 w 1422748"/>
                    <a:gd name="connsiteY30" fmla="*/ 641350 h 908050"/>
                    <a:gd name="connsiteX31" fmla="*/ 539750 w 1422748"/>
                    <a:gd name="connsiteY31" fmla="*/ 673100 h 908050"/>
                    <a:gd name="connsiteX32" fmla="*/ 495300 w 1422748"/>
                    <a:gd name="connsiteY32" fmla="*/ 654050 h 908050"/>
                    <a:gd name="connsiteX33" fmla="*/ 431800 w 1422748"/>
                    <a:gd name="connsiteY33" fmla="*/ 673100 h 908050"/>
                    <a:gd name="connsiteX34" fmla="*/ 431800 w 1422748"/>
                    <a:gd name="connsiteY34" fmla="*/ 673100 h 908050"/>
                    <a:gd name="connsiteX35" fmla="*/ 330200 w 1422748"/>
                    <a:gd name="connsiteY35" fmla="*/ 698500 h 908050"/>
                    <a:gd name="connsiteX36" fmla="*/ 209550 w 1422748"/>
                    <a:gd name="connsiteY36" fmla="*/ 749300 h 908050"/>
                    <a:gd name="connsiteX37" fmla="*/ 139700 w 1422748"/>
                    <a:gd name="connsiteY37" fmla="*/ 717550 h 908050"/>
                    <a:gd name="connsiteX38" fmla="*/ 44450 w 1422748"/>
                    <a:gd name="connsiteY38" fmla="*/ 723900 h 908050"/>
                    <a:gd name="connsiteX39" fmla="*/ 44450 w 1422748"/>
                    <a:gd name="connsiteY39" fmla="*/ 723900 h 908050"/>
                    <a:gd name="connsiteX40" fmla="*/ 0 w 1422748"/>
                    <a:gd name="connsiteY40" fmla="*/ 685800 h 908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1422748" h="908050">
                      <a:moveTo>
                        <a:pt x="1409700" y="0"/>
                      </a:moveTo>
                      <a:cubicBezTo>
                        <a:pt x="1422748" y="78288"/>
                        <a:pt x="1422400" y="50450"/>
                        <a:pt x="1422400" y="82550"/>
                      </a:cubicBezTo>
                      <a:lnTo>
                        <a:pt x="1377950" y="146050"/>
                      </a:lnTo>
                      <a:lnTo>
                        <a:pt x="1358900" y="241300"/>
                      </a:lnTo>
                      <a:lnTo>
                        <a:pt x="1276350" y="241300"/>
                      </a:lnTo>
                      <a:lnTo>
                        <a:pt x="1225550" y="247650"/>
                      </a:lnTo>
                      <a:cubicBezTo>
                        <a:pt x="1245269" y="306808"/>
                        <a:pt x="1224520" y="304800"/>
                        <a:pt x="1250950" y="304800"/>
                      </a:cubicBezTo>
                      <a:lnTo>
                        <a:pt x="1320800" y="292100"/>
                      </a:lnTo>
                      <a:lnTo>
                        <a:pt x="1358900" y="323850"/>
                      </a:lnTo>
                      <a:cubicBezTo>
                        <a:pt x="1352287" y="376750"/>
                        <a:pt x="1369615" y="374650"/>
                        <a:pt x="1346200" y="374650"/>
                      </a:cubicBezTo>
                      <a:cubicBezTo>
                        <a:pt x="1223760" y="451980"/>
                        <a:pt x="1225550" y="498416"/>
                        <a:pt x="1225550" y="444500"/>
                      </a:cubicBezTo>
                      <a:lnTo>
                        <a:pt x="1263650" y="482600"/>
                      </a:lnTo>
                      <a:lnTo>
                        <a:pt x="1143000" y="514350"/>
                      </a:lnTo>
                      <a:lnTo>
                        <a:pt x="1022350" y="514350"/>
                      </a:lnTo>
                      <a:lnTo>
                        <a:pt x="958850" y="520700"/>
                      </a:lnTo>
                      <a:lnTo>
                        <a:pt x="965200" y="558800"/>
                      </a:lnTo>
                      <a:lnTo>
                        <a:pt x="1016000" y="603250"/>
                      </a:lnTo>
                      <a:lnTo>
                        <a:pt x="1054100" y="654050"/>
                      </a:lnTo>
                      <a:cubicBezTo>
                        <a:pt x="1047487" y="706950"/>
                        <a:pt x="1064815" y="704850"/>
                        <a:pt x="1041400" y="704850"/>
                      </a:cubicBezTo>
                      <a:lnTo>
                        <a:pt x="990600" y="730250"/>
                      </a:lnTo>
                      <a:cubicBezTo>
                        <a:pt x="1030078" y="776307"/>
                        <a:pt x="1028700" y="794215"/>
                        <a:pt x="1028700" y="768350"/>
                      </a:cubicBezTo>
                      <a:lnTo>
                        <a:pt x="971550" y="825500"/>
                      </a:lnTo>
                      <a:cubicBezTo>
                        <a:pt x="922279" y="783267"/>
                        <a:pt x="927100" y="767885"/>
                        <a:pt x="927100" y="806450"/>
                      </a:cubicBezTo>
                      <a:lnTo>
                        <a:pt x="984250" y="869950"/>
                      </a:lnTo>
                      <a:lnTo>
                        <a:pt x="971550" y="908050"/>
                      </a:lnTo>
                      <a:lnTo>
                        <a:pt x="819150" y="895350"/>
                      </a:lnTo>
                      <a:lnTo>
                        <a:pt x="876300" y="768350"/>
                      </a:lnTo>
                      <a:cubicBezTo>
                        <a:pt x="796848" y="702140"/>
                        <a:pt x="800100" y="671787"/>
                        <a:pt x="800100" y="717550"/>
                      </a:cubicBezTo>
                      <a:lnTo>
                        <a:pt x="717550" y="730250"/>
                      </a:lnTo>
                      <a:lnTo>
                        <a:pt x="666750" y="704850"/>
                      </a:lnTo>
                      <a:cubicBezTo>
                        <a:pt x="620462" y="645337"/>
                        <a:pt x="639365" y="664765"/>
                        <a:pt x="615950" y="641350"/>
                      </a:cubicBezTo>
                      <a:cubicBezTo>
                        <a:pt x="537742" y="667419"/>
                        <a:pt x="539750" y="639976"/>
                        <a:pt x="539750" y="673100"/>
                      </a:cubicBezTo>
                      <a:cubicBezTo>
                        <a:pt x="499757" y="653103"/>
                        <a:pt x="515849" y="654050"/>
                        <a:pt x="495300" y="654050"/>
                      </a:cubicBezTo>
                      <a:cubicBezTo>
                        <a:pt x="435415" y="680666"/>
                        <a:pt x="452891" y="694191"/>
                        <a:pt x="431800" y="673100"/>
                      </a:cubicBezTo>
                      <a:lnTo>
                        <a:pt x="431800" y="673100"/>
                      </a:lnTo>
                      <a:cubicBezTo>
                        <a:pt x="321790" y="698985"/>
                        <a:pt x="286884" y="698500"/>
                        <a:pt x="330200" y="698500"/>
                      </a:cubicBezTo>
                      <a:lnTo>
                        <a:pt x="209550" y="749300"/>
                      </a:lnTo>
                      <a:lnTo>
                        <a:pt x="139700" y="717550"/>
                      </a:lnTo>
                      <a:lnTo>
                        <a:pt x="44450" y="723900"/>
                      </a:lnTo>
                      <a:lnTo>
                        <a:pt x="44450" y="723900"/>
                      </a:lnTo>
                      <a:lnTo>
                        <a:pt x="0" y="68580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284" name="Freihandform 283"/>
                <p:cNvSpPr/>
                <p:nvPr/>
              </p:nvSpPr>
              <p:spPr>
                <a:xfrm>
                  <a:off x="3543300" y="3287926"/>
                  <a:ext cx="1981200" cy="1392653"/>
                </a:xfrm>
                <a:custGeom>
                  <a:avLst/>
                  <a:gdLst>
                    <a:gd name="connsiteX0" fmla="*/ 0 w 1981200"/>
                    <a:gd name="connsiteY0" fmla="*/ 1309474 h 1392653"/>
                    <a:gd name="connsiteX1" fmla="*/ 82550 w 1981200"/>
                    <a:gd name="connsiteY1" fmla="*/ 1290424 h 1392653"/>
                    <a:gd name="connsiteX2" fmla="*/ 133350 w 1981200"/>
                    <a:gd name="connsiteY2" fmla="*/ 1315824 h 1392653"/>
                    <a:gd name="connsiteX3" fmla="*/ 196850 w 1981200"/>
                    <a:gd name="connsiteY3" fmla="*/ 1379324 h 1392653"/>
                    <a:gd name="connsiteX4" fmla="*/ 196850 w 1981200"/>
                    <a:gd name="connsiteY4" fmla="*/ 1379324 h 1392653"/>
                    <a:gd name="connsiteX5" fmla="*/ 292100 w 1981200"/>
                    <a:gd name="connsiteY5" fmla="*/ 1353924 h 1392653"/>
                    <a:gd name="connsiteX6" fmla="*/ 304800 w 1981200"/>
                    <a:gd name="connsiteY6" fmla="*/ 1303124 h 1392653"/>
                    <a:gd name="connsiteX7" fmla="*/ 374650 w 1981200"/>
                    <a:gd name="connsiteY7" fmla="*/ 1309474 h 1392653"/>
                    <a:gd name="connsiteX8" fmla="*/ 469900 w 1981200"/>
                    <a:gd name="connsiteY8" fmla="*/ 1328524 h 1392653"/>
                    <a:gd name="connsiteX9" fmla="*/ 565150 w 1981200"/>
                    <a:gd name="connsiteY9" fmla="*/ 1353924 h 1392653"/>
                    <a:gd name="connsiteX10" fmla="*/ 679450 w 1981200"/>
                    <a:gd name="connsiteY10" fmla="*/ 1328524 h 1392653"/>
                    <a:gd name="connsiteX11" fmla="*/ 762000 w 1981200"/>
                    <a:gd name="connsiteY11" fmla="*/ 1277724 h 1392653"/>
                    <a:gd name="connsiteX12" fmla="*/ 939800 w 1981200"/>
                    <a:gd name="connsiteY12" fmla="*/ 1277724 h 1392653"/>
                    <a:gd name="connsiteX13" fmla="*/ 971550 w 1981200"/>
                    <a:gd name="connsiteY13" fmla="*/ 1258674 h 1392653"/>
                    <a:gd name="connsiteX14" fmla="*/ 1098550 w 1981200"/>
                    <a:gd name="connsiteY14" fmla="*/ 1284074 h 1392653"/>
                    <a:gd name="connsiteX15" fmla="*/ 1143000 w 1981200"/>
                    <a:gd name="connsiteY15" fmla="*/ 1271374 h 1392653"/>
                    <a:gd name="connsiteX16" fmla="*/ 1257300 w 1981200"/>
                    <a:gd name="connsiteY16" fmla="*/ 1353924 h 1392653"/>
                    <a:gd name="connsiteX17" fmla="*/ 1263650 w 1981200"/>
                    <a:gd name="connsiteY17" fmla="*/ 1277724 h 1392653"/>
                    <a:gd name="connsiteX18" fmla="*/ 1225550 w 1981200"/>
                    <a:gd name="connsiteY18" fmla="*/ 1214224 h 1392653"/>
                    <a:gd name="connsiteX19" fmla="*/ 1225550 w 1981200"/>
                    <a:gd name="connsiteY19" fmla="*/ 1214224 h 1392653"/>
                    <a:gd name="connsiteX20" fmla="*/ 1149350 w 1981200"/>
                    <a:gd name="connsiteY20" fmla="*/ 1106274 h 1392653"/>
                    <a:gd name="connsiteX21" fmla="*/ 1301750 w 1981200"/>
                    <a:gd name="connsiteY21" fmla="*/ 1042774 h 1392653"/>
                    <a:gd name="connsiteX22" fmla="*/ 1422400 w 1981200"/>
                    <a:gd name="connsiteY22" fmla="*/ 998324 h 1392653"/>
                    <a:gd name="connsiteX23" fmla="*/ 1422400 w 1981200"/>
                    <a:gd name="connsiteY23" fmla="*/ 941174 h 1392653"/>
                    <a:gd name="connsiteX24" fmla="*/ 1511300 w 1981200"/>
                    <a:gd name="connsiteY24" fmla="*/ 947524 h 1392653"/>
                    <a:gd name="connsiteX25" fmla="*/ 1530350 w 1981200"/>
                    <a:gd name="connsiteY25" fmla="*/ 858624 h 1392653"/>
                    <a:gd name="connsiteX26" fmla="*/ 1416050 w 1981200"/>
                    <a:gd name="connsiteY26" fmla="*/ 795124 h 1392653"/>
                    <a:gd name="connsiteX27" fmla="*/ 1327150 w 1981200"/>
                    <a:gd name="connsiteY27" fmla="*/ 757024 h 1392653"/>
                    <a:gd name="connsiteX28" fmla="*/ 1225550 w 1981200"/>
                    <a:gd name="connsiteY28" fmla="*/ 655424 h 1392653"/>
                    <a:gd name="connsiteX29" fmla="*/ 1155700 w 1981200"/>
                    <a:gd name="connsiteY29" fmla="*/ 655424 h 1392653"/>
                    <a:gd name="connsiteX30" fmla="*/ 1092200 w 1981200"/>
                    <a:gd name="connsiteY30" fmla="*/ 598274 h 1392653"/>
                    <a:gd name="connsiteX31" fmla="*/ 1022350 w 1981200"/>
                    <a:gd name="connsiteY31" fmla="*/ 496674 h 1392653"/>
                    <a:gd name="connsiteX32" fmla="*/ 1060450 w 1981200"/>
                    <a:gd name="connsiteY32" fmla="*/ 439524 h 1392653"/>
                    <a:gd name="connsiteX33" fmla="*/ 958850 w 1981200"/>
                    <a:gd name="connsiteY33" fmla="*/ 382374 h 1392653"/>
                    <a:gd name="connsiteX34" fmla="*/ 939800 w 1981200"/>
                    <a:gd name="connsiteY34" fmla="*/ 306174 h 1392653"/>
                    <a:gd name="connsiteX35" fmla="*/ 1003300 w 1981200"/>
                    <a:gd name="connsiteY35" fmla="*/ 337924 h 1392653"/>
                    <a:gd name="connsiteX36" fmla="*/ 1092200 w 1981200"/>
                    <a:gd name="connsiteY36" fmla="*/ 293474 h 1392653"/>
                    <a:gd name="connsiteX37" fmla="*/ 1212850 w 1981200"/>
                    <a:gd name="connsiteY37" fmla="*/ 274424 h 1392653"/>
                    <a:gd name="connsiteX38" fmla="*/ 1250950 w 1981200"/>
                    <a:gd name="connsiteY38" fmla="*/ 261724 h 1392653"/>
                    <a:gd name="connsiteX39" fmla="*/ 1270000 w 1981200"/>
                    <a:gd name="connsiteY39" fmla="*/ 249024 h 1392653"/>
                    <a:gd name="connsiteX40" fmla="*/ 1308100 w 1981200"/>
                    <a:gd name="connsiteY40" fmla="*/ 236324 h 1392653"/>
                    <a:gd name="connsiteX41" fmla="*/ 1390650 w 1981200"/>
                    <a:gd name="connsiteY41" fmla="*/ 198224 h 1392653"/>
                    <a:gd name="connsiteX42" fmla="*/ 1549400 w 1981200"/>
                    <a:gd name="connsiteY42" fmla="*/ 160124 h 1392653"/>
                    <a:gd name="connsiteX43" fmla="*/ 1631950 w 1981200"/>
                    <a:gd name="connsiteY43" fmla="*/ 122024 h 1392653"/>
                    <a:gd name="connsiteX44" fmla="*/ 1695450 w 1981200"/>
                    <a:gd name="connsiteY44" fmla="*/ 134724 h 1392653"/>
                    <a:gd name="connsiteX45" fmla="*/ 1739900 w 1981200"/>
                    <a:gd name="connsiteY45" fmla="*/ 102974 h 1392653"/>
                    <a:gd name="connsiteX46" fmla="*/ 1714500 w 1981200"/>
                    <a:gd name="connsiteY46" fmla="*/ 39474 h 1392653"/>
                    <a:gd name="connsiteX47" fmla="*/ 1790700 w 1981200"/>
                    <a:gd name="connsiteY47" fmla="*/ 64874 h 1392653"/>
                    <a:gd name="connsiteX48" fmla="*/ 1847850 w 1981200"/>
                    <a:gd name="connsiteY48" fmla="*/ 109324 h 1392653"/>
                    <a:gd name="connsiteX49" fmla="*/ 1955800 w 1981200"/>
                    <a:gd name="connsiteY49" fmla="*/ 122024 h 1392653"/>
                    <a:gd name="connsiteX50" fmla="*/ 1981200 w 1981200"/>
                    <a:gd name="connsiteY50" fmla="*/ 64874 h 1392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1981200" h="1392653">
                      <a:moveTo>
                        <a:pt x="0" y="1309474"/>
                      </a:moveTo>
                      <a:lnTo>
                        <a:pt x="82550" y="1290424"/>
                      </a:lnTo>
                      <a:cubicBezTo>
                        <a:pt x="135332" y="1310217"/>
                        <a:pt x="133350" y="1291389"/>
                        <a:pt x="133350" y="1315824"/>
                      </a:cubicBezTo>
                      <a:lnTo>
                        <a:pt x="196850" y="1379324"/>
                      </a:lnTo>
                      <a:lnTo>
                        <a:pt x="196850" y="1379324"/>
                      </a:lnTo>
                      <a:cubicBezTo>
                        <a:pt x="294176" y="1359859"/>
                        <a:pt x="292100" y="1392653"/>
                        <a:pt x="292100" y="1353924"/>
                      </a:cubicBezTo>
                      <a:cubicBezTo>
                        <a:pt x="305630" y="1286273"/>
                        <a:pt x="304800" y="1268838"/>
                        <a:pt x="304800" y="1303124"/>
                      </a:cubicBezTo>
                      <a:lnTo>
                        <a:pt x="374650" y="1309474"/>
                      </a:lnTo>
                      <a:cubicBezTo>
                        <a:pt x="465620" y="1328968"/>
                        <a:pt x="433244" y="1328524"/>
                        <a:pt x="469900" y="1328524"/>
                      </a:cubicBezTo>
                      <a:lnTo>
                        <a:pt x="565150" y="1353924"/>
                      </a:lnTo>
                      <a:lnTo>
                        <a:pt x="679450" y="1328524"/>
                      </a:lnTo>
                      <a:lnTo>
                        <a:pt x="762000" y="1277724"/>
                      </a:lnTo>
                      <a:lnTo>
                        <a:pt x="939800" y="1277724"/>
                      </a:lnTo>
                      <a:lnTo>
                        <a:pt x="971550" y="1258674"/>
                      </a:lnTo>
                      <a:cubicBezTo>
                        <a:pt x="1081364" y="1286127"/>
                        <a:pt x="1038241" y="1284074"/>
                        <a:pt x="1098550" y="1284074"/>
                      </a:cubicBezTo>
                      <a:lnTo>
                        <a:pt x="1143000" y="1271374"/>
                      </a:lnTo>
                      <a:cubicBezTo>
                        <a:pt x="1252631" y="1355210"/>
                        <a:pt x="1205651" y="1353924"/>
                        <a:pt x="1257300" y="1353924"/>
                      </a:cubicBezTo>
                      <a:cubicBezTo>
                        <a:pt x="1270348" y="1275636"/>
                        <a:pt x="1295750" y="1277724"/>
                        <a:pt x="1263650" y="1277724"/>
                      </a:cubicBezTo>
                      <a:lnTo>
                        <a:pt x="1225550" y="1214224"/>
                      </a:lnTo>
                      <a:lnTo>
                        <a:pt x="1225550" y="1214224"/>
                      </a:lnTo>
                      <a:lnTo>
                        <a:pt x="1149350" y="1106274"/>
                      </a:lnTo>
                      <a:lnTo>
                        <a:pt x="1301750" y="1042774"/>
                      </a:lnTo>
                      <a:cubicBezTo>
                        <a:pt x="1424418" y="1004037"/>
                        <a:pt x="1422400" y="1046848"/>
                        <a:pt x="1422400" y="998324"/>
                      </a:cubicBezTo>
                      <a:lnTo>
                        <a:pt x="1422400" y="941174"/>
                      </a:lnTo>
                      <a:lnTo>
                        <a:pt x="1511300" y="947524"/>
                      </a:lnTo>
                      <a:cubicBezTo>
                        <a:pt x="1530826" y="862912"/>
                        <a:pt x="1530350" y="893214"/>
                        <a:pt x="1530350" y="858624"/>
                      </a:cubicBezTo>
                      <a:cubicBezTo>
                        <a:pt x="1420576" y="794051"/>
                        <a:pt x="1464147" y="795124"/>
                        <a:pt x="1416050" y="795124"/>
                      </a:cubicBezTo>
                      <a:lnTo>
                        <a:pt x="1327150" y="757024"/>
                      </a:lnTo>
                      <a:lnTo>
                        <a:pt x="1225550" y="655424"/>
                      </a:lnTo>
                      <a:lnTo>
                        <a:pt x="1155700" y="655424"/>
                      </a:lnTo>
                      <a:lnTo>
                        <a:pt x="1092200" y="598274"/>
                      </a:lnTo>
                      <a:lnTo>
                        <a:pt x="1022350" y="496674"/>
                      </a:lnTo>
                      <a:lnTo>
                        <a:pt x="1060450" y="439524"/>
                      </a:lnTo>
                      <a:lnTo>
                        <a:pt x="958850" y="382374"/>
                      </a:lnTo>
                      <a:cubicBezTo>
                        <a:pt x="932781" y="304166"/>
                        <a:pt x="906676" y="306174"/>
                        <a:pt x="939800" y="306174"/>
                      </a:cubicBezTo>
                      <a:cubicBezTo>
                        <a:pt x="1006768" y="353052"/>
                        <a:pt x="1003300" y="376461"/>
                        <a:pt x="1003300" y="337924"/>
                      </a:cubicBezTo>
                      <a:cubicBezTo>
                        <a:pt x="1087714" y="292470"/>
                        <a:pt x="1054598" y="293474"/>
                        <a:pt x="1092200" y="293474"/>
                      </a:cubicBezTo>
                      <a:cubicBezTo>
                        <a:pt x="1209422" y="267425"/>
                        <a:pt x="1178902" y="240476"/>
                        <a:pt x="1212850" y="274424"/>
                      </a:cubicBezTo>
                      <a:cubicBezTo>
                        <a:pt x="1225550" y="270191"/>
                        <a:pt x="1238717" y="267161"/>
                        <a:pt x="1250950" y="261724"/>
                      </a:cubicBezTo>
                      <a:cubicBezTo>
                        <a:pt x="1257924" y="258624"/>
                        <a:pt x="1270000" y="249024"/>
                        <a:pt x="1270000" y="249024"/>
                      </a:cubicBezTo>
                      <a:lnTo>
                        <a:pt x="1308100" y="236324"/>
                      </a:lnTo>
                      <a:lnTo>
                        <a:pt x="1390650" y="198224"/>
                      </a:lnTo>
                      <a:lnTo>
                        <a:pt x="1549400" y="160124"/>
                      </a:lnTo>
                      <a:lnTo>
                        <a:pt x="1631950" y="122024"/>
                      </a:lnTo>
                      <a:lnTo>
                        <a:pt x="1695450" y="134724"/>
                      </a:lnTo>
                      <a:cubicBezTo>
                        <a:pt x="1748045" y="101852"/>
                        <a:pt x="1766219" y="102974"/>
                        <a:pt x="1739900" y="102974"/>
                      </a:cubicBezTo>
                      <a:cubicBezTo>
                        <a:pt x="1713161" y="22758"/>
                        <a:pt x="1714500" y="0"/>
                        <a:pt x="1714500" y="39474"/>
                      </a:cubicBezTo>
                      <a:cubicBezTo>
                        <a:pt x="1787238" y="59312"/>
                        <a:pt x="1767285" y="41459"/>
                        <a:pt x="1790700" y="64874"/>
                      </a:cubicBezTo>
                      <a:cubicBezTo>
                        <a:pt x="1843093" y="110718"/>
                        <a:pt x="1819000" y="109324"/>
                        <a:pt x="1847850" y="109324"/>
                      </a:cubicBezTo>
                      <a:cubicBezTo>
                        <a:pt x="1947296" y="122583"/>
                        <a:pt x="1911069" y="122024"/>
                        <a:pt x="1955800" y="122024"/>
                      </a:cubicBezTo>
                      <a:lnTo>
                        <a:pt x="1981200" y="64874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285" name="Freihandform 284"/>
                <p:cNvSpPr/>
                <p:nvPr/>
              </p:nvSpPr>
              <p:spPr>
                <a:xfrm>
                  <a:off x="5511800" y="3359150"/>
                  <a:ext cx="1377950" cy="393700"/>
                </a:xfrm>
                <a:custGeom>
                  <a:avLst/>
                  <a:gdLst>
                    <a:gd name="connsiteX0" fmla="*/ 1377950 w 1377950"/>
                    <a:gd name="connsiteY0" fmla="*/ 393700 h 393700"/>
                    <a:gd name="connsiteX1" fmla="*/ 1308100 w 1377950"/>
                    <a:gd name="connsiteY1" fmla="*/ 393700 h 393700"/>
                    <a:gd name="connsiteX2" fmla="*/ 1244600 w 1377950"/>
                    <a:gd name="connsiteY2" fmla="*/ 368300 h 393700"/>
                    <a:gd name="connsiteX3" fmla="*/ 1206500 w 1377950"/>
                    <a:gd name="connsiteY3" fmla="*/ 368300 h 393700"/>
                    <a:gd name="connsiteX4" fmla="*/ 1155700 w 1377950"/>
                    <a:gd name="connsiteY4" fmla="*/ 336550 h 393700"/>
                    <a:gd name="connsiteX5" fmla="*/ 1085850 w 1377950"/>
                    <a:gd name="connsiteY5" fmla="*/ 330200 h 393700"/>
                    <a:gd name="connsiteX6" fmla="*/ 1054100 w 1377950"/>
                    <a:gd name="connsiteY6" fmla="*/ 361950 h 393700"/>
                    <a:gd name="connsiteX7" fmla="*/ 990600 w 1377950"/>
                    <a:gd name="connsiteY7" fmla="*/ 311150 h 393700"/>
                    <a:gd name="connsiteX8" fmla="*/ 946150 w 1377950"/>
                    <a:gd name="connsiteY8" fmla="*/ 298450 h 393700"/>
                    <a:gd name="connsiteX9" fmla="*/ 965200 w 1377950"/>
                    <a:gd name="connsiteY9" fmla="*/ 292100 h 393700"/>
                    <a:gd name="connsiteX10" fmla="*/ 1009650 w 1377950"/>
                    <a:gd name="connsiteY10" fmla="*/ 266700 h 393700"/>
                    <a:gd name="connsiteX11" fmla="*/ 977900 w 1377950"/>
                    <a:gd name="connsiteY11" fmla="*/ 234950 h 393700"/>
                    <a:gd name="connsiteX12" fmla="*/ 850900 w 1377950"/>
                    <a:gd name="connsiteY12" fmla="*/ 247650 h 393700"/>
                    <a:gd name="connsiteX13" fmla="*/ 685800 w 1377950"/>
                    <a:gd name="connsiteY13" fmla="*/ 184150 h 393700"/>
                    <a:gd name="connsiteX14" fmla="*/ 736600 w 1377950"/>
                    <a:gd name="connsiteY14" fmla="*/ 260350 h 393700"/>
                    <a:gd name="connsiteX15" fmla="*/ 679450 w 1377950"/>
                    <a:gd name="connsiteY15" fmla="*/ 279400 h 393700"/>
                    <a:gd name="connsiteX16" fmla="*/ 603250 w 1377950"/>
                    <a:gd name="connsiteY16" fmla="*/ 317500 h 393700"/>
                    <a:gd name="connsiteX17" fmla="*/ 552450 w 1377950"/>
                    <a:gd name="connsiteY17" fmla="*/ 254000 h 393700"/>
                    <a:gd name="connsiteX18" fmla="*/ 495300 w 1377950"/>
                    <a:gd name="connsiteY18" fmla="*/ 222250 h 393700"/>
                    <a:gd name="connsiteX19" fmla="*/ 457200 w 1377950"/>
                    <a:gd name="connsiteY19" fmla="*/ 222250 h 393700"/>
                    <a:gd name="connsiteX20" fmla="*/ 438150 w 1377950"/>
                    <a:gd name="connsiteY20" fmla="*/ 184150 h 393700"/>
                    <a:gd name="connsiteX21" fmla="*/ 527050 w 1377950"/>
                    <a:gd name="connsiteY21" fmla="*/ 146050 h 393700"/>
                    <a:gd name="connsiteX22" fmla="*/ 457200 w 1377950"/>
                    <a:gd name="connsiteY22" fmla="*/ 114300 h 393700"/>
                    <a:gd name="connsiteX23" fmla="*/ 361950 w 1377950"/>
                    <a:gd name="connsiteY23" fmla="*/ 114300 h 393700"/>
                    <a:gd name="connsiteX24" fmla="*/ 292100 w 1377950"/>
                    <a:gd name="connsiteY24" fmla="*/ 88900 h 393700"/>
                    <a:gd name="connsiteX25" fmla="*/ 209550 w 1377950"/>
                    <a:gd name="connsiteY25" fmla="*/ 76200 h 393700"/>
                    <a:gd name="connsiteX26" fmla="*/ 127000 w 1377950"/>
                    <a:gd name="connsiteY26" fmla="*/ 69850 h 393700"/>
                    <a:gd name="connsiteX27" fmla="*/ 107950 w 1377950"/>
                    <a:gd name="connsiteY27" fmla="*/ 12700 h 393700"/>
                    <a:gd name="connsiteX28" fmla="*/ 0 w 1377950"/>
                    <a:gd name="connsiteY28" fmla="*/ 0 h 393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377950" h="393700">
                      <a:moveTo>
                        <a:pt x="1377950" y="393700"/>
                      </a:moveTo>
                      <a:lnTo>
                        <a:pt x="1308100" y="393700"/>
                      </a:lnTo>
                      <a:cubicBezTo>
                        <a:pt x="1248110" y="373703"/>
                        <a:pt x="1265149" y="388849"/>
                        <a:pt x="1244600" y="368300"/>
                      </a:cubicBezTo>
                      <a:cubicBezTo>
                        <a:pt x="1204412" y="374998"/>
                        <a:pt x="1206500" y="387525"/>
                        <a:pt x="1206500" y="368300"/>
                      </a:cubicBezTo>
                      <a:lnTo>
                        <a:pt x="1155700" y="336550"/>
                      </a:lnTo>
                      <a:cubicBezTo>
                        <a:pt x="1083767" y="323471"/>
                        <a:pt x="1085850" y="300185"/>
                        <a:pt x="1085850" y="330200"/>
                      </a:cubicBezTo>
                      <a:lnTo>
                        <a:pt x="1054100" y="361950"/>
                      </a:lnTo>
                      <a:lnTo>
                        <a:pt x="990600" y="311150"/>
                      </a:lnTo>
                      <a:cubicBezTo>
                        <a:pt x="975783" y="306917"/>
                        <a:pt x="958478" y="307696"/>
                        <a:pt x="946150" y="298450"/>
                      </a:cubicBezTo>
                      <a:cubicBezTo>
                        <a:pt x="940795" y="294434"/>
                        <a:pt x="965200" y="292100"/>
                        <a:pt x="965200" y="292100"/>
                      </a:cubicBezTo>
                      <a:lnTo>
                        <a:pt x="1009650" y="266700"/>
                      </a:lnTo>
                      <a:lnTo>
                        <a:pt x="977900" y="234950"/>
                      </a:lnTo>
                      <a:lnTo>
                        <a:pt x="850900" y="247650"/>
                      </a:lnTo>
                      <a:lnTo>
                        <a:pt x="685800" y="184150"/>
                      </a:lnTo>
                      <a:lnTo>
                        <a:pt x="736600" y="260350"/>
                      </a:lnTo>
                      <a:lnTo>
                        <a:pt x="679450" y="279400"/>
                      </a:lnTo>
                      <a:cubicBezTo>
                        <a:pt x="607742" y="318514"/>
                        <a:pt x="636122" y="317500"/>
                        <a:pt x="603250" y="317500"/>
                      </a:cubicBezTo>
                      <a:cubicBezTo>
                        <a:pt x="557586" y="252266"/>
                        <a:pt x="584637" y="254000"/>
                        <a:pt x="552450" y="254000"/>
                      </a:cubicBezTo>
                      <a:lnTo>
                        <a:pt x="495300" y="222250"/>
                      </a:lnTo>
                      <a:lnTo>
                        <a:pt x="457200" y="222250"/>
                      </a:lnTo>
                      <a:cubicBezTo>
                        <a:pt x="443388" y="187721"/>
                        <a:pt x="452560" y="198560"/>
                        <a:pt x="438150" y="184150"/>
                      </a:cubicBezTo>
                      <a:lnTo>
                        <a:pt x="527050" y="146050"/>
                      </a:lnTo>
                      <a:lnTo>
                        <a:pt x="457200" y="114300"/>
                      </a:lnTo>
                      <a:lnTo>
                        <a:pt x="361950" y="114300"/>
                      </a:lnTo>
                      <a:lnTo>
                        <a:pt x="292100" y="88900"/>
                      </a:lnTo>
                      <a:lnTo>
                        <a:pt x="209550" y="76200"/>
                      </a:lnTo>
                      <a:lnTo>
                        <a:pt x="127000" y="69850"/>
                      </a:lnTo>
                      <a:lnTo>
                        <a:pt x="107950" y="1270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286" name="Freihandform 285"/>
                <p:cNvSpPr/>
                <p:nvPr/>
              </p:nvSpPr>
              <p:spPr>
                <a:xfrm>
                  <a:off x="5492750" y="3086100"/>
                  <a:ext cx="647700" cy="254000"/>
                </a:xfrm>
                <a:custGeom>
                  <a:avLst/>
                  <a:gdLst>
                    <a:gd name="connsiteX0" fmla="*/ 647700 w 647700"/>
                    <a:gd name="connsiteY0" fmla="*/ 0 h 254000"/>
                    <a:gd name="connsiteX1" fmla="*/ 571500 w 647700"/>
                    <a:gd name="connsiteY1" fmla="*/ 31750 h 254000"/>
                    <a:gd name="connsiteX2" fmla="*/ 508000 w 647700"/>
                    <a:gd name="connsiteY2" fmla="*/ 76200 h 254000"/>
                    <a:gd name="connsiteX3" fmla="*/ 406400 w 647700"/>
                    <a:gd name="connsiteY3" fmla="*/ 76200 h 254000"/>
                    <a:gd name="connsiteX4" fmla="*/ 355600 w 647700"/>
                    <a:gd name="connsiteY4" fmla="*/ 139700 h 254000"/>
                    <a:gd name="connsiteX5" fmla="*/ 247650 w 647700"/>
                    <a:gd name="connsiteY5" fmla="*/ 107950 h 254000"/>
                    <a:gd name="connsiteX6" fmla="*/ 133350 w 647700"/>
                    <a:gd name="connsiteY6" fmla="*/ 139700 h 254000"/>
                    <a:gd name="connsiteX7" fmla="*/ 69850 w 647700"/>
                    <a:gd name="connsiteY7" fmla="*/ 139700 h 254000"/>
                    <a:gd name="connsiteX8" fmla="*/ 19050 w 647700"/>
                    <a:gd name="connsiteY8" fmla="*/ 139700 h 254000"/>
                    <a:gd name="connsiteX9" fmla="*/ 19050 w 647700"/>
                    <a:gd name="connsiteY9" fmla="*/ 209550 h 254000"/>
                    <a:gd name="connsiteX10" fmla="*/ 19050 w 647700"/>
                    <a:gd name="connsiteY10" fmla="*/ 209550 h 254000"/>
                    <a:gd name="connsiteX11" fmla="*/ 0 w 647700"/>
                    <a:gd name="connsiteY11" fmla="*/ 254000 h 254000"/>
                    <a:gd name="connsiteX12" fmla="*/ 0 w 647700"/>
                    <a:gd name="connsiteY12" fmla="*/ 254000 h 25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47700" h="254000">
                      <a:moveTo>
                        <a:pt x="647700" y="0"/>
                      </a:moveTo>
                      <a:lnTo>
                        <a:pt x="571500" y="31750"/>
                      </a:lnTo>
                      <a:cubicBezTo>
                        <a:pt x="511859" y="71510"/>
                        <a:pt x="530539" y="53661"/>
                        <a:pt x="508000" y="76200"/>
                      </a:cubicBezTo>
                      <a:lnTo>
                        <a:pt x="406400" y="76200"/>
                      </a:lnTo>
                      <a:lnTo>
                        <a:pt x="355600" y="139700"/>
                      </a:lnTo>
                      <a:cubicBezTo>
                        <a:pt x="251980" y="107319"/>
                        <a:pt x="289482" y="107950"/>
                        <a:pt x="247650" y="107950"/>
                      </a:cubicBezTo>
                      <a:cubicBezTo>
                        <a:pt x="142009" y="140963"/>
                        <a:pt x="181532" y="139700"/>
                        <a:pt x="133350" y="139700"/>
                      </a:cubicBezTo>
                      <a:lnTo>
                        <a:pt x="69850" y="139700"/>
                      </a:lnTo>
                      <a:lnTo>
                        <a:pt x="19050" y="139700"/>
                      </a:lnTo>
                      <a:lnTo>
                        <a:pt x="19050" y="209550"/>
                      </a:lnTo>
                      <a:lnTo>
                        <a:pt x="19050" y="209550"/>
                      </a:lnTo>
                      <a:lnTo>
                        <a:pt x="0" y="254000"/>
                      </a:lnTo>
                      <a:lnTo>
                        <a:pt x="0" y="25400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287" name="Freihandform 286"/>
                <p:cNvSpPr/>
                <p:nvPr/>
              </p:nvSpPr>
              <p:spPr>
                <a:xfrm>
                  <a:off x="4464050" y="3133074"/>
                  <a:ext cx="1047750" cy="448326"/>
                </a:xfrm>
                <a:custGeom>
                  <a:avLst/>
                  <a:gdLst>
                    <a:gd name="connsiteX0" fmla="*/ 0 w 1047750"/>
                    <a:gd name="connsiteY0" fmla="*/ 448326 h 448326"/>
                    <a:gd name="connsiteX1" fmla="*/ 0 w 1047750"/>
                    <a:gd name="connsiteY1" fmla="*/ 372126 h 448326"/>
                    <a:gd name="connsiteX2" fmla="*/ 69850 w 1047750"/>
                    <a:gd name="connsiteY2" fmla="*/ 308626 h 448326"/>
                    <a:gd name="connsiteX3" fmla="*/ 63500 w 1047750"/>
                    <a:gd name="connsiteY3" fmla="*/ 207026 h 448326"/>
                    <a:gd name="connsiteX4" fmla="*/ 31750 w 1047750"/>
                    <a:gd name="connsiteY4" fmla="*/ 111776 h 448326"/>
                    <a:gd name="connsiteX5" fmla="*/ 139700 w 1047750"/>
                    <a:gd name="connsiteY5" fmla="*/ 86376 h 448326"/>
                    <a:gd name="connsiteX6" fmla="*/ 222250 w 1047750"/>
                    <a:gd name="connsiteY6" fmla="*/ 99076 h 448326"/>
                    <a:gd name="connsiteX7" fmla="*/ 311150 w 1047750"/>
                    <a:gd name="connsiteY7" fmla="*/ 60976 h 448326"/>
                    <a:gd name="connsiteX8" fmla="*/ 393700 w 1047750"/>
                    <a:gd name="connsiteY8" fmla="*/ 105426 h 448326"/>
                    <a:gd name="connsiteX9" fmla="*/ 520700 w 1047750"/>
                    <a:gd name="connsiteY9" fmla="*/ 67326 h 448326"/>
                    <a:gd name="connsiteX10" fmla="*/ 615950 w 1047750"/>
                    <a:gd name="connsiteY10" fmla="*/ 60976 h 448326"/>
                    <a:gd name="connsiteX11" fmla="*/ 704850 w 1047750"/>
                    <a:gd name="connsiteY11" fmla="*/ 92726 h 448326"/>
                    <a:gd name="connsiteX12" fmla="*/ 850900 w 1047750"/>
                    <a:gd name="connsiteY12" fmla="*/ 41926 h 448326"/>
                    <a:gd name="connsiteX13" fmla="*/ 952500 w 1047750"/>
                    <a:gd name="connsiteY13" fmla="*/ 60976 h 448326"/>
                    <a:gd name="connsiteX14" fmla="*/ 1047750 w 1047750"/>
                    <a:gd name="connsiteY14" fmla="*/ 105426 h 448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47750" h="448326">
                      <a:moveTo>
                        <a:pt x="0" y="448326"/>
                      </a:moveTo>
                      <a:lnTo>
                        <a:pt x="0" y="372126"/>
                      </a:lnTo>
                      <a:lnTo>
                        <a:pt x="69850" y="308626"/>
                      </a:lnTo>
                      <a:lnTo>
                        <a:pt x="63500" y="207026"/>
                      </a:lnTo>
                      <a:lnTo>
                        <a:pt x="31750" y="111776"/>
                      </a:lnTo>
                      <a:cubicBezTo>
                        <a:pt x="135403" y="85863"/>
                        <a:pt x="98441" y="86376"/>
                        <a:pt x="139700" y="86376"/>
                      </a:cubicBezTo>
                      <a:cubicBezTo>
                        <a:pt x="224360" y="92888"/>
                        <a:pt x="222250" y="65128"/>
                        <a:pt x="222250" y="99076"/>
                      </a:cubicBezTo>
                      <a:lnTo>
                        <a:pt x="311150" y="60976"/>
                      </a:lnTo>
                      <a:lnTo>
                        <a:pt x="393700" y="105426"/>
                      </a:lnTo>
                      <a:lnTo>
                        <a:pt x="520700" y="67326"/>
                      </a:lnTo>
                      <a:lnTo>
                        <a:pt x="615950" y="60976"/>
                      </a:lnTo>
                      <a:cubicBezTo>
                        <a:pt x="696058" y="94354"/>
                        <a:pt x="664633" y="92726"/>
                        <a:pt x="704850" y="92726"/>
                      </a:cubicBezTo>
                      <a:cubicBezTo>
                        <a:pt x="847321" y="34443"/>
                        <a:pt x="808974" y="0"/>
                        <a:pt x="850900" y="41926"/>
                      </a:cubicBezTo>
                      <a:lnTo>
                        <a:pt x="952500" y="60976"/>
                      </a:lnTo>
                      <a:lnTo>
                        <a:pt x="1047750" y="105426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288" name="Freihandform 287"/>
                <p:cNvSpPr/>
                <p:nvPr/>
              </p:nvSpPr>
              <p:spPr>
                <a:xfrm>
                  <a:off x="2052957" y="3416300"/>
                  <a:ext cx="125093" cy="444500"/>
                </a:xfrm>
                <a:custGeom>
                  <a:avLst/>
                  <a:gdLst>
                    <a:gd name="connsiteX0" fmla="*/ 125093 w 125093"/>
                    <a:gd name="connsiteY0" fmla="*/ 444500 h 444500"/>
                    <a:gd name="connsiteX1" fmla="*/ 118743 w 125093"/>
                    <a:gd name="connsiteY1" fmla="*/ 381000 h 444500"/>
                    <a:gd name="connsiteX2" fmla="*/ 80643 w 125093"/>
                    <a:gd name="connsiteY2" fmla="*/ 336550 h 444500"/>
                    <a:gd name="connsiteX3" fmla="*/ 86993 w 125093"/>
                    <a:gd name="connsiteY3" fmla="*/ 266700 h 444500"/>
                    <a:gd name="connsiteX4" fmla="*/ 4443 w 125093"/>
                    <a:gd name="connsiteY4" fmla="*/ 222250 h 444500"/>
                    <a:gd name="connsiteX5" fmla="*/ 4443 w 125093"/>
                    <a:gd name="connsiteY5" fmla="*/ 209550 h 444500"/>
                    <a:gd name="connsiteX6" fmla="*/ 23493 w 125093"/>
                    <a:gd name="connsiteY6" fmla="*/ 177800 h 444500"/>
                    <a:gd name="connsiteX7" fmla="*/ 29843 w 125093"/>
                    <a:gd name="connsiteY7" fmla="*/ 101600 h 444500"/>
                    <a:gd name="connsiteX8" fmla="*/ 17143 w 125093"/>
                    <a:gd name="connsiteY8" fmla="*/ 0 h 44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5093" h="444500">
                      <a:moveTo>
                        <a:pt x="125093" y="444500"/>
                      </a:moveTo>
                      <a:lnTo>
                        <a:pt x="118743" y="381000"/>
                      </a:lnTo>
                      <a:lnTo>
                        <a:pt x="80643" y="336550"/>
                      </a:lnTo>
                      <a:cubicBezTo>
                        <a:pt x="87204" y="270944"/>
                        <a:pt x="86993" y="294322"/>
                        <a:pt x="86993" y="266700"/>
                      </a:cubicBezTo>
                      <a:cubicBezTo>
                        <a:pt x="50152" y="253303"/>
                        <a:pt x="18508" y="257413"/>
                        <a:pt x="4443" y="222250"/>
                      </a:cubicBezTo>
                      <a:cubicBezTo>
                        <a:pt x="2871" y="218319"/>
                        <a:pt x="4443" y="213783"/>
                        <a:pt x="4443" y="209550"/>
                      </a:cubicBezTo>
                      <a:cubicBezTo>
                        <a:pt x="11623" y="173649"/>
                        <a:pt x="0" y="177800"/>
                        <a:pt x="23493" y="177800"/>
                      </a:cubicBezTo>
                      <a:cubicBezTo>
                        <a:pt x="30035" y="105842"/>
                        <a:pt x="29843" y="131329"/>
                        <a:pt x="29843" y="101600"/>
                      </a:cubicBezTo>
                      <a:lnTo>
                        <a:pt x="17143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289" name="Freihandform 288"/>
                <p:cNvSpPr/>
                <p:nvPr/>
              </p:nvSpPr>
              <p:spPr>
                <a:xfrm>
                  <a:off x="4572000" y="2114550"/>
                  <a:ext cx="482600" cy="146050"/>
                </a:xfrm>
                <a:custGeom>
                  <a:avLst/>
                  <a:gdLst>
                    <a:gd name="connsiteX0" fmla="*/ 482600 w 482600"/>
                    <a:gd name="connsiteY0" fmla="*/ 76200 h 146050"/>
                    <a:gd name="connsiteX1" fmla="*/ 406400 w 482600"/>
                    <a:gd name="connsiteY1" fmla="*/ 139700 h 146050"/>
                    <a:gd name="connsiteX2" fmla="*/ 323850 w 482600"/>
                    <a:gd name="connsiteY2" fmla="*/ 146050 h 146050"/>
                    <a:gd name="connsiteX3" fmla="*/ 260350 w 482600"/>
                    <a:gd name="connsiteY3" fmla="*/ 101600 h 146050"/>
                    <a:gd name="connsiteX4" fmla="*/ 215900 w 482600"/>
                    <a:gd name="connsiteY4" fmla="*/ 107950 h 146050"/>
                    <a:gd name="connsiteX5" fmla="*/ 165100 w 482600"/>
                    <a:gd name="connsiteY5" fmla="*/ 69850 h 146050"/>
                    <a:gd name="connsiteX6" fmla="*/ 0 w 482600"/>
                    <a:gd name="connsiteY6" fmla="*/ 0 h 146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2600" h="146050">
                      <a:moveTo>
                        <a:pt x="482600" y="76200"/>
                      </a:moveTo>
                      <a:lnTo>
                        <a:pt x="406400" y="139700"/>
                      </a:lnTo>
                      <a:lnTo>
                        <a:pt x="323850" y="146050"/>
                      </a:lnTo>
                      <a:cubicBezTo>
                        <a:pt x="264209" y="106290"/>
                        <a:pt x="282889" y="124139"/>
                        <a:pt x="260350" y="101600"/>
                      </a:cubicBezTo>
                      <a:cubicBezTo>
                        <a:pt x="220162" y="108298"/>
                        <a:pt x="235125" y="107950"/>
                        <a:pt x="215900" y="107950"/>
                      </a:cubicBezTo>
                      <a:lnTo>
                        <a:pt x="165100" y="6985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290" name="Freihandform 289"/>
                <p:cNvSpPr/>
                <p:nvPr/>
              </p:nvSpPr>
              <p:spPr>
                <a:xfrm>
                  <a:off x="4221505" y="2209800"/>
                  <a:ext cx="718795" cy="1028700"/>
                </a:xfrm>
                <a:custGeom>
                  <a:avLst/>
                  <a:gdLst>
                    <a:gd name="connsiteX0" fmla="*/ 274295 w 718795"/>
                    <a:gd name="connsiteY0" fmla="*/ 1028700 h 1028700"/>
                    <a:gd name="connsiteX1" fmla="*/ 147295 w 718795"/>
                    <a:gd name="connsiteY1" fmla="*/ 984250 h 1028700"/>
                    <a:gd name="connsiteX2" fmla="*/ 77445 w 718795"/>
                    <a:gd name="connsiteY2" fmla="*/ 908050 h 1028700"/>
                    <a:gd name="connsiteX3" fmla="*/ 26645 w 718795"/>
                    <a:gd name="connsiteY3" fmla="*/ 850900 h 1028700"/>
                    <a:gd name="connsiteX4" fmla="*/ 26645 w 718795"/>
                    <a:gd name="connsiteY4" fmla="*/ 730250 h 1028700"/>
                    <a:gd name="connsiteX5" fmla="*/ 52045 w 718795"/>
                    <a:gd name="connsiteY5" fmla="*/ 609600 h 1028700"/>
                    <a:gd name="connsiteX6" fmla="*/ 1245 w 718795"/>
                    <a:gd name="connsiteY6" fmla="*/ 533400 h 1028700"/>
                    <a:gd name="connsiteX7" fmla="*/ 32995 w 718795"/>
                    <a:gd name="connsiteY7" fmla="*/ 406400 h 1028700"/>
                    <a:gd name="connsiteX8" fmla="*/ 128245 w 718795"/>
                    <a:gd name="connsiteY8" fmla="*/ 387350 h 1028700"/>
                    <a:gd name="connsiteX9" fmla="*/ 166345 w 718795"/>
                    <a:gd name="connsiteY9" fmla="*/ 342900 h 1028700"/>
                    <a:gd name="connsiteX10" fmla="*/ 293345 w 718795"/>
                    <a:gd name="connsiteY10" fmla="*/ 273050 h 1028700"/>
                    <a:gd name="connsiteX11" fmla="*/ 375895 w 718795"/>
                    <a:gd name="connsiteY11" fmla="*/ 304800 h 1028700"/>
                    <a:gd name="connsiteX12" fmla="*/ 452095 w 718795"/>
                    <a:gd name="connsiteY12" fmla="*/ 342900 h 1028700"/>
                    <a:gd name="connsiteX13" fmla="*/ 515595 w 718795"/>
                    <a:gd name="connsiteY13" fmla="*/ 317500 h 1028700"/>
                    <a:gd name="connsiteX14" fmla="*/ 521945 w 718795"/>
                    <a:gd name="connsiteY14" fmla="*/ 317500 h 1028700"/>
                    <a:gd name="connsiteX15" fmla="*/ 617195 w 718795"/>
                    <a:gd name="connsiteY15" fmla="*/ 342900 h 1028700"/>
                    <a:gd name="connsiteX16" fmla="*/ 680695 w 718795"/>
                    <a:gd name="connsiteY16" fmla="*/ 374650 h 1028700"/>
                    <a:gd name="connsiteX17" fmla="*/ 687045 w 718795"/>
                    <a:gd name="connsiteY17" fmla="*/ 304800 h 1028700"/>
                    <a:gd name="connsiteX18" fmla="*/ 718795 w 718795"/>
                    <a:gd name="connsiteY18" fmla="*/ 215900 h 1028700"/>
                    <a:gd name="connsiteX19" fmla="*/ 667995 w 718795"/>
                    <a:gd name="connsiteY19" fmla="*/ 184150 h 1028700"/>
                    <a:gd name="connsiteX20" fmla="*/ 560045 w 718795"/>
                    <a:gd name="connsiteY20" fmla="*/ 152400 h 1028700"/>
                    <a:gd name="connsiteX21" fmla="*/ 540995 w 718795"/>
                    <a:gd name="connsiteY21" fmla="*/ 88900 h 1028700"/>
                    <a:gd name="connsiteX22" fmla="*/ 572745 w 718795"/>
                    <a:gd name="connsiteY22" fmla="*/ 0 h 1028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18795" h="1028700">
                      <a:moveTo>
                        <a:pt x="274295" y="1028700"/>
                      </a:moveTo>
                      <a:cubicBezTo>
                        <a:pt x="151659" y="983518"/>
                        <a:pt x="196504" y="984250"/>
                        <a:pt x="147295" y="984250"/>
                      </a:cubicBezTo>
                      <a:cubicBezTo>
                        <a:pt x="74313" y="917902"/>
                        <a:pt x="77445" y="952217"/>
                        <a:pt x="77445" y="908050"/>
                      </a:cubicBezTo>
                      <a:lnTo>
                        <a:pt x="26645" y="850900"/>
                      </a:lnTo>
                      <a:lnTo>
                        <a:pt x="26645" y="730250"/>
                      </a:lnTo>
                      <a:lnTo>
                        <a:pt x="52045" y="609600"/>
                      </a:lnTo>
                      <a:cubicBezTo>
                        <a:pt x="0" y="538038"/>
                        <a:pt x="1245" y="568540"/>
                        <a:pt x="1245" y="533400"/>
                      </a:cubicBezTo>
                      <a:lnTo>
                        <a:pt x="32995" y="406400"/>
                      </a:lnTo>
                      <a:lnTo>
                        <a:pt x="128245" y="387350"/>
                      </a:lnTo>
                      <a:lnTo>
                        <a:pt x="166345" y="342900"/>
                      </a:lnTo>
                      <a:lnTo>
                        <a:pt x="293345" y="273050"/>
                      </a:lnTo>
                      <a:cubicBezTo>
                        <a:pt x="371499" y="305614"/>
                        <a:pt x="342028" y="304800"/>
                        <a:pt x="375895" y="304800"/>
                      </a:cubicBezTo>
                      <a:lnTo>
                        <a:pt x="452095" y="342900"/>
                      </a:lnTo>
                      <a:cubicBezTo>
                        <a:pt x="510531" y="301160"/>
                        <a:pt x="476132" y="307634"/>
                        <a:pt x="515595" y="317500"/>
                      </a:cubicBezTo>
                      <a:cubicBezTo>
                        <a:pt x="517648" y="318013"/>
                        <a:pt x="519828" y="317500"/>
                        <a:pt x="521945" y="317500"/>
                      </a:cubicBezTo>
                      <a:lnTo>
                        <a:pt x="617195" y="342900"/>
                      </a:lnTo>
                      <a:cubicBezTo>
                        <a:pt x="676195" y="375678"/>
                        <a:pt x="652553" y="374650"/>
                        <a:pt x="680695" y="374650"/>
                      </a:cubicBezTo>
                      <a:lnTo>
                        <a:pt x="687045" y="304800"/>
                      </a:lnTo>
                      <a:lnTo>
                        <a:pt x="718795" y="215900"/>
                      </a:lnTo>
                      <a:lnTo>
                        <a:pt x="667995" y="184150"/>
                      </a:lnTo>
                      <a:lnTo>
                        <a:pt x="560045" y="152400"/>
                      </a:lnTo>
                      <a:cubicBezTo>
                        <a:pt x="540326" y="93242"/>
                        <a:pt x="540995" y="115330"/>
                        <a:pt x="540995" y="88900"/>
                      </a:cubicBezTo>
                      <a:lnTo>
                        <a:pt x="572745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291" name="Freihandform 290"/>
                <p:cNvSpPr/>
                <p:nvPr/>
              </p:nvSpPr>
              <p:spPr>
                <a:xfrm>
                  <a:off x="3048000" y="2406650"/>
                  <a:ext cx="1193800" cy="831850"/>
                </a:xfrm>
                <a:custGeom>
                  <a:avLst/>
                  <a:gdLst>
                    <a:gd name="connsiteX0" fmla="*/ 101600 w 1193800"/>
                    <a:gd name="connsiteY0" fmla="*/ 0 h 831850"/>
                    <a:gd name="connsiteX1" fmla="*/ 127000 w 1193800"/>
                    <a:gd name="connsiteY1" fmla="*/ 57150 h 831850"/>
                    <a:gd name="connsiteX2" fmla="*/ 88900 w 1193800"/>
                    <a:gd name="connsiteY2" fmla="*/ 146050 h 831850"/>
                    <a:gd name="connsiteX3" fmla="*/ 69850 w 1193800"/>
                    <a:gd name="connsiteY3" fmla="*/ 222250 h 831850"/>
                    <a:gd name="connsiteX4" fmla="*/ 0 w 1193800"/>
                    <a:gd name="connsiteY4" fmla="*/ 241300 h 831850"/>
                    <a:gd name="connsiteX5" fmla="*/ 0 w 1193800"/>
                    <a:gd name="connsiteY5" fmla="*/ 292100 h 831850"/>
                    <a:gd name="connsiteX6" fmla="*/ 50800 w 1193800"/>
                    <a:gd name="connsiteY6" fmla="*/ 342900 h 831850"/>
                    <a:gd name="connsiteX7" fmla="*/ 158750 w 1193800"/>
                    <a:gd name="connsiteY7" fmla="*/ 412750 h 831850"/>
                    <a:gd name="connsiteX8" fmla="*/ 228600 w 1193800"/>
                    <a:gd name="connsiteY8" fmla="*/ 438150 h 831850"/>
                    <a:gd name="connsiteX9" fmla="*/ 234950 w 1193800"/>
                    <a:gd name="connsiteY9" fmla="*/ 488950 h 831850"/>
                    <a:gd name="connsiteX10" fmla="*/ 336550 w 1193800"/>
                    <a:gd name="connsiteY10" fmla="*/ 508000 h 831850"/>
                    <a:gd name="connsiteX11" fmla="*/ 406400 w 1193800"/>
                    <a:gd name="connsiteY11" fmla="*/ 552450 h 831850"/>
                    <a:gd name="connsiteX12" fmla="*/ 444500 w 1193800"/>
                    <a:gd name="connsiteY12" fmla="*/ 571500 h 831850"/>
                    <a:gd name="connsiteX13" fmla="*/ 425450 w 1193800"/>
                    <a:gd name="connsiteY13" fmla="*/ 641350 h 831850"/>
                    <a:gd name="connsiteX14" fmla="*/ 425450 w 1193800"/>
                    <a:gd name="connsiteY14" fmla="*/ 641350 h 831850"/>
                    <a:gd name="connsiteX15" fmla="*/ 469900 w 1193800"/>
                    <a:gd name="connsiteY15" fmla="*/ 717550 h 831850"/>
                    <a:gd name="connsiteX16" fmla="*/ 501650 w 1193800"/>
                    <a:gd name="connsiteY16" fmla="*/ 774700 h 831850"/>
                    <a:gd name="connsiteX17" fmla="*/ 463550 w 1193800"/>
                    <a:gd name="connsiteY17" fmla="*/ 800100 h 831850"/>
                    <a:gd name="connsiteX18" fmla="*/ 533400 w 1193800"/>
                    <a:gd name="connsiteY18" fmla="*/ 831850 h 831850"/>
                    <a:gd name="connsiteX19" fmla="*/ 628650 w 1193800"/>
                    <a:gd name="connsiteY19" fmla="*/ 806450 h 831850"/>
                    <a:gd name="connsiteX20" fmla="*/ 698500 w 1193800"/>
                    <a:gd name="connsiteY20" fmla="*/ 730250 h 831850"/>
                    <a:gd name="connsiteX21" fmla="*/ 812800 w 1193800"/>
                    <a:gd name="connsiteY21" fmla="*/ 698500 h 831850"/>
                    <a:gd name="connsiteX22" fmla="*/ 939800 w 1193800"/>
                    <a:gd name="connsiteY22" fmla="*/ 647700 h 831850"/>
                    <a:gd name="connsiteX23" fmla="*/ 965200 w 1193800"/>
                    <a:gd name="connsiteY23" fmla="*/ 571500 h 831850"/>
                    <a:gd name="connsiteX24" fmla="*/ 1035050 w 1193800"/>
                    <a:gd name="connsiteY24" fmla="*/ 552450 h 831850"/>
                    <a:gd name="connsiteX25" fmla="*/ 1193800 w 1193800"/>
                    <a:gd name="connsiteY25" fmla="*/ 565150 h 831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93800" h="831850">
                      <a:moveTo>
                        <a:pt x="101600" y="0"/>
                      </a:moveTo>
                      <a:lnTo>
                        <a:pt x="127000" y="57150"/>
                      </a:lnTo>
                      <a:lnTo>
                        <a:pt x="88900" y="146050"/>
                      </a:lnTo>
                      <a:lnTo>
                        <a:pt x="69850" y="222250"/>
                      </a:lnTo>
                      <a:lnTo>
                        <a:pt x="0" y="241300"/>
                      </a:lnTo>
                      <a:lnTo>
                        <a:pt x="0" y="292100"/>
                      </a:lnTo>
                      <a:cubicBezTo>
                        <a:pt x="45844" y="344493"/>
                        <a:pt x="21950" y="342900"/>
                        <a:pt x="50800" y="342900"/>
                      </a:cubicBezTo>
                      <a:lnTo>
                        <a:pt x="158750" y="412750"/>
                      </a:lnTo>
                      <a:lnTo>
                        <a:pt x="228600" y="438150"/>
                      </a:lnTo>
                      <a:lnTo>
                        <a:pt x="234950" y="488950"/>
                      </a:lnTo>
                      <a:cubicBezTo>
                        <a:pt x="332276" y="508415"/>
                        <a:pt x="297821" y="508000"/>
                        <a:pt x="336550" y="508000"/>
                      </a:cubicBezTo>
                      <a:lnTo>
                        <a:pt x="406400" y="552450"/>
                      </a:lnTo>
                      <a:lnTo>
                        <a:pt x="444500" y="571500"/>
                      </a:lnTo>
                      <a:lnTo>
                        <a:pt x="425450" y="641350"/>
                      </a:lnTo>
                      <a:lnTo>
                        <a:pt x="425450" y="641350"/>
                      </a:lnTo>
                      <a:cubicBezTo>
                        <a:pt x="477424" y="719311"/>
                        <a:pt x="506777" y="717550"/>
                        <a:pt x="469900" y="717550"/>
                      </a:cubicBezTo>
                      <a:cubicBezTo>
                        <a:pt x="502772" y="770145"/>
                        <a:pt x="501650" y="748381"/>
                        <a:pt x="501650" y="774700"/>
                      </a:cubicBezTo>
                      <a:lnTo>
                        <a:pt x="463550" y="800100"/>
                      </a:lnTo>
                      <a:cubicBezTo>
                        <a:pt x="529829" y="826612"/>
                        <a:pt x="510930" y="809380"/>
                        <a:pt x="533400" y="831850"/>
                      </a:cubicBezTo>
                      <a:cubicBezTo>
                        <a:pt x="615624" y="804442"/>
                        <a:pt x="582826" y="806450"/>
                        <a:pt x="628650" y="806450"/>
                      </a:cubicBezTo>
                      <a:lnTo>
                        <a:pt x="698500" y="730250"/>
                      </a:lnTo>
                      <a:cubicBezTo>
                        <a:pt x="808481" y="697903"/>
                        <a:pt x="768943" y="698500"/>
                        <a:pt x="812800" y="698500"/>
                      </a:cubicBezTo>
                      <a:lnTo>
                        <a:pt x="939800" y="647700"/>
                      </a:lnTo>
                      <a:cubicBezTo>
                        <a:pt x="959363" y="569447"/>
                        <a:pt x="932668" y="571500"/>
                        <a:pt x="965200" y="571500"/>
                      </a:cubicBezTo>
                      <a:lnTo>
                        <a:pt x="1035050" y="552450"/>
                      </a:lnTo>
                      <a:lnTo>
                        <a:pt x="1193800" y="56515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292" name="Freihandform 291"/>
                <p:cNvSpPr/>
                <p:nvPr/>
              </p:nvSpPr>
              <p:spPr>
                <a:xfrm>
                  <a:off x="3333750" y="2286000"/>
                  <a:ext cx="958850" cy="323850"/>
                </a:xfrm>
                <a:custGeom>
                  <a:avLst/>
                  <a:gdLst>
                    <a:gd name="connsiteX0" fmla="*/ 958850 w 958850"/>
                    <a:gd name="connsiteY0" fmla="*/ 323850 h 323850"/>
                    <a:gd name="connsiteX1" fmla="*/ 876300 w 958850"/>
                    <a:gd name="connsiteY1" fmla="*/ 292100 h 323850"/>
                    <a:gd name="connsiteX2" fmla="*/ 806450 w 958850"/>
                    <a:gd name="connsiteY2" fmla="*/ 285750 h 323850"/>
                    <a:gd name="connsiteX3" fmla="*/ 749300 w 958850"/>
                    <a:gd name="connsiteY3" fmla="*/ 260350 h 323850"/>
                    <a:gd name="connsiteX4" fmla="*/ 673100 w 958850"/>
                    <a:gd name="connsiteY4" fmla="*/ 247650 h 323850"/>
                    <a:gd name="connsiteX5" fmla="*/ 590550 w 958850"/>
                    <a:gd name="connsiteY5" fmla="*/ 203200 h 323850"/>
                    <a:gd name="connsiteX6" fmla="*/ 495300 w 958850"/>
                    <a:gd name="connsiteY6" fmla="*/ 177800 h 323850"/>
                    <a:gd name="connsiteX7" fmla="*/ 425450 w 958850"/>
                    <a:gd name="connsiteY7" fmla="*/ 177800 h 323850"/>
                    <a:gd name="connsiteX8" fmla="*/ 323850 w 958850"/>
                    <a:gd name="connsiteY8" fmla="*/ 139700 h 323850"/>
                    <a:gd name="connsiteX9" fmla="*/ 266700 w 958850"/>
                    <a:gd name="connsiteY9" fmla="*/ 127000 h 323850"/>
                    <a:gd name="connsiteX10" fmla="*/ 171450 w 958850"/>
                    <a:gd name="connsiteY10" fmla="*/ 95250 h 323850"/>
                    <a:gd name="connsiteX11" fmla="*/ 114300 w 958850"/>
                    <a:gd name="connsiteY11" fmla="*/ 44450 h 323850"/>
                    <a:gd name="connsiteX12" fmla="*/ 63500 w 958850"/>
                    <a:gd name="connsiteY12" fmla="*/ 6350 h 323850"/>
                    <a:gd name="connsiteX13" fmla="*/ 0 w 958850"/>
                    <a:gd name="connsiteY13" fmla="*/ 0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58850" h="323850">
                      <a:moveTo>
                        <a:pt x="958850" y="323850"/>
                      </a:moveTo>
                      <a:cubicBezTo>
                        <a:pt x="885146" y="290348"/>
                        <a:pt x="914576" y="292100"/>
                        <a:pt x="876300" y="292100"/>
                      </a:cubicBezTo>
                      <a:cubicBezTo>
                        <a:pt x="814943" y="285283"/>
                        <a:pt x="838317" y="285750"/>
                        <a:pt x="806450" y="285750"/>
                      </a:cubicBezTo>
                      <a:cubicBezTo>
                        <a:pt x="747292" y="266031"/>
                        <a:pt x="749300" y="286780"/>
                        <a:pt x="749300" y="260350"/>
                      </a:cubicBezTo>
                      <a:cubicBezTo>
                        <a:pt x="676469" y="253729"/>
                        <a:pt x="695982" y="270532"/>
                        <a:pt x="673100" y="247650"/>
                      </a:cubicBezTo>
                      <a:cubicBezTo>
                        <a:pt x="594409" y="195190"/>
                        <a:pt x="618486" y="175264"/>
                        <a:pt x="590550" y="203200"/>
                      </a:cubicBezTo>
                      <a:lnTo>
                        <a:pt x="495300" y="177800"/>
                      </a:lnTo>
                      <a:lnTo>
                        <a:pt x="425450" y="177800"/>
                      </a:lnTo>
                      <a:cubicBezTo>
                        <a:pt x="332659" y="138032"/>
                        <a:pt x="368790" y="139700"/>
                        <a:pt x="323850" y="139700"/>
                      </a:cubicBezTo>
                      <a:lnTo>
                        <a:pt x="266700" y="127000"/>
                      </a:lnTo>
                      <a:lnTo>
                        <a:pt x="171450" y="95250"/>
                      </a:lnTo>
                      <a:cubicBezTo>
                        <a:pt x="106297" y="43128"/>
                        <a:pt x="80843" y="44450"/>
                        <a:pt x="114300" y="44450"/>
                      </a:cubicBezTo>
                      <a:lnTo>
                        <a:pt x="63500" y="635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293" name="Freihandform 292"/>
                <p:cNvSpPr/>
                <p:nvPr/>
              </p:nvSpPr>
              <p:spPr>
                <a:xfrm>
                  <a:off x="2622550" y="2330450"/>
                  <a:ext cx="298450" cy="349250"/>
                </a:xfrm>
                <a:custGeom>
                  <a:avLst/>
                  <a:gdLst>
                    <a:gd name="connsiteX0" fmla="*/ 0 w 298450"/>
                    <a:gd name="connsiteY0" fmla="*/ 349250 h 349250"/>
                    <a:gd name="connsiteX1" fmla="*/ 165100 w 298450"/>
                    <a:gd name="connsiteY1" fmla="*/ 342900 h 349250"/>
                    <a:gd name="connsiteX2" fmla="*/ 254000 w 298450"/>
                    <a:gd name="connsiteY2" fmla="*/ 273050 h 349250"/>
                    <a:gd name="connsiteX3" fmla="*/ 298450 w 298450"/>
                    <a:gd name="connsiteY3" fmla="*/ 203200 h 349250"/>
                    <a:gd name="connsiteX4" fmla="*/ 298450 w 298450"/>
                    <a:gd name="connsiteY4" fmla="*/ 101600 h 349250"/>
                    <a:gd name="connsiteX5" fmla="*/ 292100 w 298450"/>
                    <a:gd name="connsiteY5" fmla="*/ 0 h 349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450" h="349250">
                      <a:moveTo>
                        <a:pt x="0" y="349250"/>
                      </a:moveTo>
                      <a:lnTo>
                        <a:pt x="165100" y="342900"/>
                      </a:lnTo>
                      <a:cubicBezTo>
                        <a:pt x="249266" y="271683"/>
                        <a:pt x="211604" y="273050"/>
                        <a:pt x="254000" y="273050"/>
                      </a:cubicBezTo>
                      <a:lnTo>
                        <a:pt x="298450" y="203200"/>
                      </a:lnTo>
                      <a:lnTo>
                        <a:pt x="298450" y="101600"/>
                      </a:lnTo>
                      <a:cubicBezTo>
                        <a:pt x="291959" y="4238"/>
                        <a:pt x="292100" y="38170"/>
                        <a:pt x="292100" y="0"/>
                      </a:cubicBez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294" name="Freihandform 293"/>
                <p:cNvSpPr/>
                <p:nvPr/>
              </p:nvSpPr>
              <p:spPr>
                <a:xfrm>
                  <a:off x="2235200" y="3016250"/>
                  <a:ext cx="361950" cy="355600"/>
                </a:xfrm>
                <a:custGeom>
                  <a:avLst/>
                  <a:gdLst>
                    <a:gd name="connsiteX0" fmla="*/ 203200 w 361950"/>
                    <a:gd name="connsiteY0" fmla="*/ 0 h 355600"/>
                    <a:gd name="connsiteX1" fmla="*/ 317500 w 361950"/>
                    <a:gd name="connsiteY1" fmla="*/ 63500 h 355600"/>
                    <a:gd name="connsiteX2" fmla="*/ 361950 w 361950"/>
                    <a:gd name="connsiteY2" fmla="*/ 152400 h 355600"/>
                    <a:gd name="connsiteX3" fmla="*/ 298450 w 361950"/>
                    <a:gd name="connsiteY3" fmla="*/ 222250 h 355600"/>
                    <a:gd name="connsiteX4" fmla="*/ 247650 w 361950"/>
                    <a:gd name="connsiteY4" fmla="*/ 317500 h 355600"/>
                    <a:gd name="connsiteX5" fmla="*/ 133350 w 361950"/>
                    <a:gd name="connsiteY5" fmla="*/ 349250 h 355600"/>
                    <a:gd name="connsiteX6" fmla="*/ 0 w 361950"/>
                    <a:gd name="connsiteY6" fmla="*/ 35560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1950" h="355600">
                      <a:moveTo>
                        <a:pt x="203200" y="0"/>
                      </a:moveTo>
                      <a:cubicBezTo>
                        <a:pt x="319393" y="58097"/>
                        <a:pt x="317500" y="14553"/>
                        <a:pt x="317500" y="63500"/>
                      </a:cubicBezTo>
                      <a:lnTo>
                        <a:pt x="361950" y="152400"/>
                      </a:lnTo>
                      <a:lnTo>
                        <a:pt x="298450" y="222250"/>
                      </a:lnTo>
                      <a:lnTo>
                        <a:pt x="247650" y="317500"/>
                      </a:lnTo>
                      <a:cubicBezTo>
                        <a:pt x="146376" y="351258"/>
                        <a:pt x="185867" y="349250"/>
                        <a:pt x="133350" y="349250"/>
                      </a:cubicBezTo>
                      <a:lnTo>
                        <a:pt x="0" y="35560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295" name="Freihandform 294"/>
                <p:cNvSpPr/>
                <p:nvPr/>
              </p:nvSpPr>
              <p:spPr>
                <a:xfrm>
                  <a:off x="2749550" y="3022301"/>
                  <a:ext cx="317500" cy="247949"/>
                </a:xfrm>
                <a:custGeom>
                  <a:avLst/>
                  <a:gdLst>
                    <a:gd name="connsiteX0" fmla="*/ 57150 w 317500"/>
                    <a:gd name="connsiteY0" fmla="*/ 247949 h 247949"/>
                    <a:gd name="connsiteX1" fmla="*/ 0 w 317500"/>
                    <a:gd name="connsiteY1" fmla="*/ 108249 h 247949"/>
                    <a:gd name="connsiteX2" fmla="*/ 63500 w 317500"/>
                    <a:gd name="connsiteY2" fmla="*/ 12999 h 247949"/>
                    <a:gd name="connsiteX3" fmla="*/ 158750 w 317500"/>
                    <a:gd name="connsiteY3" fmla="*/ 299 h 247949"/>
                    <a:gd name="connsiteX4" fmla="*/ 279400 w 317500"/>
                    <a:gd name="connsiteY4" fmla="*/ 25699 h 247949"/>
                    <a:gd name="connsiteX5" fmla="*/ 317500 w 317500"/>
                    <a:gd name="connsiteY5" fmla="*/ 70149 h 247949"/>
                    <a:gd name="connsiteX6" fmla="*/ 165100 w 317500"/>
                    <a:gd name="connsiteY6" fmla="*/ 133649 h 247949"/>
                    <a:gd name="connsiteX7" fmla="*/ 177800 w 317500"/>
                    <a:gd name="connsiteY7" fmla="*/ 184449 h 247949"/>
                    <a:gd name="connsiteX8" fmla="*/ 57150 w 317500"/>
                    <a:gd name="connsiteY8" fmla="*/ 247949 h 247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7500" h="247949">
                      <a:moveTo>
                        <a:pt x="57150" y="247949"/>
                      </a:moveTo>
                      <a:lnTo>
                        <a:pt x="0" y="108249"/>
                      </a:lnTo>
                      <a:cubicBezTo>
                        <a:pt x="64730" y="17627"/>
                        <a:pt x="63500" y="55766"/>
                        <a:pt x="63500" y="12999"/>
                      </a:cubicBezTo>
                      <a:cubicBezTo>
                        <a:pt x="154495" y="0"/>
                        <a:pt x="122466" y="299"/>
                        <a:pt x="158750" y="299"/>
                      </a:cubicBezTo>
                      <a:lnTo>
                        <a:pt x="279400" y="25699"/>
                      </a:lnTo>
                      <a:lnTo>
                        <a:pt x="317500" y="70149"/>
                      </a:lnTo>
                      <a:cubicBezTo>
                        <a:pt x="169509" y="134493"/>
                        <a:pt x="224536" y="133649"/>
                        <a:pt x="165100" y="133649"/>
                      </a:cubicBezTo>
                      <a:lnTo>
                        <a:pt x="177800" y="184449"/>
                      </a:lnTo>
                      <a:lnTo>
                        <a:pt x="57150" y="247949"/>
                      </a:lnTo>
                      <a:close/>
                    </a:path>
                  </a:pathLst>
                </a:custGeom>
                <a:noFill/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296" name="Freihandform 295"/>
                <p:cNvSpPr/>
                <p:nvPr/>
              </p:nvSpPr>
              <p:spPr>
                <a:xfrm>
                  <a:off x="2839075" y="2749550"/>
                  <a:ext cx="399425" cy="183796"/>
                </a:xfrm>
                <a:custGeom>
                  <a:avLst/>
                  <a:gdLst>
                    <a:gd name="connsiteX0" fmla="*/ 399425 w 399425"/>
                    <a:gd name="connsiteY0" fmla="*/ 107950 h 183796"/>
                    <a:gd name="connsiteX1" fmla="*/ 266075 w 399425"/>
                    <a:gd name="connsiteY1" fmla="*/ 177800 h 183796"/>
                    <a:gd name="connsiteX2" fmla="*/ 139075 w 399425"/>
                    <a:gd name="connsiteY2" fmla="*/ 158750 h 183796"/>
                    <a:gd name="connsiteX3" fmla="*/ 120025 w 399425"/>
                    <a:gd name="connsiteY3" fmla="*/ 152400 h 183796"/>
                    <a:gd name="connsiteX4" fmla="*/ 31125 w 399425"/>
                    <a:gd name="connsiteY4" fmla="*/ 101600 h 183796"/>
                    <a:gd name="connsiteX5" fmla="*/ 81925 w 399425"/>
                    <a:gd name="connsiteY5" fmla="*/ 19050 h 183796"/>
                    <a:gd name="connsiteX6" fmla="*/ 221625 w 399425"/>
                    <a:gd name="connsiteY6" fmla="*/ 0 h 183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9425" h="183796">
                      <a:moveTo>
                        <a:pt x="399425" y="107950"/>
                      </a:moveTo>
                      <a:cubicBezTo>
                        <a:pt x="289104" y="183796"/>
                        <a:pt x="338923" y="177800"/>
                        <a:pt x="266075" y="177800"/>
                      </a:cubicBezTo>
                      <a:cubicBezTo>
                        <a:pt x="223742" y="171450"/>
                        <a:pt x="181249" y="166085"/>
                        <a:pt x="139075" y="158750"/>
                      </a:cubicBezTo>
                      <a:cubicBezTo>
                        <a:pt x="132480" y="157603"/>
                        <a:pt x="120025" y="152400"/>
                        <a:pt x="120025" y="152400"/>
                      </a:cubicBezTo>
                      <a:cubicBezTo>
                        <a:pt x="22062" y="106684"/>
                        <a:pt x="0" y="132725"/>
                        <a:pt x="31125" y="101600"/>
                      </a:cubicBezTo>
                      <a:lnTo>
                        <a:pt x="81925" y="19050"/>
                      </a:lnTo>
                      <a:lnTo>
                        <a:pt x="221625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297" name="Freihandform 296"/>
                <p:cNvSpPr/>
                <p:nvPr/>
              </p:nvSpPr>
              <p:spPr>
                <a:xfrm>
                  <a:off x="5777831" y="3854450"/>
                  <a:ext cx="2619494" cy="1746250"/>
                </a:xfrm>
                <a:custGeom>
                  <a:avLst/>
                  <a:gdLst>
                    <a:gd name="connsiteX0" fmla="*/ 19719 w 2619494"/>
                    <a:gd name="connsiteY0" fmla="*/ 1746250 h 1746250"/>
                    <a:gd name="connsiteX1" fmla="*/ 669 w 2619494"/>
                    <a:gd name="connsiteY1" fmla="*/ 1682750 h 1746250"/>
                    <a:gd name="connsiteX2" fmla="*/ 7019 w 2619494"/>
                    <a:gd name="connsiteY2" fmla="*/ 1619250 h 1746250"/>
                    <a:gd name="connsiteX3" fmla="*/ 76869 w 2619494"/>
                    <a:gd name="connsiteY3" fmla="*/ 1600200 h 1746250"/>
                    <a:gd name="connsiteX4" fmla="*/ 165769 w 2619494"/>
                    <a:gd name="connsiteY4" fmla="*/ 1638300 h 1746250"/>
                    <a:gd name="connsiteX5" fmla="*/ 229269 w 2619494"/>
                    <a:gd name="connsiteY5" fmla="*/ 1676400 h 1746250"/>
                    <a:gd name="connsiteX6" fmla="*/ 273719 w 2619494"/>
                    <a:gd name="connsiteY6" fmla="*/ 1619250 h 1746250"/>
                    <a:gd name="connsiteX7" fmla="*/ 349919 w 2619494"/>
                    <a:gd name="connsiteY7" fmla="*/ 1612900 h 1746250"/>
                    <a:gd name="connsiteX8" fmla="*/ 362619 w 2619494"/>
                    <a:gd name="connsiteY8" fmla="*/ 1619250 h 1746250"/>
                    <a:gd name="connsiteX9" fmla="*/ 432469 w 2619494"/>
                    <a:gd name="connsiteY9" fmla="*/ 1593850 h 1746250"/>
                    <a:gd name="connsiteX10" fmla="*/ 451519 w 2619494"/>
                    <a:gd name="connsiteY10" fmla="*/ 1581150 h 1746250"/>
                    <a:gd name="connsiteX11" fmla="*/ 565819 w 2619494"/>
                    <a:gd name="connsiteY11" fmla="*/ 1631950 h 1746250"/>
                    <a:gd name="connsiteX12" fmla="*/ 667419 w 2619494"/>
                    <a:gd name="connsiteY12" fmla="*/ 1631950 h 1746250"/>
                    <a:gd name="connsiteX13" fmla="*/ 800769 w 2619494"/>
                    <a:gd name="connsiteY13" fmla="*/ 1663700 h 1746250"/>
                    <a:gd name="connsiteX14" fmla="*/ 915069 w 2619494"/>
                    <a:gd name="connsiteY14" fmla="*/ 1644650 h 1746250"/>
                    <a:gd name="connsiteX15" fmla="*/ 1067469 w 2619494"/>
                    <a:gd name="connsiteY15" fmla="*/ 1663700 h 1746250"/>
                    <a:gd name="connsiteX16" fmla="*/ 1124619 w 2619494"/>
                    <a:gd name="connsiteY16" fmla="*/ 1714500 h 1746250"/>
                    <a:gd name="connsiteX17" fmla="*/ 1162719 w 2619494"/>
                    <a:gd name="connsiteY17" fmla="*/ 1708150 h 1746250"/>
                    <a:gd name="connsiteX18" fmla="*/ 1238919 w 2619494"/>
                    <a:gd name="connsiteY18" fmla="*/ 1701800 h 1746250"/>
                    <a:gd name="connsiteX19" fmla="*/ 1257969 w 2619494"/>
                    <a:gd name="connsiteY19" fmla="*/ 1631950 h 1746250"/>
                    <a:gd name="connsiteX20" fmla="*/ 1334169 w 2619494"/>
                    <a:gd name="connsiteY20" fmla="*/ 1600200 h 1746250"/>
                    <a:gd name="connsiteX21" fmla="*/ 1315119 w 2619494"/>
                    <a:gd name="connsiteY21" fmla="*/ 1568450 h 1746250"/>
                    <a:gd name="connsiteX22" fmla="*/ 1238919 w 2619494"/>
                    <a:gd name="connsiteY22" fmla="*/ 1492250 h 1746250"/>
                    <a:gd name="connsiteX23" fmla="*/ 1257969 w 2619494"/>
                    <a:gd name="connsiteY23" fmla="*/ 1454150 h 1746250"/>
                    <a:gd name="connsiteX24" fmla="*/ 1238919 w 2619494"/>
                    <a:gd name="connsiteY24" fmla="*/ 1390650 h 1746250"/>
                    <a:gd name="connsiteX25" fmla="*/ 1251619 w 2619494"/>
                    <a:gd name="connsiteY25" fmla="*/ 1320800 h 1746250"/>
                    <a:gd name="connsiteX26" fmla="*/ 1397669 w 2619494"/>
                    <a:gd name="connsiteY26" fmla="*/ 1270000 h 1746250"/>
                    <a:gd name="connsiteX27" fmla="*/ 1550069 w 2619494"/>
                    <a:gd name="connsiteY27" fmla="*/ 1270000 h 1746250"/>
                    <a:gd name="connsiteX28" fmla="*/ 1632619 w 2619494"/>
                    <a:gd name="connsiteY28" fmla="*/ 1276350 h 1746250"/>
                    <a:gd name="connsiteX29" fmla="*/ 1715169 w 2619494"/>
                    <a:gd name="connsiteY29" fmla="*/ 1250950 h 1746250"/>
                    <a:gd name="connsiteX30" fmla="*/ 1772319 w 2619494"/>
                    <a:gd name="connsiteY30" fmla="*/ 1257300 h 1746250"/>
                    <a:gd name="connsiteX31" fmla="*/ 1804069 w 2619494"/>
                    <a:gd name="connsiteY31" fmla="*/ 1263650 h 1746250"/>
                    <a:gd name="connsiteX32" fmla="*/ 1835819 w 2619494"/>
                    <a:gd name="connsiteY32" fmla="*/ 1231900 h 1746250"/>
                    <a:gd name="connsiteX33" fmla="*/ 1905669 w 2619494"/>
                    <a:gd name="connsiteY33" fmla="*/ 1212850 h 1746250"/>
                    <a:gd name="connsiteX34" fmla="*/ 1981869 w 2619494"/>
                    <a:gd name="connsiteY34" fmla="*/ 1219200 h 1746250"/>
                    <a:gd name="connsiteX35" fmla="*/ 2039019 w 2619494"/>
                    <a:gd name="connsiteY35" fmla="*/ 1174750 h 1746250"/>
                    <a:gd name="connsiteX36" fmla="*/ 2039019 w 2619494"/>
                    <a:gd name="connsiteY36" fmla="*/ 1117600 h 1746250"/>
                    <a:gd name="connsiteX37" fmla="*/ 2102519 w 2619494"/>
                    <a:gd name="connsiteY37" fmla="*/ 1060450 h 1746250"/>
                    <a:gd name="connsiteX38" fmla="*/ 2134269 w 2619494"/>
                    <a:gd name="connsiteY38" fmla="*/ 996950 h 1746250"/>
                    <a:gd name="connsiteX39" fmla="*/ 2172369 w 2619494"/>
                    <a:gd name="connsiteY39" fmla="*/ 939800 h 1746250"/>
                    <a:gd name="connsiteX40" fmla="*/ 2242219 w 2619494"/>
                    <a:gd name="connsiteY40" fmla="*/ 889000 h 1746250"/>
                    <a:gd name="connsiteX41" fmla="*/ 2261269 w 2619494"/>
                    <a:gd name="connsiteY41" fmla="*/ 882650 h 1746250"/>
                    <a:gd name="connsiteX42" fmla="*/ 2286669 w 2619494"/>
                    <a:gd name="connsiteY42" fmla="*/ 806450 h 1746250"/>
                    <a:gd name="connsiteX43" fmla="*/ 2350169 w 2619494"/>
                    <a:gd name="connsiteY43" fmla="*/ 749300 h 1746250"/>
                    <a:gd name="connsiteX44" fmla="*/ 2445419 w 2619494"/>
                    <a:gd name="connsiteY44" fmla="*/ 692150 h 1746250"/>
                    <a:gd name="connsiteX45" fmla="*/ 2559719 w 2619494"/>
                    <a:gd name="connsiteY45" fmla="*/ 622300 h 1746250"/>
                    <a:gd name="connsiteX46" fmla="*/ 2610519 w 2619494"/>
                    <a:gd name="connsiteY46" fmla="*/ 558800 h 1746250"/>
                    <a:gd name="connsiteX47" fmla="*/ 2597819 w 2619494"/>
                    <a:gd name="connsiteY47" fmla="*/ 533400 h 1746250"/>
                    <a:gd name="connsiteX48" fmla="*/ 2578769 w 2619494"/>
                    <a:gd name="connsiteY48" fmla="*/ 527050 h 1746250"/>
                    <a:gd name="connsiteX49" fmla="*/ 2559719 w 2619494"/>
                    <a:gd name="connsiteY49" fmla="*/ 514350 h 1746250"/>
                    <a:gd name="connsiteX50" fmla="*/ 2547019 w 2619494"/>
                    <a:gd name="connsiteY50" fmla="*/ 495300 h 1746250"/>
                    <a:gd name="connsiteX51" fmla="*/ 2483519 w 2619494"/>
                    <a:gd name="connsiteY51" fmla="*/ 406400 h 1746250"/>
                    <a:gd name="connsiteX52" fmla="*/ 2496219 w 2619494"/>
                    <a:gd name="connsiteY52" fmla="*/ 330200 h 1746250"/>
                    <a:gd name="connsiteX53" fmla="*/ 2489869 w 2619494"/>
                    <a:gd name="connsiteY53" fmla="*/ 247650 h 1746250"/>
                    <a:gd name="connsiteX54" fmla="*/ 2464469 w 2619494"/>
                    <a:gd name="connsiteY54" fmla="*/ 190500 h 1746250"/>
                    <a:gd name="connsiteX55" fmla="*/ 2324769 w 2619494"/>
                    <a:gd name="connsiteY55" fmla="*/ 133350 h 1746250"/>
                    <a:gd name="connsiteX56" fmla="*/ 2273969 w 2619494"/>
                    <a:gd name="connsiteY56" fmla="*/ 95250 h 1746250"/>
                    <a:gd name="connsiteX57" fmla="*/ 2267619 w 2619494"/>
                    <a:gd name="connsiteY57" fmla="*/ 95250 h 1746250"/>
                    <a:gd name="connsiteX58" fmla="*/ 2166019 w 2619494"/>
                    <a:gd name="connsiteY58" fmla="*/ 69850 h 1746250"/>
                    <a:gd name="connsiteX59" fmla="*/ 2032669 w 2619494"/>
                    <a:gd name="connsiteY59" fmla="*/ 76200 h 1746250"/>
                    <a:gd name="connsiteX60" fmla="*/ 1912019 w 2619494"/>
                    <a:gd name="connsiteY60" fmla="*/ 88900 h 1746250"/>
                    <a:gd name="connsiteX61" fmla="*/ 1848519 w 2619494"/>
                    <a:gd name="connsiteY61" fmla="*/ 114300 h 1746250"/>
                    <a:gd name="connsiteX62" fmla="*/ 1842169 w 2619494"/>
                    <a:gd name="connsiteY62" fmla="*/ 95250 h 1746250"/>
                    <a:gd name="connsiteX63" fmla="*/ 1746919 w 2619494"/>
                    <a:gd name="connsiteY63" fmla="*/ 50800 h 1746250"/>
                    <a:gd name="connsiteX64" fmla="*/ 1638969 w 2619494"/>
                    <a:gd name="connsiteY64" fmla="*/ 101600 h 1746250"/>
                    <a:gd name="connsiteX65" fmla="*/ 1531019 w 2619494"/>
                    <a:gd name="connsiteY65" fmla="*/ 152400 h 1746250"/>
                    <a:gd name="connsiteX66" fmla="*/ 1473869 w 2619494"/>
                    <a:gd name="connsiteY66" fmla="*/ 76200 h 1746250"/>
                    <a:gd name="connsiteX67" fmla="*/ 1384969 w 2619494"/>
                    <a:gd name="connsiteY67" fmla="*/ 57150 h 1746250"/>
                    <a:gd name="connsiteX68" fmla="*/ 1321469 w 2619494"/>
                    <a:gd name="connsiteY68" fmla="*/ 0 h 1746250"/>
                    <a:gd name="connsiteX69" fmla="*/ 1277019 w 2619494"/>
                    <a:gd name="connsiteY69" fmla="*/ 38100 h 1746250"/>
                    <a:gd name="connsiteX70" fmla="*/ 1213519 w 2619494"/>
                    <a:gd name="connsiteY70" fmla="*/ 82550 h 1746250"/>
                    <a:gd name="connsiteX71" fmla="*/ 1169069 w 2619494"/>
                    <a:gd name="connsiteY71" fmla="*/ 25400 h 1746250"/>
                    <a:gd name="connsiteX72" fmla="*/ 1130969 w 2619494"/>
                    <a:gd name="connsiteY72" fmla="*/ 12700 h 174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</a:cxnLst>
                  <a:rect l="l" t="t" r="r" b="b"/>
                  <a:pathLst>
                    <a:path w="2619494" h="1746250">
                      <a:moveTo>
                        <a:pt x="19719" y="1746250"/>
                      </a:moveTo>
                      <a:cubicBezTo>
                        <a:pt x="0" y="1687092"/>
                        <a:pt x="669" y="1709180"/>
                        <a:pt x="669" y="1682750"/>
                      </a:cubicBezTo>
                      <a:lnTo>
                        <a:pt x="7019" y="1619250"/>
                      </a:lnTo>
                      <a:cubicBezTo>
                        <a:pt x="68185" y="1598861"/>
                        <a:pt x="44089" y="1600200"/>
                        <a:pt x="76869" y="1600200"/>
                      </a:cubicBezTo>
                      <a:cubicBezTo>
                        <a:pt x="161341" y="1639187"/>
                        <a:pt x="129113" y="1638300"/>
                        <a:pt x="165769" y="1638300"/>
                      </a:cubicBezTo>
                      <a:cubicBezTo>
                        <a:pt x="220802" y="1693333"/>
                        <a:pt x="199636" y="1706033"/>
                        <a:pt x="229269" y="1676400"/>
                      </a:cubicBezTo>
                      <a:cubicBezTo>
                        <a:pt x="264499" y="1627078"/>
                        <a:pt x="248144" y="1644825"/>
                        <a:pt x="273719" y="1619250"/>
                      </a:cubicBezTo>
                      <a:cubicBezTo>
                        <a:pt x="401424" y="1572812"/>
                        <a:pt x="321803" y="1575412"/>
                        <a:pt x="349919" y="1612900"/>
                      </a:cubicBezTo>
                      <a:cubicBezTo>
                        <a:pt x="352759" y="1616686"/>
                        <a:pt x="358386" y="1617133"/>
                        <a:pt x="362619" y="1619250"/>
                      </a:cubicBezTo>
                      <a:cubicBezTo>
                        <a:pt x="385902" y="1610783"/>
                        <a:pt x="409697" y="1603609"/>
                        <a:pt x="432469" y="1593850"/>
                      </a:cubicBezTo>
                      <a:cubicBezTo>
                        <a:pt x="439484" y="1590844"/>
                        <a:pt x="451519" y="1581150"/>
                        <a:pt x="451519" y="1581150"/>
                      </a:cubicBezTo>
                      <a:cubicBezTo>
                        <a:pt x="562115" y="1639701"/>
                        <a:pt x="530679" y="1667090"/>
                        <a:pt x="565819" y="1631950"/>
                      </a:cubicBezTo>
                      <a:cubicBezTo>
                        <a:pt x="665760" y="1618624"/>
                        <a:pt x="646744" y="1590601"/>
                        <a:pt x="667419" y="1631950"/>
                      </a:cubicBezTo>
                      <a:cubicBezTo>
                        <a:pt x="796472" y="1664213"/>
                        <a:pt x="750783" y="1663700"/>
                        <a:pt x="800769" y="1663700"/>
                      </a:cubicBezTo>
                      <a:cubicBezTo>
                        <a:pt x="902246" y="1643405"/>
                        <a:pt x="863640" y="1644650"/>
                        <a:pt x="915069" y="1644650"/>
                      </a:cubicBezTo>
                      <a:cubicBezTo>
                        <a:pt x="1054705" y="1664598"/>
                        <a:pt x="1003518" y="1663700"/>
                        <a:pt x="1067469" y="1663700"/>
                      </a:cubicBezTo>
                      <a:lnTo>
                        <a:pt x="1124619" y="1714500"/>
                      </a:lnTo>
                      <a:lnTo>
                        <a:pt x="1162719" y="1708150"/>
                      </a:lnTo>
                      <a:lnTo>
                        <a:pt x="1238919" y="1701800"/>
                      </a:lnTo>
                      <a:lnTo>
                        <a:pt x="1257969" y="1631950"/>
                      </a:lnTo>
                      <a:lnTo>
                        <a:pt x="1334169" y="1600200"/>
                      </a:lnTo>
                      <a:cubicBezTo>
                        <a:pt x="1326671" y="1570208"/>
                        <a:pt x="1335625" y="1578703"/>
                        <a:pt x="1315119" y="1568450"/>
                      </a:cubicBezTo>
                      <a:lnTo>
                        <a:pt x="1238919" y="1492250"/>
                      </a:lnTo>
                      <a:cubicBezTo>
                        <a:pt x="1252288" y="1452142"/>
                        <a:pt x="1238232" y="1454150"/>
                        <a:pt x="1257969" y="1454150"/>
                      </a:cubicBezTo>
                      <a:cubicBezTo>
                        <a:pt x="1244854" y="1388574"/>
                        <a:pt x="1266855" y="1390650"/>
                        <a:pt x="1238919" y="1390650"/>
                      </a:cubicBezTo>
                      <a:cubicBezTo>
                        <a:pt x="1245461" y="1318692"/>
                        <a:pt x="1221890" y="1320800"/>
                        <a:pt x="1251619" y="1320800"/>
                      </a:cubicBezTo>
                      <a:cubicBezTo>
                        <a:pt x="1399694" y="1275734"/>
                        <a:pt x="1397669" y="1327238"/>
                        <a:pt x="1397669" y="1270000"/>
                      </a:cubicBezTo>
                      <a:lnTo>
                        <a:pt x="1550069" y="1270000"/>
                      </a:lnTo>
                      <a:lnTo>
                        <a:pt x="1632619" y="1276350"/>
                      </a:lnTo>
                      <a:cubicBezTo>
                        <a:pt x="1692885" y="1246217"/>
                        <a:pt x="1664487" y="1250950"/>
                        <a:pt x="1715169" y="1250950"/>
                      </a:cubicBezTo>
                      <a:cubicBezTo>
                        <a:pt x="1734219" y="1253067"/>
                        <a:pt x="1753413" y="1254149"/>
                        <a:pt x="1772319" y="1257300"/>
                      </a:cubicBezTo>
                      <a:cubicBezTo>
                        <a:pt x="1818451" y="1264989"/>
                        <a:pt x="1770087" y="1263650"/>
                        <a:pt x="1804069" y="1263650"/>
                      </a:cubicBezTo>
                      <a:cubicBezTo>
                        <a:pt x="1830791" y="1230247"/>
                        <a:pt x="1815916" y="1231900"/>
                        <a:pt x="1835819" y="1231900"/>
                      </a:cubicBezTo>
                      <a:cubicBezTo>
                        <a:pt x="1896985" y="1211511"/>
                        <a:pt x="1872889" y="1212850"/>
                        <a:pt x="1905669" y="1212850"/>
                      </a:cubicBezTo>
                      <a:cubicBezTo>
                        <a:pt x="1978464" y="1226085"/>
                        <a:pt x="1958785" y="1242284"/>
                        <a:pt x="1981869" y="1219200"/>
                      </a:cubicBezTo>
                      <a:lnTo>
                        <a:pt x="2039019" y="1174750"/>
                      </a:lnTo>
                      <a:cubicBezTo>
                        <a:pt x="2045740" y="1120980"/>
                        <a:pt x="2057436" y="1136017"/>
                        <a:pt x="2039019" y="1117600"/>
                      </a:cubicBezTo>
                      <a:cubicBezTo>
                        <a:pt x="2093166" y="1063453"/>
                        <a:pt x="2068400" y="1077510"/>
                        <a:pt x="2102519" y="1060450"/>
                      </a:cubicBezTo>
                      <a:lnTo>
                        <a:pt x="2134269" y="996950"/>
                      </a:lnTo>
                      <a:lnTo>
                        <a:pt x="2172369" y="939800"/>
                      </a:lnTo>
                      <a:cubicBezTo>
                        <a:pt x="2195652" y="922867"/>
                        <a:pt x="2218002" y="904568"/>
                        <a:pt x="2242219" y="889000"/>
                      </a:cubicBezTo>
                      <a:cubicBezTo>
                        <a:pt x="2247849" y="885380"/>
                        <a:pt x="2261269" y="882650"/>
                        <a:pt x="2261269" y="882650"/>
                      </a:cubicBezTo>
                      <a:cubicBezTo>
                        <a:pt x="2281107" y="809912"/>
                        <a:pt x="2263254" y="829865"/>
                        <a:pt x="2286669" y="806450"/>
                      </a:cubicBezTo>
                      <a:lnTo>
                        <a:pt x="2350169" y="749300"/>
                      </a:lnTo>
                      <a:lnTo>
                        <a:pt x="2445419" y="692150"/>
                      </a:lnTo>
                      <a:cubicBezTo>
                        <a:pt x="2557552" y="632785"/>
                        <a:pt x="2535161" y="671417"/>
                        <a:pt x="2559719" y="622300"/>
                      </a:cubicBezTo>
                      <a:cubicBezTo>
                        <a:pt x="2619494" y="584941"/>
                        <a:pt x="2610519" y="610519"/>
                        <a:pt x="2610519" y="558800"/>
                      </a:cubicBezTo>
                      <a:cubicBezTo>
                        <a:pt x="2606286" y="550333"/>
                        <a:pt x="2604512" y="540093"/>
                        <a:pt x="2597819" y="533400"/>
                      </a:cubicBezTo>
                      <a:cubicBezTo>
                        <a:pt x="2593086" y="528667"/>
                        <a:pt x="2584756" y="530043"/>
                        <a:pt x="2578769" y="527050"/>
                      </a:cubicBezTo>
                      <a:cubicBezTo>
                        <a:pt x="2571943" y="523637"/>
                        <a:pt x="2566069" y="518583"/>
                        <a:pt x="2559719" y="514350"/>
                      </a:cubicBezTo>
                      <a:lnTo>
                        <a:pt x="2547019" y="495300"/>
                      </a:lnTo>
                      <a:cubicBezTo>
                        <a:pt x="2482228" y="411072"/>
                        <a:pt x="2483519" y="447466"/>
                        <a:pt x="2483519" y="406400"/>
                      </a:cubicBezTo>
                      <a:lnTo>
                        <a:pt x="2496219" y="330200"/>
                      </a:lnTo>
                      <a:lnTo>
                        <a:pt x="2489869" y="247650"/>
                      </a:lnTo>
                      <a:lnTo>
                        <a:pt x="2464469" y="190500"/>
                      </a:lnTo>
                      <a:cubicBezTo>
                        <a:pt x="2347166" y="128398"/>
                        <a:pt x="2397234" y="133350"/>
                        <a:pt x="2324769" y="133350"/>
                      </a:cubicBezTo>
                      <a:cubicBezTo>
                        <a:pt x="2316981" y="127119"/>
                        <a:pt x="2287448" y="101989"/>
                        <a:pt x="2273969" y="95250"/>
                      </a:cubicBezTo>
                      <a:cubicBezTo>
                        <a:pt x="2272076" y="94303"/>
                        <a:pt x="2269736" y="95250"/>
                        <a:pt x="2267619" y="95250"/>
                      </a:cubicBezTo>
                      <a:cubicBezTo>
                        <a:pt x="2196929" y="63832"/>
                        <a:pt x="2231316" y="69850"/>
                        <a:pt x="2166019" y="69850"/>
                      </a:cubicBezTo>
                      <a:lnTo>
                        <a:pt x="2032669" y="76200"/>
                      </a:lnTo>
                      <a:cubicBezTo>
                        <a:pt x="1920515" y="89395"/>
                        <a:pt x="1960950" y="88900"/>
                        <a:pt x="1912019" y="88900"/>
                      </a:cubicBezTo>
                      <a:cubicBezTo>
                        <a:pt x="1890852" y="97367"/>
                        <a:pt x="1871223" y="112236"/>
                        <a:pt x="1848519" y="114300"/>
                      </a:cubicBezTo>
                      <a:cubicBezTo>
                        <a:pt x="1841853" y="114906"/>
                        <a:pt x="1842169" y="95250"/>
                        <a:pt x="1842169" y="95250"/>
                      </a:cubicBezTo>
                      <a:cubicBezTo>
                        <a:pt x="1755322" y="55167"/>
                        <a:pt x="1786726" y="70703"/>
                        <a:pt x="1746919" y="50800"/>
                      </a:cubicBezTo>
                      <a:cubicBezTo>
                        <a:pt x="1642577" y="96450"/>
                        <a:pt x="1671458" y="69111"/>
                        <a:pt x="1638969" y="101600"/>
                      </a:cubicBezTo>
                      <a:cubicBezTo>
                        <a:pt x="1544556" y="155550"/>
                        <a:pt x="1584199" y="152400"/>
                        <a:pt x="1531019" y="152400"/>
                      </a:cubicBezTo>
                      <a:lnTo>
                        <a:pt x="1473869" y="76200"/>
                      </a:lnTo>
                      <a:cubicBezTo>
                        <a:pt x="1386600" y="69487"/>
                        <a:pt x="1403661" y="94534"/>
                        <a:pt x="1384969" y="57150"/>
                      </a:cubicBezTo>
                      <a:cubicBezTo>
                        <a:pt x="1325582" y="4361"/>
                        <a:pt x="1345842" y="24373"/>
                        <a:pt x="1321469" y="0"/>
                      </a:cubicBezTo>
                      <a:cubicBezTo>
                        <a:pt x="1281069" y="33666"/>
                        <a:pt x="1295059" y="20060"/>
                        <a:pt x="1277019" y="38100"/>
                      </a:cubicBezTo>
                      <a:lnTo>
                        <a:pt x="1213519" y="82550"/>
                      </a:lnTo>
                      <a:lnTo>
                        <a:pt x="1169069" y="25400"/>
                      </a:lnTo>
                      <a:lnTo>
                        <a:pt x="1130969" y="1270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298" name="Gerade Verbindung 297"/>
                <p:cNvCxnSpPr>
                  <a:stCxn id="278" idx="0"/>
                  <a:endCxn id="277" idx="23"/>
                </p:cNvCxnSpPr>
                <p:nvPr/>
              </p:nvCxnSpPr>
              <p:spPr>
                <a:xfrm>
                  <a:off x="6896100" y="3759200"/>
                  <a:ext cx="6350" cy="114300"/>
                </a:xfrm>
                <a:prstGeom prst="line">
                  <a:avLst/>
                </a:pr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9" name="Freihandform 298"/>
                <p:cNvSpPr/>
                <p:nvPr/>
              </p:nvSpPr>
              <p:spPr>
                <a:xfrm>
                  <a:off x="5494867" y="3230033"/>
                  <a:ext cx="25400" cy="131234"/>
                </a:xfrm>
                <a:custGeom>
                  <a:avLst/>
                  <a:gdLst>
                    <a:gd name="connsiteX0" fmla="*/ 16933 w 25400"/>
                    <a:gd name="connsiteY0" fmla="*/ 0 h 131234"/>
                    <a:gd name="connsiteX1" fmla="*/ 16933 w 25400"/>
                    <a:gd name="connsiteY1" fmla="*/ 76200 h 131234"/>
                    <a:gd name="connsiteX2" fmla="*/ 0 w 25400"/>
                    <a:gd name="connsiteY2" fmla="*/ 105834 h 131234"/>
                    <a:gd name="connsiteX3" fmla="*/ 25400 w 25400"/>
                    <a:gd name="connsiteY3" fmla="*/ 131234 h 131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400" h="131234">
                      <a:moveTo>
                        <a:pt x="16933" y="0"/>
                      </a:moveTo>
                      <a:lnTo>
                        <a:pt x="16933" y="76200"/>
                      </a:lnTo>
                      <a:lnTo>
                        <a:pt x="0" y="105834"/>
                      </a:lnTo>
                      <a:lnTo>
                        <a:pt x="25400" y="131234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300" name="Freihandform 299"/>
                <p:cNvSpPr/>
                <p:nvPr/>
              </p:nvSpPr>
              <p:spPr>
                <a:xfrm>
                  <a:off x="3725332" y="2226733"/>
                  <a:ext cx="252983" cy="215900"/>
                </a:xfrm>
                <a:custGeom>
                  <a:avLst/>
                  <a:gdLst>
                    <a:gd name="connsiteX0" fmla="*/ 133350 w 134449"/>
                    <a:gd name="connsiteY0" fmla="*/ 0 h 247650"/>
                    <a:gd name="connsiteX1" fmla="*/ 114300 w 134449"/>
                    <a:gd name="connsiteY1" fmla="*/ 63500 h 247650"/>
                    <a:gd name="connsiteX2" fmla="*/ 57150 w 134449"/>
                    <a:gd name="connsiteY2" fmla="*/ 95250 h 247650"/>
                    <a:gd name="connsiteX3" fmla="*/ 57150 w 134449"/>
                    <a:gd name="connsiteY3" fmla="*/ 152400 h 247650"/>
                    <a:gd name="connsiteX4" fmla="*/ 31750 w 134449"/>
                    <a:gd name="connsiteY4" fmla="*/ 184150 h 247650"/>
                    <a:gd name="connsiteX5" fmla="*/ 0 w 134449"/>
                    <a:gd name="connsiteY5" fmla="*/ 24765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4449" h="247650">
                      <a:moveTo>
                        <a:pt x="133350" y="0"/>
                      </a:moveTo>
                      <a:cubicBezTo>
                        <a:pt x="120001" y="60072"/>
                        <a:pt x="134449" y="43351"/>
                        <a:pt x="114300" y="63500"/>
                      </a:cubicBezTo>
                      <a:cubicBezTo>
                        <a:pt x="60823" y="90239"/>
                        <a:pt x="76887" y="75513"/>
                        <a:pt x="57150" y="95250"/>
                      </a:cubicBezTo>
                      <a:lnTo>
                        <a:pt x="57150" y="152400"/>
                      </a:lnTo>
                      <a:lnTo>
                        <a:pt x="31750" y="184150"/>
                      </a:lnTo>
                      <a:lnTo>
                        <a:pt x="0" y="24765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/>
                </a:p>
              </p:txBody>
            </p:sp>
            <p:sp>
              <p:nvSpPr>
                <p:cNvPr id="301" name="Textfeld 300"/>
                <p:cNvSpPr txBox="1"/>
                <p:nvPr/>
              </p:nvSpPr>
              <p:spPr>
                <a:xfrm>
                  <a:off x="5421489" y="4374157"/>
                  <a:ext cx="116840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Wien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302" name="Textfeld 301"/>
                <p:cNvSpPr txBox="1"/>
                <p:nvPr/>
              </p:nvSpPr>
              <p:spPr>
                <a:xfrm>
                  <a:off x="328789" y="4209668"/>
                  <a:ext cx="116840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Paris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303" name="Oval 302"/>
                <p:cNvSpPr/>
                <p:nvPr/>
              </p:nvSpPr>
              <p:spPr>
                <a:xfrm>
                  <a:off x="850900" y="4146234"/>
                  <a:ext cx="108000" cy="108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304" name="Textfeld 303"/>
                <p:cNvSpPr txBox="1"/>
                <p:nvPr/>
              </p:nvSpPr>
              <p:spPr>
                <a:xfrm>
                  <a:off x="3073403" y="1606261"/>
                  <a:ext cx="1176861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Dänemark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305" name="Textfeld 304"/>
                <p:cNvSpPr txBox="1"/>
                <p:nvPr/>
              </p:nvSpPr>
              <p:spPr>
                <a:xfrm>
                  <a:off x="687916" y="4863812"/>
                  <a:ext cx="1126067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Frankreich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306" name="Textfeld 305"/>
                <p:cNvSpPr txBox="1"/>
                <p:nvPr/>
              </p:nvSpPr>
              <p:spPr>
                <a:xfrm>
                  <a:off x="920800" y="3188900"/>
                  <a:ext cx="1305697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zu Habsburg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307" name="Textfeld 306"/>
                <p:cNvSpPr txBox="1"/>
                <p:nvPr/>
              </p:nvSpPr>
              <p:spPr>
                <a:xfrm>
                  <a:off x="4572000" y="1107985"/>
                  <a:ext cx="1278811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Schweden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308" name="Textfeld 307"/>
                <p:cNvSpPr txBox="1"/>
                <p:nvPr/>
              </p:nvSpPr>
              <p:spPr>
                <a:xfrm>
                  <a:off x="1492250" y="2745810"/>
                  <a:ext cx="1130301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Niederlande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309" name="Textfeld 308"/>
                <p:cNvSpPr txBox="1"/>
                <p:nvPr/>
              </p:nvSpPr>
              <p:spPr>
                <a:xfrm>
                  <a:off x="7137400" y="1822162"/>
                  <a:ext cx="1278811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Preußen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310" name="Textfeld 309"/>
                <p:cNvSpPr txBox="1"/>
                <p:nvPr/>
              </p:nvSpPr>
              <p:spPr>
                <a:xfrm>
                  <a:off x="4944189" y="2278906"/>
                  <a:ext cx="1278811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Brandenburg</a:t>
                  </a:r>
                </a:p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(Preußen)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311" name="Textfeld 310"/>
                <p:cNvSpPr txBox="1"/>
                <p:nvPr/>
              </p:nvSpPr>
              <p:spPr>
                <a:xfrm>
                  <a:off x="5230222" y="4797567"/>
                  <a:ext cx="1820456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Habsburger Territorien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312" name="Textfeld 311"/>
                <p:cNvSpPr txBox="1"/>
                <p:nvPr/>
              </p:nvSpPr>
              <p:spPr>
                <a:xfrm>
                  <a:off x="3044644" y="2541200"/>
                  <a:ext cx="1176861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Hannover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313" name="Textfeld 312"/>
                <p:cNvSpPr txBox="1"/>
                <p:nvPr/>
              </p:nvSpPr>
              <p:spPr>
                <a:xfrm>
                  <a:off x="5649389" y="3207950"/>
                  <a:ext cx="1176861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Schlesien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314" name="Textfeld 313"/>
                <p:cNvSpPr txBox="1"/>
                <p:nvPr/>
              </p:nvSpPr>
              <p:spPr>
                <a:xfrm>
                  <a:off x="2290232" y="2016018"/>
                  <a:ext cx="1305697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zu Preußen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315" name="Oval 314"/>
                <p:cNvSpPr/>
                <p:nvPr/>
              </p:nvSpPr>
              <p:spPr>
                <a:xfrm>
                  <a:off x="5943600" y="4310723"/>
                  <a:ext cx="108000" cy="108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316" name="Oval 315"/>
                <p:cNvSpPr/>
                <p:nvPr/>
              </p:nvSpPr>
              <p:spPr>
                <a:xfrm>
                  <a:off x="4889500" y="2743200"/>
                  <a:ext cx="108000" cy="108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317" name="Textfeld 316"/>
                <p:cNvSpPr txBox="1"/>
                <p:nvPr/>
              </p:nvSpPr>
              <p:spPr>
                <a:xfrm>
                  <a:off x="4367389" y="2806634"/>
                  <a:ext cx="116840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Berlin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318" name="Textfeld 317"/>
                <p:cNvSpPr txBox="1"/>
                <p:nvPr/>
              </p:nvSpPr>
              <p:spPr>
                <a:xfrm>
                  <a:off x="4296839" y="3169850"/>
                  <a:ext cx="1176861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Sachsen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cxnSp>
              <p:nvCxnSpPr>
                <p:cNvPr id="319" name="Gerade Verbindung 318"/>
                <p:cNvCxnSpPr>
                  <a:stCxn id="314" idx="2"/>
                </p:cNvCxnSpPr>
                <p:nvPr/>
              </p:nvCxnSpPr>
              <p:spPr>
                <a:xfrm rot="5400000">
                  <a:off x="2279532" y="2483638"/>
                  <a:ext cx="854171" cy="472928"/>
                </a:xfrm>
                <a:prstGeom prst="line">
                  <a:avLst/>
                </a:pr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0" name="Gerade Verbindung 319"/>
                <p:cNvCxnSpPr/>
                <p:nvPr/>
              </p:nvCxnSpPr>
              <p:spPr>
                <a:xfrm rot="5400000">
                  <a:off x="2725564" y="2304123"/>
                  <a:ext cx="227027" cy="176597"/>
                </a:xfrm>
                <a:prstGeom prst="line">
                  <a:avLst/>
                </a:pr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1" name="Gerade Verbindung 320"/>
                <p:cNvCxnSpPr>
                  <a:stCxn id="314" idx="2"/>
                </p:cNvCxnSpPr>
                <p:nvPr/>
              </p:nvCxnSpPr>
              <p:spPr>
                <a:xfrm rot="5400000">
                  <a:off x="2488187" y="2643907"/>
                  <a:ext cx="805785" cy="104004"/>
                </a:xfrm>
                <a:prstGeom prst="line">
                  <a:avLst/>
                </a:pr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2" name="Gerade Verbindung 321"/>
                <p:cNvCxnSpPr>
                  <a:stCxn id="314" idx="2"/>
                </p:cNvCxnSpPr>
                <p:nvPr/>
              </p:nvCxnSpPr>
              <p:spPr>
                <a:xfrm rot="16200000" flipH="1">
                  <a:off x="2730268" y="2505830"/>
                  <a:ext cx="513616" cy="87990"/>
                </a:xfrm>
                <a:prstGeom prst="line">
                  <a:avLst/>
                </a:pr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3" name="Textfeld 322"/>
                <p:cNvSpPr txBox="1"/>
                <p:nvPr/>
              </p:nvSpPr>
              <p:spPr>
                <a:xfrm>
                  <a:off x="2816163" y="3766121"/>
                  <a:ext cx="1305697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Heiliges</a:t>
                  </a:r>
                </a:p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Römisches</a:t>
                  </a:r>
                </a:p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Reich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324" name="Textfeld 323"/>
                <p:cNvSpPr txBox="1"/>
                <p:nvPr/>
              </p:nvSpPr>
              <p:spPr>
                <a:xfrm>
                  <a:off x="2377684" y="4721823"/>
                  <a:ext cx="1348355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Eidgenossenschaft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sp>
            <p:nvSpPr>
              <p:cNvPr id="262" name="Textfeld 261"/>
              <p:cNvSpPr txBox="1"/>
              <p:nvPr/>
            </p:nvSpPr>
            <p:spPr>
              <a:xfrm>
                <a:off x="6313844" y="2707710"/>
                <a:ext cx="12788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Polen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63" name="Textfeld 262"/>
              <p:cNvSpPr txBox="1"/>
              <p:nvPr/>
            </p:nvSpPr>
            <p:spPr>
              <a:xfrm>
                <a:off x="3693239" y="2211000"/>
                <a:ext cx="12788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Mecklenburg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64" name="Oval 263"/>
              <p:cNvSpPr/>
              <p:nvPr/>
            </p:nvSpPr>
            <p:spPr>
              <a:xfrm>
                <a:off x="7621411" y="2851200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65" name="Textfeld 264"/>
              <p:cNvSpPr txBox="1"/>
              <p:nvPr/>
            </p:nvSpPr>
            <p:spPr>
              <a:xfrm>
                <a:off x="7099300" y="2914634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Warschau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66" name="Oval 265"/>
              <p:cNvSpPr/>
              <p:nvPr/>
            </p:nvSpPr>
            <p:spPr>
              <a:xfrm>
                <a:off x="4268611" y="4251246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67" name="Textfeld 266"/>
              <p:cNvSpPr txBox="1"/>
              <p:nvPr/>
            </p:nvSpPr>
            <p:spPr>
              <a:xfrm>
                <a:off x="3746500" y="4314680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München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1580444" y="3379466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69" name="Textfeld 268"/>
              <p:cNvSpPr txBox="1"/>
              <p:nvPr/>
            </p:nvSpPr>
            <p:spPr>
              <a:xfrm>
                <a:off x="1058333" y="3442900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Brüssel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270" name="Freihandform 269"/>
              <p:cNvSpPr/>
              <p:nvPr/>
            </p:nvSpPr>
            <p:spPr>
              <a:xfrm>
                <a:off x="3816350" y="3670300"/>
                <a:ext cx="692150" cy="927100"/>
              </a:xfrm>
              <a:custGeom>
                <a:avLst/>
                <a:gdLst>
                  <a:gd name="connsiteX0" fmla="*/ 692150 w 692150"/>
                  <a:gd name="connsiteY0" fmla="*/ 0 h 927100"/>
                  <a:gd name="connsiteX1" fmla="*/ 501650 w 692150"/>
                  <a:gd name="connsiteY1" fmla="*/ 6350 h 927100"/>
                  <a:gd name="connsiteX2" fmla="*/ 412750 w 692150"/>
                  <a:gd name="connsiteY2" fmla="*/ 12700 h 927100"/>
                  <a:gd name="connsiteX3" fmla="*/ 368300 w 692150"/>
                  <a:gd name="connsiteY3" fmla="*/ 69850 h 927100"/>
                  <a:gd name="connsiteX4" fmla="*/ 361950 w 692150"/>
                  <a:gd name="connsiteY4" fmla="*/ 114300 h 927100"/>
                  <a:gd name="connsiteX5" fmla="*/ 304800 w 692150"/>
                  <a:gd name="connsiteY5" fmla="*/ 171450 h 927100"/>
                  <a:gd name="connsiteX6" fmla="*/ 311150 w 692150"/>
                  <a:gd name="connsiteY6" fmla="*/ 247650 h 927100"/>
                  <a:gd name="connsiteX7" fmla="*/ 196850 w 692150"/>
                  <a:gd name="connsiteY7" fmla="*/ 266700 h 927100"/>
                  <a:gd name="connsiteX8" fmla="*/ 101600 w 692150"/>
                  <a:gd name="connsiteY8" fmla="*/ 311150 h 927100"/>
                  <a:gd name="connsiteX9" fmla="*/ 88900 w 692150"/>
                  <a:gd name="connsiteY9" fmla="*/ 412750 h 927100"/>
                  <a:gd name="connsiteX10" fmla="*/ 82550 w 692150"/>
                  <a:gd name="connsiteY10" fmla="*/ 539750 h 927100"/>
                  <a:gd name="connsiteX11" fmla="*/ 6350 w 692150"/>
                  <a:gd name="connsiteY11" fmla="*/ 539750 h 927100"/>
                  <a:gd name="connsiteX12" fmla="*/ 0 w 692150"/>
                  <a:gd name="connsiteY12" fmla="*/ 654050 h 927100"/>
                  <a:gd name="connsiteX13" fmla="*/ 63500 w 692150"/>
                  <a:gd name="connsiteY13" fmla="*/ 704850 h 927100"/>
                  <a:gd name="connsiteX14" fmla="*/ 101600 w 692150"/>
                  <a:gd name="connsiteY14" fmla="*/ 730250 h 927100"/>
                  <a:gd name="connsiteX15" fmla="*/ 69850 w 692150"/>
                  <a:gd name="connsiteY15" fmla="*/ 831850 h 927100"/>
                  <a:gd name="connsiteX16" fmla="*/ 63500 w 692150"/>
                  <a:gd name="connsiteY16" fmla="*/ 927100 h 927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92150" h="927100">
                    <a:moveTo>
                      <a:pt x="692150" y="0"/>
                    </a:moveTo>
                    <a:lnTo>
                      <a:pt x="501650" y="6350"/>
                    </a:lnTo>
                    <a:lnTo>
                      <a:pt x="412750" y="12700"/>
                    </a:lnTo>
                    <a:lnTo>
                      <a:pt x="368300" y="69850"/>
                    </a:lnTo>
                    <a:lnTo>
                      <a:pt x="361950" y="114300"/>
                    </a:lnTo>
                    <a:cubicBezTo>
                      <a:pt x="303218" y="166506"/>
                      <a:pt x="304800" y="139612"/>
                      <a:pt x="304800" y="171450"/>
                    </a:cubicBezTo>
                    <a:cubicBezTo>
                      <a:pt x="317848" y="249738"/>
                      <a:pt x="343250" y="247650"/>
                      <a:pt x="311150" y="247650"/>
                    </a:cubicBezTo>
                    <a:cubicBezTo>
                      <a:pt x="198475" y="254278"/>
                      <a:pt x="219320" y="221760"/>
                      <a:pt x="196850" y="266700"/>
                    </a:cubicBezTo>
                    <a:cubicBezTo>
                      <a:pt x="99635" y="305586"/>
                      <a:pt x="101600" y="270604"/>
                      <a:pt x="101600" y="311150"/>
                    </a:cubicBezTo>
                    <a:lnTo>
                      <a:pt x="88900" y="412750"/>
                    </a:lnTo>
                    <a:lnTo>
                      <a:pt x="82550" y="539750"/>
                    </a:lnTo>
                    <a:cubicBezTo>
                      <a:pt x="4241" y="533224"/>
                      <a:pt x="6350" y="507912"/>
                      <a:pt x="6350" y="539750"/>
                    </a:cubicBezTo>
                    <a:lnTo>
                      <a:pt x="0" y="654050"/>
                    </a:lnTo>
                    <a:lnTo>
                      <a:pt x="63500" y="704850"/>
                    </a:lnTo>
                    <a:cubicBezTo>
                      <a:pt x="103493" y="724847"/>
                      <a:pt x="101600" y="709701"/>
                      <a:pt x="101600" y="730250"/>
                    </a:cubicBezTo>
                    <a:cubicBezTo>
                      <a:pt x="69181" y="827508"/>
                      <a:pt x="69850" y="792033"/>
                      <a:pt x="69850" y="831850"/>
                    </a:cubicBezTo>
                    <a:lnTo>
                      <a:pt x="63500" y="9271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1" name="Textfeld 270"/>
              <p:cNvSpPr txBox="1"/>
              <p:nvPr/>
            </p:nvSpPr>
            <p:spPr>
              <a:xfrm>
                <a:off x="3816350" y="3873500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Bayern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sp>
          <p:nvSpPr>
            <p:cNvPr id="259" name="Oval 258"/>
            <p:cNvSpPr/>
            <p:nvPr/>
          </p:nvSpPr>
          <p:spPr>
            <a:xfrm>
              <a:off x="5259211" y="3614416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0" name="Textfeld 259"/>
            <p:cNvSpPr txBox="1"/>
            <p:nvPr/>
          </p:nvSpPr>
          <p:spPr>
            <a:xfrm>
              <a:off x="4737100" y="3677850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Prag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4</a:t>
            </a:fld>
            <a:endParaRPr lang="de-DE" dirty="0"/>
          </a:p>
        </p:txBody>
      </p:sp>
      <p:grpSp>
        <p:nvGrpSpPr>
          <p:cNvPr id="191" name="Gruppierung 190"/>
          <p:cNvGrpSpPr/>
          <p:nvPr/>
        </p:nvGrpSpPr>
        <p:grpSpPr>
          <a:xfrm>
            <a:off x="1809749" y="1651070"/>
            <a:ext cx="3568701" cy="1086516"/>
            <a:chOff x="1809749" y="1651070"/>
            <a:chExt cx="3568701" cy="1086516"/>
          </a:xfrm>
        </p:grpSpPr>
        <p:sp>
          <p:nvSpPr>
            <p:cNvPr id="104" name="Abgerundetes Rechteck 103"/>
            <p:cNvSpPr/>
            <p:nvPr/>
          </p:nvSpPr>
          <p:spPr>
            <a:xfrm>
              <a:off x="1809749" y="1651070"/>
              <a:ext cx="3568701" cy="49530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28. Jul. 1742: Frieden von Berlin zw. Preußen &amp; Österreich – Preußen erhält Schlesien</a:t>
              </a:r>
            </a:p>
          </p:txBody>
        </p:sp>
        <p:cxnSp>
          <p:nvCxnSpPr>
            <p:cNvPr id="112" name="Gerade Verbindung 111"/>
            <p:cNvCxnSpPr>
              <a:stCxn id="104" idx="2"/>
            </p:cNvCxnSpPr>
            <p:nvPr/>
          </p:nvCxnSpPr>
          <p:spPr>
            <a:xfrm rot="16200000" flipH="1">
              <a:off x="3926086" y="1814383"/>
              <a:ext cx="591216" cy="1255189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4" name="Gerade Verbindung 113"/>
          <p:cNvCxnSpPr/>
          <p:nvPr/>
        </p:nvCxnSpPr>
        <p:spPr>
          <a:xfrm rot="16200000" flipH="1">
            <a:off x="5767216" y="2934798"/>
            <a:ext cx="436724" cy="269531"/>
          </a:xfrm>
          <a:prstGeom prst="line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5" name="Gruppierung 184"/>
          <p:cNvGrpSpPr/>
          <p:nvPr/>
        </p:nvGrpSpPr>
        <p:grpSpPr>
          <a:xfrm>
            <a:off x="5723811" y="1107985"/>
            <a:ext cx="2899833" cy="1860974"/>
            <a:chOff x="5723811" y="1107985"/>
            <a:chExt cx="2899833" cy="1860974"/>
          </a:xfrm>
        </p:grpSpPr>
        <p:sp>
          <p:nvSpPr>
            <p:cNvPr id="102" name="Abgerundetes Rechteck 101"/>
            <p:cNvSpPr/>
            <p:nvPr/>
          </p:nvSpPr>
          <p:spPr>
            <a:xfrm>
              <a:off x="5723811" y="1107985"/>
              <a:ext cx="2899833" cy="67973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17. Dez. 1740: Preußen besetzt Schlesien, anschließend Preußische Siege über Österreich</a:t>
              </a:r>
            </a:p>
          </p:txBody>
        </p:sp>
        <p:cxnSp>
          <p:nvCxnSpPr>
            <p:cNvPr id="116" name="Gerade Verbindung 115"/>
            <p:cNvCxnSpPr>
              <a:stCxn id="102" idx="2"/>
            </p:cNvCxnSpPr>
            <p:nvPr/>
          </p:nvCxnSpPr>
          <p:spPr>
            <a:xfrm rot="5400000">
              <a:off x="6010385" y="1805616"/>
              <a:ext cx="1181236" cy="1145450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9" name="Gerade Verbindung 118"/>
          <p:cNvCxnSpPr/>
          <p:nvPr/>
        </p:nvCxnSpPr>
        <p:spPr>
          <a:xfrm rot="16200000" flipH="1">
            <a:off x="5090046" y="3335045"/>
            <a:ext cx="1146898" cy="484013"/>
          </a:xfrm>
          <a:prstGeom prst="line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6" name="Gruppierung 185"/>
          <p:cNvGrpSpPr/>
          <p:nvPr/>
        </p:nvGrpSpPr>
        <p:grpSpPr>
          <a:xfrm>
            <a:off x="5778500" y="3669236"/>
            <a:ext cx="2845144" cy="503914"/>
            <a:chOff x="5778500" y="3669236"/>
            <a:chExt cx="2845144" cy="503914"/>
          </a:xfrm>
        </p:grpSpPr>
        <p:sp>
          <p:nvSpPr>
            <p:cNvPr id="108" name="Abgerundetes Rechteck 107"/>
            <p:cNvSpPr/>
            <p:nvPr/>
          </p:nvSpPr>
          <p:spPr>
            <a:xfrm>
              <a:off x="6422138" y="3677850"/>
              <a:ext cx="2201506" cy="49530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Mär. – Mai 1742: Preußen greift Österreich an</a:t>
              </a:r>
            </a:p>
          </p:txBody>
        </p:sp>
        <p:cxnSp>
          <p:nvCxnSpPr>
            <p:cNvPr id="121" name="Gerade Verbindung 120"/>
            <p:cNvCxnSpPr>
              <a:stCxn id="108" idx="1"/>
            </p:cNvCxnSpPr>
            <p:nvPr/>
          </p:nvCxnSpPr>
          <p:spPr>
            <a:xfrm rot="10800000">
              <a:off x="5778500" y="3669236"/>
              <a:ext cx="643638" cy="256265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3" name="Gerade Verbindung 122"/>
          <p:cNvCxnSpPr/>
          <p:nvPr/>
        </p:nvCxnSpPr>
        <p:spPr>
          <a:xfrm flipV="1">
            <a:off x="4622800" y="3810000"/>
            <a:ext cx="520700" cy="285295"/>
          </a:xfrm>
          <a:prstGeom prst="line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Gerade Verbindung 124"/>
          <p:cNvCxnSpPr/>
          <p:nvPr/>
        </p:nvCxnSpPr>
        <p:spPr>
          <a:xfrm flipV="1">
            <a:off x="2573869" y="3670300"/>
            <a:ext cx="2480731" cy="626446"/>
          </a:xfrm>
          <a:prstGeom prst="line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8" name="Gruppierung 187"/>
          <p:cNvGrpSpPr/>
          <p:nvPr/>
        </p:nvGrpSpPr>
        <p:grpSpPr>
          <a:xfrm>
            <a:off x="481013" y="3810003"/>
            <a:ext cx="4368276" cy="1718599"/>
            <a:chOff x="481013" y="3810003"/>
            <a:chExt cx="4368276" cy="1718599"/>
          </a:xfrm>
        </p:grpSpPr>
        <p:sp>
          <p:nvSpPr>
            <p:cNvPr id="103" name="Abgerundetes Rechteck 102"/>
            <p:cNvSpPr/>
            <p:nvPr/>
          </p:nvSpPr>
          <p:spPr>
            <a:xfrm>
              <a:off x="481013" y="4469523"/>
              <a:ext cx="2604744" cy="1059079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Dez. 1741: Bayern, Franzosen &amp; Sachsen besetzen Böhmen / Karl Albrecht wird zum König gekrönt</a:t>
              </a:r>
            </a:p>
          </p:txBody>
        </p:sp>
        <p:cxnSp>
          <p:nvCxnSpPr>
            <p:cNvPr id="133" name="Gerade Verbindung 132"/>
            <p:cNvCxnSpPr>
              <a:stCxn id="103" idx="3"/>
            </p:cNvCxnSpPr>
            <p:nvPr/>
          </p:nvCxnSpPr>
          <p:spPr>
            <a:xfrm flipV="1">
              <a:off x="3085757" y="3810003"/>
              <a:ext cx="1763532" cy="1189060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0" name="Gruppierung 189"/>
          <p:cNvGrpSpPr/>
          <p:nvPr/>
        </p:nvGrpSpPr>
        <p:grpSpPr>
          <a:xfrm>
            <a:off x="531813" y="2637774"/>
            <a:ext cx="3178174" cy="1040076"/>
            <a:chOff x="531813" y="2637774"/>
            <a:chExt cx="3178174" cy="1040076"/>
          </a:xfrm>
        </p:grpSpPr>
        <p:sp>
          <p:nvSpPr>
            <p:cNvPr id="105" name="Abgerundetes Rechteck 104"/>
            <p:cNvSpPr/>
            <p:nvPr/>
          </p:nvSpPr>
          <p:spPr>
            <a:xfrm>
              <a:off x="531813" y="2637774"/>
              <a:ext cx="3178174" cy="49530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24. Jan. &amp; 12. Feb. 1742: Karl Albrecht wird zum Kaiser gewählt &amp; gekrönt </a:t>
              </a:r>
            </a:p>
          </p:txBody>
        </p:sp>
        <p:cxnSp>
          <p:nvCxnSpPr>
            <p:cNvPr id="137" name="Gerade Verbindung 136"/>
            <p:cNvCxnSpPr>
              <a:endCxn id="105" idx="2"/>
            </p:cNvCxnSpPr>
            <p:nvPr/>
          </p:nvCxnSpPr>
          <p:spPr>
            <a:xfrm rot="10800000">
              <a:off x="2120900" y="3133074"/>
              <a:ext cx="1168400" cy="544776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1" name="Gerade Verbindung 160"/>
          <p:cNvCxnSpPr/>
          <p:nvPr/>
        </p:nvCxnSpPr>
        <p:spPr>
          <a:xfrm rot="10800000">
            <a:off x="4483104" y="4302904"/>
            <a:ext cx="1166286" cy="1589"/>
          </a:xfrm>
          <a:prstGeom prst="line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7" name="Gruppierung 186"/>
          <p:cNvGrpSpPr/>
          <p:nvPr/>
        </p:nvGrpSpPr>
        <p:grpSpPr>
          <a:xfrm>
            <a:off x="4945965" y="4382804"/>
            <a:ext cx="3667217" cy="946047"/>
            <a:chOff x="4945965" y="4382804"/>
            <a:chExt cx="3667217" cy="946047"/>
          </a:xfrm>
        </p:grpSpPr>
        <p:sp>
          <p:nvSpPr>
            <p:cNvPr id="159" name="Abgerundetes Rechteck 158"/>
            <p:cNvSpPr/>
            <p:nvPr/>
          </p:nvSpPr>
          <p:spPr>
            <a:xfrm>
              <a:off x="5435008" y="4833551"/>
              <a:ext cx="3178174" cy="49530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12. Feb. 1742: Österreicher marschieren in München ein &amp; besetzen Bayern</a:t>
              </a:r>
            </a:p>
          </p:txBody>
        </p:sp>
        <p:cxnSp>
          <p:nvCxnSpPr>
            <p:cNvPr id="165" name="Gerade Verbindung 164"/>
            <p:cNvCxnSpPr>
              <a:endCxn id="159" idx="0"/>
            </p:cNvCxnSpPr>
            <p:nvPr/>
          </p:nvCxnSpPr>
          <p:spPr>
            <a:xfrm>
              <a:off x="4945965" y="4382804"/>
              <a:ext cx="2078130" cy="450747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8" name="Gerade Verbindung 167"/>
          <p:cNvCxnSpPr/>
          <p:nvPr/>
        </p:nvCxnSpPr>
        <p:spPr>
          <a:xfrm>
            <a:off x="2816163" y="4295157"/>
            <a:ext cx="1305697" cy="1588"/>
          </a:xfrm>
          <a:prstGeom prst="line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9" name="Gruppierung 188"/>
          <p:cNvGrpSpPr/>
          <p:nvPr/>
        </p:nvGrpSpPr>
        <p:grpSpPr>
          <a:xfrm>
            <a:off x="1003299" y="4382804"/>
            <a:ext cx="2762251" cy="1145798"/>
            <a:chOff x="1003299" y="4382804"/>
            <a:chExt cx="2762251" cy="1145798"/>
          </a:xfrm>
        </p:grpSpPr>
        <p:sp>
          <p:nvSpPr>
            <p:cNvPr id="160" name="Abgerundetes Rechteck 159"/>
            <p:cNvSpPr/>
            <p:nvPr/>
          </p:nvSpPr>
          <p:spPr>
            <a:xfrm>
              <a:off x="1003299" y="5034904"/>
              <a:ext cx="2762251" cy="493698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Apr. – Sep. 1742: Bayern &amp; Frankreich erobern Bayern zurück</a:t>
              </a:r>
            </a:p>
          </p:txBody>
        </p:sp>
        <p:cxnSp>
          <p:nvCxnSpPr>
            <p:cNvPr id="180" name="Gerade Verbindung 179"/>
            <p:cNvCxnSpPr>
              <a:endCxn id="160" idx="0"/>
            </p:cNvCxnSpPr>
            <p:nvPr/>
          </p:nvCxnSpPr>
          <p:spPr>
            <a:xfrm rot="10800000" flipV="1">
              <a:off x="2384426" y="4382804"/>
              <a:ext cx="1011145" cy="652100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2" name="Gerade Verbindung 181"/>
          <p:cNvCxnSpPr/>
          <p:nvPr/>
        </p:nvCxnSpPr>
        <p:spPr>
          <a:xfrm rot="10800000">
            <a:off x="2745349" y="4295154"/>
            <a:ext cx="1283578" cy="3"/>
          </a:xfrm>
          <a:prstGeom prst="line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5" name="Rechteck 324"/>
          <p:cNvSpPr/>
          <p:nvPr/>
        </p:nvSpPr>
        <p:spPr>
          <a:xfrm>
            <a:off x="442421" y="5606104"/>
            <a:ext cx="8228797" cy="694800"/>
          </a:xfrm>
          <a:prstGeom prst="rect">
            <a:avLst/>
          </a:prstGeom>
          <a:noFill/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Preußen, Frankreich, Spanien, Bayern &amp; Sachsen</a:t>
            </a:r>
          </a:p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gegen</a:t>
            </a:r>
          </a:p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Österreich, Russland, Niederlande &amp; Großbritannien</a:t>
            </a:r>
            <a:endParaRPr lang="de-DE" sz="1400" dirty="0">
              <a:solidFill>
                <a:srgbClr val="143C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5</a:t>
            </a:fld>
            <a:endParaRPr lang="de-DE" dirty="0"/>
          </a:p>
        </p:txBody>
      </p:sp>
      <p:grpSp>
        <p:nvGrpSpPr>
          <p:cNvPr id="3" name="Gruppierung 94"/>
          <p:cNvGrpSpPr/>
          <p:nvPr/>
        </p:nvGrpSpPr>
        <p:grpSpPr>
          <a:xfrm>
            <a:off x="328789" y="1051155"/>
            <a:ext cx="8342429" cy="4549545"/>
            <a:chOff x="328789" y="1051155"/>
            <a:chExt cx="8342429" cy="4549545"/>
          </a:xfrm>
        </p:grpSpPr>
        <p:grpSp>
          <p:nvGrpSpPr>
            <p:cNvPr id="5" name="Gruppierung 95"/>
            <p:cNvGrpSpPr/>
            <p:nvPr/>
          </p:nvGrpSpPr>
          <p:grpSpPr>
            <a:xfrm>
              <a:off x="328789" y="1051155"/>
              <a:ext cx="8342429" cy="4549545"/>
              <a:chOff x="328789" y="1051155"/>
              <a:chExt cx="8342429" cy="4549545"/>
            </a:xfrm>
          </p:grpSpPr>
          <p:grpSp>
            <p:nvGrpSpPr>
              <p:cNvPr id="6" name="Gruppierung 77"/>
              <p:cNvGrpSpPr/>
              <p:nvPr/>
            </p:nvGrpSpPr>
            <p:grpSpPr>
              <a:xfrm>
                <a:off x="328789" y="1051155"/>
                <a:ext cx="8342429" cy="4549545"/>
                <a:chOff x="328789" y="1051155"/>
                <a:chExt cx="8342429" cy="4549545"/>
              </a:xfrm>
            </p:grpSpPr>
            <p:pic>
              <p:nvPicPr>
                <p:cNvPr id="56" name="Bild 55"/>
                <p:cNvPicPr>
                  <a:picLocks noChangeAspect="1"/>
                </p:cNvPicPr>
                <p:nvPr/>
              </p:nvPicPr>
              <p:blipFill>
                <a:blip r:embed="rId2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442421" y="1051155"/>
                  <a:ext cx="8228797" cy="4541077"/>
                </a:xfrm>
                <a:prstGeom prst="rect">
                  <a:avLst/>
                </a:pr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pic>
            <p:sp>
              <p:nvSpPr>
                <p:cNvPr id="81" name="Freihandform 80"/>
                <p:cNvSpPr/>
                <p:nvPr/>
              </p:nvSpPr>
              <p:spPr>
                <a:xfrm>
                  <a:off x="952500" y="3295650"/>
                  <a:ext cx="2787650" cy="1949625"/>
                </a:xfrm>
                <a:custGeom>
                  <a:avLst/>
                  <a:gdLst>
                    <a:gd name="connsiteX0" fmla="*/ 0 w 2787650"/>
                    <a:gd name="connsiteY0" fmla="*/ 0 h 1949625"/>
                    <a:gd name="connsiteX1" fmla="*/ 50800 w 2787650"/>
                    <a:gd name="connsiteY1" fmla="*/ 107950 h 1949625"/>
                    <a:gd name="connsiteX2" fmla="*/ 127000 w 2787650"/>
                    <a:gd name="connsiteY2" fmla="*/ 152400 h 1949625"/>
                    <a:gd name="connsiteX3" fmla="*/ 222250 w 2787650"/>
                    <a:gd name="connsiteY3" fmla="*/ 120650 h 1949625"/>
                    <a:gd name="connsiteX4" fmla="*/ 285750 w 2787650"/>
                    <a:gd name="connsiteY4" fmla="*/ 222250 h 1949625"/>
                    <a:gd name="connsiteX5" fmla="*/ 412750 w 2787650"/>
                    <a:gd name="connsiteY5" fmla="*/ 241300 h 1949625"/>
                    <a:gd name="connsiteX6" fmla="*/ 431800 w 2787650"/>
                    <a:gd name="connsiteY6" fmla="*/ 304800 h 1949625"/>
                    <a:gd name="connsiteX7" fmla="*/ 603250 w 2787650"/>
                    <a:gd name="connsiteY7" fmla="*/ 311150 h 1949625"/>
                    <a:gd name="connsiteX8" fmla="*/ 615950 w 2787650"/>
                    <a:gd name="connsiteY8" fmla="*/ 412750 h 1949625"/>
                    <a:gd name="connsiteX9" fmla="*/ 781050 w 2787650"/>
                    <a:gd name="connsiteY9" fmla="*/ 425450 h 1949625"/>
                    <a:gd name="connsiteX10" fmla="*/ 831850 w 2787650"/>
                    <a:gd name="connsiteY10" fmla="*/ 349250 h 1949625"/>
                    <a:gd name="connsiteX11" fmla="*/ 831850 w 2787650"/>
                    <a:gd name="connsiteY11" fmla="*/ 349250 h 1949625"/>
                    <a:gd name="connsiteX12" fmla="*/ 850900 w 2787650"/>
                    <a:gd name="connsiteY12" fmla="*/ 425450 h 1949625"/>
                    <a:gd name="connsiteX13" fmla="*/ 869950 w 2787650"/>
                    <a:gd name="connsiteY13" fmla="*/ 488950 h 1949625"/>
                    <a:gd name="connsiteX14" fmla="*/ 1092200 w 2787650"/>
                    <a:gd name="connsiteY14" fmla="*/ 584200 h 1949625"/>
                    <a:gd name="connsiteX15" fmla="*/ 1225550 w 2787650"/>
                    <a:gd name="connsiteY15" fmla="*/ 577850 h 1949625"/>
                    <a:gd name="connsiteX16" fmla="*/ 1289050 w 2787650"/>
                    <a:gd name="connsiteY16" fmla="*/ 609600 h 1949625"/>
                    <a:gd name="connsiteX17" fmla="*/ 1333500 w 2787650"/>
                    <a:gd name="connsiteY17" fmla="*/ 584200 h 1949625"/>
                    <a:gd name="connsiteX18" fmla="*/ 1473200 w 2787650"/>
                    <a:gd name="connsiteY18" fmla="*/ 635000 h 1949625"/>
                    <a:gd name="connsiteX19" fmla="*/ 1555750 w 2787650"/>
                    <a:gd name="connsiteY19" fmla="*/ 717550 h 1949625"/>
                    <a:gd name="connsiteX20" fmla="*/ 1625600 w 2787650"/>
                    <a:gd name="connsiteY20" fmla="*/ 698500 h 1949625"/>
                    <a:gd name="connsiteX21" fmla="*/ 1651000 w 2787650"/>
                    <a:gd name="connsiteY21" fmla="*/ 736600 h 1949625"/>
                    <a:gd name="connsiteX22" fmla="*/ 1727200 w 2787650"/>
                    <a:gd name="connsiteY22" fmla="*/ 730250 h 1949625"/>
                    <a:gd name="connsiteX23" fmla="*/ 1803400 w 2787650"/>
                    <a:gd name="connsiteY23" fmla="*/ 704850 h 1949625"/>
                    <a:gd name="connsiteX24" fmla="*/ 1873250 w 2787650"/>
                    <a:gd name="connsiteY24" fmla="*/ 755650 h 1949625"/>
                    <a:gd name="connsiteX25" fmla="*/ 2070100 w 2787650"/>
                    <a:gd name="connsiteY25" fmla="*/ 781050 h 1949625"/>
                    <a:gd name="connsiteX26" fmla="*/ 1936750 w 2787650"/>
                    <a:gd name="connsiteY26" fmla="*/ 908050 h 1949625"/>
                    <a:gd name="connsiteX27" fmla="*/ 1873250 w 2787650"/>
                    <a:gd name="connsiteY27" fmla="*/ 1060450 h 1949625"/>
                    <a:gd name="connsiteX28" fmla="*/ 1854200 w 2787650"/>
                    <a:gd name="connsiteY28" fmla="*/ 1143000 h 1949625"/>
                    <a:gd name="connsiteX29" fmla="*/ 1828800 w 2787650"/>
                    <a:gd name="connsiteY29" fmla="*/ 1244600 h 1949625"/>
                    <a:gd name="connsiteX30" fmla="*/ 1841500 w 2787650"/>
                    <a:gd name="connsiteY30" fmla="*/ 1308100 h 1949625"/>
                    <a:gd name="connsiteX31" fmla="*/ 1727200 w 2787650"/>
                    <a:gd name="connsiteY31" fmla="*/ 1352550 h 1949625"/>
                    <a:gd name="connsiteX32" fmla="*/ 1625600 w 2787650"/>
                    <a:gd name="connsiteY32" fmla="*/ 1320800 h 1949625"/>
                    <a:gd name="connsiteX33" fmla="*/ 1593850 w 2787650"/>
                    <a:gd name="connsiteY33" fmla="*/ 1371600 h 1949625"/>
                    <a:gd name="connsiteX34" fmla="*/ 1638300 w 2787650"/>
                    <a:gd name="connsiteY34" fmla="*/ 1390650 h 1949625"/>
                    <a:gd name="connsiteX35" fmla="*/ 1447800 w 2787650"/>
                    <a:gd name="connsiteY35" fmla="*/ 1524000 h 1949625"/>
                    <a:gd name="connsiteX36" fmla="*/ 1428750 w 2787650"/>
                    <a:gd name="connsiteY36" fmla="*/ 1587500 h 1949625"/>
                    <a:gd name="connsiteX37" fmla="*/ 1327150 w 2787650"/>
                    <a:gd name="connsiteY37" fmla="*/ 1651000 h 1949625"/>
                    <a:gd name="connsiteX38" fmla="*/ 1314450 w 2787650"/>
                    <a:gd name="connsiteY38" fmla="*/ 1727200 h 1949625"/>
                    <a:gd name="connsiteX39" fmla="*/ 1282700 w 2787650"/>
                    <a:gd name="connsiteY39" fmla="*/ 1816100 h 1949625"/>
                    <a:gd name="connsiteX40" fmla="*/ 1377950 w 2787650"/>
                    <a:gd name="connsiteY40" fmla="*/ 1797050 h 1949625"/>
                    <a:gd name="connsiteX41" fmla="*/ 1377950 w 2787650"/>
                    <a:gd name="connsiteY41" fmla="*/ 1746250 h 1949625"/>
                    <a:gd name="connsiteX42" fmla="*/ 1536700 w 2787650"/>
                    <a:gd name="connsiteY42" fmla="*/ 1689100 h 1949625"/>
                    <a:gd name="connsiteX43" fmla="*/ 1593850 w 2787650"/>
                    <a:gd name="connsiteY43" fmla="*/ 1784350 h 1949625"/>
                    <a:gd name="connsiteX44" fmla="*/ 1644650 w 2787650"/>
                    <a:gd name="connsiteY44" fmla="*/ 1873250 h 1949625"/>
                    <a:gd name="connsiteX45" fmla="*/ 1695450 w 2787650"/>
                    <a:gd name="connsiteY45" fmla="*/ 1917700 h 1949625"/>
                    <a:gd name="connsiteX46" fmla="*/ 1816100 w 2787650"/>
                    <a:gd name="connsiteY46" fmla="*/ 1885950 h 1949625"/>
                    <a:gd name="connsiteX47" fmla="*/ 1949450 w 2787650"/>
                    <a:gd name="connsiteY47" fmla="*/ 1898650 h 1949625"/>
                    <a:gd name="connsiteX48" fmla="*/ 2032000 w 2787650"/>
                    <a:gd name="connsiteY48" fmla="*/ 1847850 h 1949625"/>
                    <a:gd name="connsiteX49" fmla="*/ 2057400 w 2787650"/>
                    <a:gd name="connsiteY49" fmla="*/ 1765300 h 1949625"/>
                    <a:gd name="connsiteX50" fmla="*/ 2159000 w 2787650"/>
                    <a:gd name="connsiteY50" fmla="*/ 1720850 h 1949625"/>
                    <a:gd name="connsiteX51" fmla="*/ 2190750 w 2787650"/>
                    <a:gd name="connsiteY51" fmla="*/ 1790700 h 1949625"/>
                    <a:gd name="connsiteX52" fmla="*/ 2305050 w 2787650"/>
                    <a:gd name="connsiteY52" fmla="*/ 1835150 h 1949625"/>
                    <a:gd name="connsiteX53" fmla="*/ 2330450 w 2787650"/>
                    <a:gd name="connsiteY53" fmla="*/ 1892300 h 1949625"/>
                    <a:gd name="connsiteX54" fmla="*/ 2368550 w 2787650"/>
                    <a:gd name="connsiteY54" fmla="*/ 1930400 h 1949625"/>
                    <a:gd name="connsiteX55" fmla="*/ 2393950 w 2787650"/>
                    <a:gd name="connsiteY55" fmla="*/ 1879600 h 1949625"/>
                    <a:gd name="connsiteX56" fmla="*/ 2482850 w 2787650"/>
                    <a:gd name="connsiteY56" fmla="*/ 1765300 h 1949625"/>
                    <a:gd name="connsiteX57" fmla="*/ 2482850 w 2787650"/>
                    <a:gd name="connsiteY57" fmla="*/ 1695450 h 1949625"/>
                    <a:gd name="connsiteX58" fmla="*/ 2527300 w 2787650"/>
                    <a:gd name="connsiteY58" fmla="*/ 1695450 h 1949625"/>
                    <a:gd name="connsiteX59" fmla="*/ 2584450 w 2787650"/>
                    <a:gd name="connsiteY59" fmla="*/ 1778000 h 1949625"/>
                    <a:gd name="connsiteX60" fmla="*/ 2692400 w 2787650"/>
                    <a:gd name="connsiteY60" fmla="*/ 1746250 h 1949625"/>
                    <a:gd name="connsiteX61" fmla="*/ 2755900 w 2787650"/>
                    <a:gd name="connsiteY61" fmla="*/ 1733550 h 1949625"/>
                    <a:gd name="connsiteX62" fmla="*/ 2768600 w 2787650"/>
                    <a:gd name="connsiteY62" fmla="*/ 1651000 h 1949625"/>
                    <a:gd name="connsiteX63" fmla="*/ 2787650 w 2787650"/>
                    <a:gd name="connsiteY63" fmla="*/ 1568450 h 1949625"/>
                    <a:gd name="connsiteX64" fmla="*/ 2698750 w 2787650"/>
                    <a:gd name="connsiteY64" fmla="*/ 1536700 h 1949625"/>
                    <a:gd name="connsiteX65" fmla="*/ 2673350 w 2787650"/>
                    <a:gd name="connsiteY65" fmla="*/ 1492250 h 1949625"/>
                    <a:gd name="connsiteX66" fmla="*/ 2578100 w 2787650"/>
                    <a:gd name="connsiteY66" fmla="*/ 1498600 h 1949625"/>
                    <a:gd name="connsiteX67" fmla="*/ 2578100 w 2787650"/>
                    <a:gd name="connsiteY67" fmla="*/ 1397000 h 1949625"/>
                    <a:gd name="connsiteX68" fmla="*/ 2597150 w 2787650"/>
                    <a:gd name="connsiteY68" fmla="*/ 1346200 h 1949625"/>
                    <a:gd name="connsiteX69" fmla="*/ 2559050 w 2787650"/>
                    <a:gd name="connsiteY69" fmla="*/ 1308100 h 1949625"/>
                    <a:gd name="connsiteX70" fmla="*/ 2470150 w 2787650"/>
                    <a:gd name="connsiteY70" fmla="*/ 1263650 h 1949625"/>
                    <a:gd name="connsiteX71" fmla="*/ 2362200 w 2787650"/>
                    <a:gd name="connsiteY71" fmla="*/ 1257300 h 1949625"/>
                    <a:gd name="connsiteX72" fmla="*/ 2260600 w 2787650"/>
                    <a:gd name="connsiteY72" fmla="*/ 1257300 h 1949625"/>
                    <a:gd name="connsiteX73" fmla="*/ 2222500 w 2787650"/>
                    <a:gd name="connsiteY73" fmla="*/ 1206500 h 1949625"/>
                    <a:gd name="connsiteX74" fmla="*/ 2165350 w 2787650"/>
                    <a:gd name="connsiteY74" fmla="*/ 1250950 h 1949625"/>
                    <a:gd name="connsiteX75" fmla="*/ 2165350 w 2787650"/>
                    <a:gd name="connsiteY75" fmla="*/ 1250950 h 1949625"/>
                    <a:gd name="connsiteX76" fmla="*/ 2159000 w 2787650"/>
                    <a:gd name="connsiteY76" fmla="*/ 1295400 h 1949625"/>
                    <a:gd name="connsiteX77" fmla="*/ 2057400 w 2787650"/>
                    <a:gd name="connsiteY77" fmla="*/ 1276350 h 1949625"/>
                    <a:gd name="connsiteX78" fmla="*/ 1981200 w 2787650"/>
                    <a:gd name="connsiteY78" fmla="*/ 1295400 h 1949625"/>
                    <a:gd name="connsiteX79" fmla="*/ 1936750 w 2787650"/>
                    <a:gd name="connsiteY79" fmla="*/ 1308100 h 1949625"/>
                    <a:gd name="connsiteX80" fmla="*/ 1873250 w 2787650"/>
                    <a:gd name="connsiteY80" fmla="*/ 1314450 h 1949625"/>
                    <a:gd name="connsiteX81" fmla="*/ 1828800 w 2787650"/>
                    <a:gd name="connsiteY81" fmla="*/ 1282700 h 1949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</a:cxnLst>
                  <a:rect l="l" t="t" r="r" b="b"/>
                  <a:pathLst>
                    <a:path w="2787650" h="1949625">
                      <a:moveTo>
                        <a:pt x="0" y="0"/>
                      </a:moveTo>
                      <a:cubicBezTo>
                        <a:pt x="45256" y="109907"/>
                        <a:pt x="5536" y="107950"/>
                        <a:pt x="50800" y="107950"/>
                      </a:cubicBezTo>
                      <a:lnTo>
                        <a:pt x="127000" y="152400"/>
                      </a:lnTo>
                      <a:lnTo>
                        <a:pt x="222250" y="120650"/>
                      </a:lnTo>
                      <a:cubicBezTo>
                        <a:pt x="280438" y="224095"/>
                        <a:pt x="240543" y="222250"/>
                        <a:pt x="285750" y="222250"/>
                      </a:cubicBezTo>
                      <a:lnTo>
                        <a:pt x="412750" y="241300"/>
                      </a:lnTo>
                      <a:lnTo>
                        <a:pt x="431800" y="304800"/>
                      </a:lnTo>
                      <a:lnTo>
                        <a:pt x="603250" y="311150"/>
                      </a:lnTo>
                      <a:lnTo>
                        <a:pt x="615950" y="412750"/>
                      </a:lnTo>
                      <a:lnTo>
                        <a:pt x="781050" y="425450"/>
                      </a:lnTo>
                      <a:lnTo>
                        <a:pt x="831850" y="349250"/>
                      </a:lnTo>
                      <a:lnTo>
                        <a:pt x="831850" y="349250"/>
                      </a:lnTo>
                      <a:lnTo>
                        <a:pt x="850900" y="425450"/>
                      </a:lnTo>
                      <a:lnTo>
                        <a:pt x="869950" y="488950"/>
                      </a:lnTo>
                      <a:lnTo>
                        <a:pt x="1092200" y="584200"/>
                      </a:lnTo>
                      <a:lnTo>
                        <a:pt x="1225550" y="577850"/>
                      </a:lnTo>
                      <a:lnTo>
                        <a:pt x="1289050" y="609600"/>
                      </a:lnTo>
                      <a:lnTo>
                        <a:pt x="1333500" y="584200"/>
                      </a:lnTo>
                      <a:lnTo>
                        <a:pt x="1473200" y="635000"/>
                      </a:lnTo>
                      <a:lnTo>
                        <a:pt x="1555750" y="717550"/>
                      </a:lnTo>
                      <a:lnTo>
                        <a:pt x="1625600" y="698500"/>
                      </a:lnTo>
                      <a:lnTo>
                        <a:pt x="1651000" y="736600"/>
                      </a:lnTo>
                      <a:lnTo>
                        <a:pt x="1727200" y="730250"/>
                      </a:lnTo>
                      <a:lnTo>
                        <a:pt x="1803400" y="704850"/>
                      </a:lnTo>
                      <a:lnTo>
                        <a:pt x="1873250" y="755650"/>
                      </a:lnTo>
                      <a:lnTo>
                        <a:pt x="2070100" y="781050"/>
                      </a:lnTo>
                      <a:lnTo>
                        <a:pt x="1936750" y="908050"/>
                      </a:lnTo>
                      <a:lnTo>
                        <a:pt x="1873250" y="1060450"/>
                      </a:lnTo>
                      <a:lnTo>
                        <a:pt x="1854200" y="1143000"/>
                      </a:lnTo>
                      <a:lnTo>
                        <a:pt x="1828800" y="1244600"/>
                      </a:lnTo>
                      <a:cubicBezTo>
                        <a:pt x="1841959" y="1303816"/>
                        <a:pt x="1841500" y="1282235"/>
                        <a:pt x="1841500" y="1308100"/>
                      </a:cubicBezTo>
                      <a:lnTo>
                        <a:pt x="1727200" y="1352550"/>
                      </a:lnTo>
                      <a:lnTo>
                        <a:pt x="1625600" y="1320800"/>
                      </a:lnTo>
                      <a:cubicBezTo>
                        <a:pt x="1592822" y="1379800"/>
                        <a:pt x="1593850" y="1399742"/>
                        <a:pt x="1593850" y="1371600"/>
                      </a:cubicBezTo>
                      <a:lnTo>
                        <a:pt x="1638300" y="1390650"/>
                      </a:lnTo>
                      <a:lnTo>
                        <a:pt x="1447800" y="1524000"/>
                      </a:lnTo>
                      <a:lnTo>
                        <a:pt x="1428750" y="1587500"/>
                      </a:lnTo>
                      <a:lnTo>
                        <a:pt x="1327150" y="1651000"/>
                      </a:lnTo>
                      <a:lnTo>
                        <a:pt x="1314450" y="1727200"/>
                      </a:lnTo>
                      <a:lnTo>
                        <a:pt x="1282700" y="1816100"/>
                      </a:lnTo>
                      <a:lnTo>
                        <a:pt x="1377950" y="1797050"/>
                      </a:lnTo>
                      <a:cubicBezTo>
                        <a:pt x="1371337" y="1744150"/>
                        <a:pt x="1354535" y="1746250"/>
                        <a:pt x="1377950" y="1746250"/>
                      </a:cubicBezTo>
                      <a:lnTo>
                        <a:pt x="1536700" y="1689100"/>
                      </a:lnTo>
                      <a:lnTo>
                        <a:pt x="1593850" y="1784350"/>
                      </a:lnTo>
                      <a:lnTo>
                        <a:pt x="1644650" y="1873250"/>
                      </a:lnTo>
                      <a:lnTo>
                        <a:pt x="1695450" y="1917700"/>
                      </a:lnTo>
                      <a:lnTo>
                        <a:pt x="1816100" y="1885950"/>
                      </a:lnTo>
                      <a:lnTo>
                        <a:pt x="1949450" y="1898650"/>
                      </a:lnTo>
                      <a:lnTo>
                        <a:pt x="2032000" y="1847850"/>
                      </a:lnTo>
                      <a:lnTo>
                        <a:pt x="2057400" y="1765300"/>
                      </a:lnTo>
                      <a:lnTo>
                        <a:pt x="2159000" y="1720850"/>
                      </a:lnTo>
                      <a:lnTo>
                        <a:pt x="2190750" y="1790700"/>
                      </a:lnTo>
                      <a:lnTo>
                        <a:pt x="2305050" y="1835150"/>
                      </a:lnTo>
                      <a:lnTo>
                        <a:pt x="2330450" y="1892300"/>
                      </a:lnTo>
                      <a:cubicBezTo>
                        <a:pt x="2363940" y="1939186"/>
                        <a:pt x="2349325" y="1949625"/>
                        <a:pt x="2368550" y="1930400"/>
                      </a:cubicBezTo>
                      <a:lnTo>
                        <a:pt x="2393950" y="1879600"/>
                      </a:lnTo>
                      <a:lnTo>
                        <a:pt x="2482850" y="1765300"/>
                      </a:lnTo>
                      <a:lnTo>
                        <a:pt x="2482850" y="1695450"/>
                      </a:lnTo>
                      <a:cubicBezTo>
                        <a:pt x="2529395" y="1688801"/>
                        <a:pt x="2527300" y="1674133"/>
                        <a:pt x="2527300" y="1695450"/>
                      </a:cubicBezTo>
                      <a:lnTo>
                        <a:pt x="2584450" y="1778000"/>
                      </a:lnTo>
                      <a:lnTo>
                        <a:pt x="2692400" y="1746250"/>
                      </a:lnTo>
                      <a:cubicBezTo>
                        <a:pt x="2758006" y="1739689"/>
                        <a:pt x="2755900" y="1761172"/>
                        <a:pt x="2755900" y="1733550"/>
                      </a:cubicBezTo>
                      <a:lnTo>
                        <a:pt x="2768600" y="1651000"/>
                      </a:lnTo>
                      <a:lnTo>
                        <a:pt x="2787650" y="1568450"/>
                      </a:lnTo>
                      <a:lnTo>
                        <a:pt x="2698750" y="1536700"/>
                      </a:lnTo>
                      <a:lnTo>
                        <a:pt x="2673350" y="1492250"/>
                      </a:lnTo>
                      <a:lnTo>
                        <a:pt x="2578100" y="1498600"/>
                      </a:lnTo>
                      <a:lnTo>
                        <a:pt x="2578100" y="1397000"/>
                      </a:lnTo>
                      <a:cubicBezTo>
                        <a:pt x="2591313" y="1344147"/>
                        <a:pt x="2573346" y="1346200"/>
                        <a:pt x="2597150" y="1346200"/>
                      </a:cubicBezTo>
                      <a:cubicBezTo>
                        <a:pt x="2564045" y="1306474"/>
                        <a:pt x="2581932" y="1308100"/>
                        <a:pt x="2559050" y="1308100"/>
                      </a:cubicBezTo>
                      <a:lnTo>
                        <a:pt x="2470150" y="1263650"/>
                      </a:lnTo>
                      <a:lnTo>
                        <a:pt x="2362200" y="1257300"/>
                      </a:lnTo>
                      <a:lnTo>
                        <a:pt x="2260600" y="1257300"/>
                      </a:lnTo>
                      <a:lnTo>
                        <a:pt x="2222500" y="1206500"/>
                      </a:lnTo>
                      <a:lnTo>
                        <a:pt x="2165350" y="1250950"/>
                      </a:lnTo>
                      <a:lnTo>
                        <a:pt x="2165350" y="1250950"/>
                      </a:lnTo>
                      <a:cubicBezTo>
                        <a:pt x="2158737" y="1303850"/>
                        <a:pt x="2159000" y="1318815"/>
                        <a:pt x="2159000" y="1295400"/>
                      </a:cubicBezTo>
                      <a:lnTo>
                        <a:pt x="2057400" y="1276350"/>
                      </a:lnTo>
                      <a:lnTo>
                        <a:pt x="1981200" y="1295400"/>
                      </a:lnTo>
                      <a:cubicBezTo>
                        <a:pt x="1941092" y="1308769"/>
                        <a:pt x="1956487" y="1308100"/>
                        <a:pt x="1936750" y="1308100"/>
                      </a:cubicBezTo>
                      <a:lnTo>
                        <a:pt x="1873250" y="1314450"/>
                      </a:lnTo>
                      <a:lnTo>
                        <a:pt x="1828800" y="128270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84" name="Freihandform 83"/>
                <p:cNvSpPr/>
                <p:nvPr/>
              </p:nvSpPr>
              <p:spPr>
                <a:xfrm>
                  <a:off x="3704167" y="4910667"/>
                  <a:ext cx="1341966" cy="444539"/>
                </a:xfrm>
                <a:custGeom>
                  <a:avLst/>
                  <a:gdLst>
                    <a:gd name="connsiteX0" fmla="*/ 0 w 1341966"/>
                    <a:gd name="connsiteY0" fmla="*/ 127000 h 444539"/>
                    <a:gd name="connsiteX1" fmla="*/ 25400 w 1341966"/>
                    <a:gd name="connsiteY1" fmla="*/ 266700 h 444539"/>
                    <a:gd name="connsiteX2" fmla="*/ 4233 w 1341966"/>
                    <a:gd name="connsiteY2" fmla="*/ 372533 h 444539"/>
                    <a:gd name="connsiteX3" fmla="*/ 88900 w 1341966"/>
                    <a:gd name="connsiteY3" fmla="*/ 406400 h 444539"/>
                    <a:gd name="connsiteX4" fmla="*/ 190500 w 1341966"/>
                    <a:gd name="connsiteY4" fmla="*/ 393700 h 444539"/>
                    <a:gd name="connsiteX5" fmla="*/ 262466 w 1341966"/>
                    <a:gd name="connsiteY5" fmla="*/ 414866 h 444539"/>
                    <a:gd name="connsiteX6" fmla="*/ 381000 w 1341966"/>
                    <a:gd name="connsiteY6" fmla="*/ 414866 h 444539"/>
                    <a:gd name="connsiteX7" fmla="*/ 491066 w 1341966"/>
                    <a:gd name="connsiteY7" fmla="*/ 347133 h 444539"/>
                    <a:gd name="connsiteX8" fmla="*/ 588433 w 1341966"/>
                    <a:gd name="connsiteY8" fmla="*/ 330200 h 444539"/>
                    <a:gd name="connsiteX9" fmla="*/ 702733 w 1341966"/>
                    <a:gd name="connsiteY9" fmla="*/ 292100 h 444539"/>
                    <a:gd name="connsiteX10" fmla="*/ 817033 w 1341966"/>
                    <a:gd name="connsiteY10" fmla="*/ 148166 h 444539"/>
                    <a:gd name="connsiteX11" fmla="*/ 846666 w 1341966"/>
                    <a:gd name="connsiteY11" fmla="*/ 0 h 444539"/>
                    <a:gd name="connsiteX12" fmla="*/ 846666 w 1341966"/>
                    <a:gd name="connsiteY12" fmla="*/ 0 h 444539"/>
                    <a:gd name="connsiteX13" fmla="*/ 922866 w 1341966"/>
                    <a:gd name="connsiteY13" fmla="*/ 16933 h 444539"/>
                    <a:gd name="connsiteX14" fmla="*/ 1011766 w 1341966"/>
                    <a:gd name="connsiteY14" fmla="*/ 21166 h 444539"/>
                    <a:gd name="connsiteX15" fmla="*/ 1028700 w 1341966"/>
                    <a:gd name="connsiteY15" fmla="*/ 42333 h 444539"/>
                    <a:gd name="connsiteX16" fmla="*/ 1134533 w 1341966"/>
                    <a:gd name="connsiteY16" fmla="*/ 38100 h 444539"/>
                    <a:gd name="connsiteX17" fmla="*/ 1185333 w 1341966"/>
                    <a:gd name="connsiteY17" fmla="*/ 59266 h 444539"/>
                    <a:gd name="connsiteX18" fmla="*/ 1244600 w 1341966"/>
                    <a:gd name="connsiteY18" fmla="*/ 46566 h 444539"/>
                    <a:gd name="connsiteX19" fmla="*/ 1341966 w 1341966"/>
                    <a:gd name="connsiteY19" fmla="*/ 67733 h 444539"/>
                    <a:gd name="connsiteX20" fmla="*/ 1325033 w 1341966"/>
                    <a:gd name="connsiteY20" fmla="*/ 97366 h 444539"/>
                    <a:gd name="connsiteX21" fmla="*/ 1291166 w 1341966"/>
                    <a:gd name="connsiteY21" fmla="*/ 101600 h 444539"/>
                    <a:gd name="connsiteX22" fmla="*/ 1231900 w 1341966"/>
                    <a:gd name="connsiteY22" fmla="*/ 152400 h 444539"/>
                    <a:gd name="connsiteX23" fmla="*/ 1244600 w 1341966"/>
                    <a:gd name="connsiteY23" fmla="*/ 177800 h 444539"/>
                    <a:gd name="connsiteX24" fmla="*/ 1320800 w 1341966"/>
                    <a:gd name="connsiteY24" fmla="*/ 194733 h 444539"/>
                    <a:gd name="connsiteX25" fmla="*/ 1308100 w 1341966"/>
                    <a:gd name="connsiteY25" fmla="*/ 224366 h 444539"/>
                    <a:gd name="connsiteX26" fmla="*/ 1270000 w 1341966"/>
                    <a:gd name="connsiteY26" fmla="*/ 237066 h 444539"/>
                    <a:gd name="connsiteX27" fmla="*/ 1253066 w 1341966"/>
                    <a:gd name="connsiteY27" fmla="*/ 266700 h 444539"/>
                    <a:gd name="connsiteX28" fmla="*/ 1312333 w 1341966"/>
                    <a:gd name="connsiteY28" fmla="*/ 258233 h 444539"/>
                    <a:gd name="connsiteX29" fmla="*/ 1299633 w 1341966"/>
                    <a:gd name="connsiteY29" fmla="*/ 330200 h 44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341966" h="444539">
                      <a:moveTo>
                        <a:pt x="0" y="127000"/>
                      </a:moveTo>
                      <a:lnTo>
                        <a:pt x="25400" y="266700"/>
                      </a:lnTo>
                      <a:lnTo>
                        <a:pt x="4233" y="372533"/>
                      </a:lnTo>
                      <a:lnTo>
                        <a:pt x="88900" y="406400"/>
                      </a:lnTo>
                      <a:lnTo>
                        <a:pt x="190500" y="393700"/>
                      </a:lnTo>
                      <a:cubicBezTo>
                        <a:pt x="263797" y="419570"/>
                        <a:pt x="262466" y="444539"/>
                        <a:pt x="262466" y="414866"/>
                      </a:cubicBezTo>
                      <a:lnTo>
                        <a:pt x="381000" y="414866"/>
                      </a:lnTo>
                      <a:cubicBezTo>
                        <a:pt x="496514" y="346414"/>
                        <a:pt x="539587" y="347133"/>
                        <a:pt x="491066" y="347133"/>
                      </a:cubicBezTo>
                      <a:lnTo>
                        <a:pt x="588433" y="330200"/>
                      </a:lnTo>
                      <a:lnTo>
                        <a:pt x="702733" y="292100"/>
                      </a:lnTo>
                      <a:lnTo>
                        <a:pt x="817033" y="148166"/>
                      </a:lnTo>
                      <a:lnTo>
                        <a:pt x="846666" y="0"/>
                      </a:lnTo>
                      <a:lnTo>
                        <a:pt x="846666" y="0"/>
                      </a:lnTo>
                      <a:lnTo>
                        <a:pt x="922866" y="16933"/>
                      </a:lnTo>
                      <a:lnTo>
                        <a:pt x="1011766" y="21166"/>
                      </a:lnTo>
                      <a:lnTo>
                        <a:pt x="1028700" y="42333"/>
                      </a:lnTo>
                      <a:lnTo>
                        <a:pt x="1134533" y="38100"/>
                      </a:lnTo>
                      <a:lnTo>
                        <a:pt x="1185333" y="59266"/>
                      </a:lnTo>
                      <a:lnTo>
                        <a:pt x="1244600" y="46566"/>
                      </a:lnTo>
                      <a:lnTo>
                        <a:pt x="1341966" y="67733"/>
                      </a:lnTo>
                      <a:lnTo>
                        <a:pt x="1325033" y="97366"/>
                      </a:lnTo>
                      <a:lnTo>
                        <a:pt x="1291166" y="101600"/>
                      </a:lnTo>
                      <a:lnTo>
                        <a:pt x="1231900" y="152400"/>
                      </a:lnTo>
                      <a:cubicBezTo>
                        <a:pt x="1240812" y="179139"/>
                        <a:pt x="1231441" y="177800"/>
                        <a:pt x="1244600" y="177800"/>
                      </a:cubicBezTo>
                      <a:lnTo>
                        <a:pt x="1320800" y="194733"/>
                      </a:lnTo>
                      <a:cubicBezTo>
                        <a:pt x="1307604" y="229921"/>
                        <a:pt x="1308100" y="240657"/>
                        <a:pt x="1308100" y="224366"/>
                      </a:cubicBezTo>
                      <a:lnTo>
                        <a:pt x="1270000" y="237066"/>
                      </a:lnTo>
                      <a:lnTo>
                        <a:pt x="1253066" y="266700"/>
                      </a:lnTo>
                      <a:cubicBezTo>
                        <a:pt x="1313740" y="262365"/>
                        <a:pt x="1312333" y="282272"/>
                        <a:pt x="1312333" y="258233"/>
                      </a:cubicBezTo>
                      <a:lnTo>
                        <a:pt x="1299633" y="33020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90" name="Freihandform 89"/>
                <p:cNvSpPr/>
                <p:nvPr/>
              </p:nvSpPr>
              <p:spPr>
                <a:xfrm>
                  <a:off x="2120900" y="5109633"/>
                  <a:ext cx="105833" cy="482600"/>
                </a:xfrm>
                <a:custGeom>
                  <a:avLst/>
                  <a:gdLst>
                    <a:gd name="connsiteX0" fmla="*/ 105833 w 105833"/>
                    <a:gd name="connsiteY0" fmla="*/ 0 h 482600"/>
                    <a:gd name="connsiteX1" fmla="*/ 25400 w 105833"/>
                    <a:gd name="connsiteY1" fmla="*/ 173567 h 482600"/>
                    <a:gd name="connsiteX2" fmla="*/ 42333 w 105833"/>
                    <a:gd name="connsiteY2" fmla="*/ 287867 h 482600"/>
                    <a:gd name="connsiteX3" fmla="*/ 0 w 105833"/>
                    <a:gd name="connsiteY3" fmla="*/ 397934 h 482600"/>
                    <a:gd name="connsiteX4" fmla="*/ 21167 w 105833"/>
                    <a:gd name="connsiteY4" fmla="*/ 482600 h 482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5833" h="482600">
                      <a:moveTo>
                        <a:pt x="105833" y="0"/>
                      </a:moveTo>
                      <a:lnTo>
                        <a:pt x="25400" y="173567"/>
                      </a:lnTo>
                      <a:lnTo>
                        <a:pt x="42333" y="287867"/>
                      </a:lnTo>
                      <a:lnTo>
                        <a:pt x="0" y="397934"/>
                      </a:lnTo>
                      <a:lnTo>
                        <a:pt x="21167" y="48260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3" name="Freihandform 92"/>
                <p:cNvSpPr/>
                <p:nvPr/>
              </p:nvSpPr>
              <p:spPr>
                <a:xfrm>
                  <a:off x="5029200" y="5156200"/>
                  <a:ext cx="749300" cy="300567"/>
                </a:xfrm>
                <a:custGeom>
                  <a:avLst/>
                  <a:gdLst>
                    <a:gd name="connsiteX0" fmla="*/ 0 w 749300"/>
                    <a:gd name="connsiteY0" fmla="*/ 165100 h 300567"/>
                    <a:gd name="connsiteX1" fmla="*/ 105833 w 749300"/>
                    <a:gd name="connsiteY1" fmla="*/ 220133 h 300567"/>
                    <a:gd name="connsiteX2" fmla="*/ 84667 w 749300"/>
                    <a:gd name="connsiteY2" fmla="*/ 300567 h 300567"/>
                    <a:gd name="connsiteX3" fmla="*/ 241300 w 749300"/>
                    <a:gd name="connsiteY3" fmla="*/ 254000 h 300567"/>
                    <a:gd name="connsiteX4" fmla="*/ 414867 w 749300"/>
                    <a:gd name="connsiteY4" fmla="*/ 203200 h 300567"/>
                    <a:gd name="connsiteX5" fmla="*/ 486833 w 749300"/>
                    <a:gd name="connsiteY5" fmla="*/ 194733 h 300567"/>
                    <a:gd name="connsiteX6" fmla="*/ 554567 w 749300"/>
                    <a:gd name="connsiteY6" fmla="*/ 215900 h 300567"/>
                    <a:gd name="connsiteX7" fmla="*/ 622300 w 749300"/>
                    <a:gd name="connsiteY7" fmla="*/ 211667 h 300567"/>
                    <a:gd name="connsiteX8" fmla="*/ 635000 w 749300"/>
                    <a:gd name="connsiteY8" fmla="*/ 135467 h 300567"/>
                    <a:gd name="connsiteX9" fmla="*/ 630767 w 749300"/>
                    <a:gd name="connsiteY9" fmla="*/ 97367 h 300567"/>
                    <a:gd name="connsiteX10" fmla="*/ 736600 w 749300"/>
                    <a:gd name="connsiteY10" fmla="*/ 63500 h 300567"/>
                    <a:gd name="connsiteX11" fmla="*/ 749300 w 749300"/>
                    <a:gd name="connsiteY11" fmla="*/ 0 h 300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49300" h="300567">
                      <a:moveTo>
                        <a:pt x="0" y="165100"/>
                      </a:moveTo>
                      <a:cubicBezTo>
                        <a:pt x="103324" y="225373"/>
                        <a:pt x="73879" y="252094"/>
                        <a:pt x="105833" y="220133"/>
                      </a:cubicBezTo>
                      <a:lnTo>
                        <a:pt x="84667" y="300567"/>
                      </a:lnTo>
                      <a:lnTo>
                        <a:pt x="241300" y="254000"/>
                      </a:lnTo>
                      <a:lnTo>
                        <a:pt x="414867" y="203200"/>
                      </a:lnTo>
                      <a:cubicBezTo>
                        <a:pt x="484000" y="194558"/>
                        <a:pt x="459847" y="194733"/>
                        <a:pt x="486833" y="194733"/>
                      </a:cubicBezTo>
                      <a:lnTo>
                        <a:pt x="554567" y="215900"/>
                      </a:lnTo>
                      <a:lnTo>
                        <a:pt x="622300" y="211667"/>
                      </a:lnTo>
                      <a:lnTo>
                        <a:pt x="635000" y="135467"/>
                      </a:lnTo>
                      <a:lnTo>
                        <a:pt x="630767" y="97367"/>
                      </a:lnTo>
                      <a:lnTo>
                        <a:pt x="736600" y="63500"/>
                      </a:lnTo>
                      <a:lnTo>
                        <a:pt x="749300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97" name="Freihandform 96"/>
                <p:cNvSpPr/>
                <p:nvPr/>
              </p:nvSpPr>
              <p:spPr>
                <a:xfrm>
                  <a:off x="5723811" y="3746500"/>
                  <a:ext cx="1178639" cy="1416050"/>
                </a:xfrm>
                <a:custGeom>
                  <a:avLst/>
                  <a:gdLst>
                    <a:gd name="connsiteX0" fmla="*/ 48339 w 1178639"/>
                    <a:gd name="connsiteY0" fmla="*/ 1416050 h 1416050"/>
                    <a:gd name="connsiteX1" fmla="*/ 16589 w 1178639"/>
                    <a:gd name="connsiteY1" fmla="*/ 1346200 h 1416050"/>
                    <a:gd name="connsiteX2" fmla="*/ 143589 w 1178639"/>
                    <a:gd name="connsiteY2" fmla="*/ 1314450 h 1416050"/>
                    <a:gd name="connsiteX3" fmla="*/ 232489 w 1178639"/>
                    <a:gd name="connsiteY3" fmla="*/ 1282700 h 1416050"/>
                    <a:gd name="connsiteX4" fmla="*/ 295989 w 1178639"/>
                    <a:gd name="connsiteY4" fmla="*/ 1238250 h 1416050"/>
                    <a:gd name="connsiteX5" fmla="*/ 315039 w 1178639"/>
                    <a:gd name="connsiteY5" fmla="*/ 1231900 h 1416050"/>
                    <a:gd name="connsiteX6" fmla="*/ 315039 w 1178639"/>
                    <a:gd name="connsiteY6" fmla="*/ 1231900 h 1416050"/>
                    <a:gd name="connsiteX7" fmla="*/ 283289 w 1178639"/>
                    <a:gd name="connsiteY7" fmla="*/ 1149350 h 1416050"/>
                    <a:gd name="connsiteX8" fmla="*/ 334089 w 1178639"/>
                    <a:gd name="connsiteY8" fmla="*/ 1041400 h 1416050"/>
                    <a:gd name="connsiteX9" fmla="*/ 321389 w 1178639"/>
                    <a:gd name="connsiteY9" fmla="*/ 977900 h 1416050"/>
                    <a:gd name="connsiteX10" fmla="*/ 321389 w 1178639"/>
                    <a:gd name="connsiteY10" fmla="*/ 914400 h 1416050"/>
                    <a:gd name="connsiteX11" fmla="*/ 403939 w 1178639"/>
                    <a:gd name="connsiteY11" fmla="*/ 844550 h 1416050"/>
                    <a:gd name="connsiteX12" fmla="*/ 346789 w 1178639"/>
                    <a:gd name="connsiteY12" fmla="*/ 787400 h 1416050"/>
                    <a:gd name="connsiteX13" fmla="*/ 435689 w 1178639"/>
                    <a:gd name="connsiteY13" fmla="*/ 806450 h 1416050"/>
                    <a:gd name="connsiteX14" fmla="*/ 543639 w 1178639"/>
                    <a:gd name="connsiteY14" fmla="*/ 793750 h 1416050"/>
                    <a:gd name="connsiteX15" fmla="*/ 575389 w 1178639"/>
                    <a:gd name="connsiteY15" fmla="*/ 679450 h 1416050"/>
                    <a:gd name="connsiteX16" fmla="*/ 518239 w 1178639"/>
                    <a:gd name="connsiteY16" fmla="*/ 609600 h 1416050"/>
                    <a:gd name="connsiteX17" fmla="*/ 499189 w 1178639"/>
                    <a:gd name="connsiteY17" fmla="*/ 495300 h 1416050"/>
                    <a:gd name="connsiteX18" fmla="*/ 613489 w 1178639"/>
                    <a:gd name="connsiteY18" fmla="*/ 368300 h 1416050"/>
                    <a:gd name="connsiteX19" fmla="*/ 778589 w 1178639"/>
                    <a:gd name="connsiteY19" fmla="*/ 381000 h 1416050"/>
                    <a:gd name="connsiteX20" fmla="*/ 918289 w 1178639"/>
                    <a:gd name="connsiteY20" fmla="*/ 285750 h 1416050"/>
                    <a:gd name="connsiteX21" fmla="*/ 988139 w 1178639"/>
                    <a:gd name="connsiteY21" fmla="*/ 215900 h 1416050"/>
                    <a:gd name="connsiteX22" fmla="*/ 1083389 w 1178639"/>
                    <a:gd name="connsiteY22" fmla="*/ 165100 h 1416050"/>
                    <a:gd name="connsiteX23" fmla="*/ 1178639 w 1178639"/>
                    <a:gd name="connsiteY23" fmla="*/ 127000 h 1416050"/>
                    <a:gd name="connsiteX24" fmla="*/ 1178639 w 1178639"/>
                    <a:gd name="connsiteY24" fmla="*/ 0 h 1416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78639" h="1416050">
                      <a:moveTo>
                        <a:pt x="48339" y="1416050"/>
                      </a:moveTo>
                      <a:cubicBezTo>
                        <a:pt x="7614" y="1354962"/>
                        <a:pt x="0" y="1379378"/>
                        <a:pt x="16589" y="1346200"/>
                      </a:cubicBezTo>
                      <a:lnTo>
                        <a:pt x="143589" y="1314450"/>
                      </a:lnTo>
                      <a:lnTo>
                        <a:pt x="232489" y="1282700"/>
                      </a:lnTo>
                      <a:cubicBezTo>
                        <a:pt x="253656" y="1267883"/>
                        <a:pt x="273985" y="1251791"/>
                        <a:pt x="295989" y="1238250"/>
                      </a:cubicBezTo>
                      <a:cubicBezTo>
                        <a:pt x="301690" y="1234742"/>
                        <a:pt x="315039" y="1231900"/>
                        <a:pt x="315039" y="1231900"/>
                      </a:cubicBezTo>
                      <a:lnTo>
                        <a:pt x="315039" y="1231900"/>
                      </a:lnTo>
                      <a:lnTo>
                        <a:pt x="283289" y="1149350"/>
                      </a:lnTo>
                      <a:lnTo>
                        <a:pt x="334089" y="1041400"/>
                      </a:lnTo>
                      <a:cubicBezTo>
                        <a:pt x="320930" y="982184"/>
                        <a:pt x="321389" y="1003765"/>
                        <a:pt x="321389" y="977900"/>
                      </a:cubicBezTo>
                      <a:lnTo>
                        <a:pt x="321389" y="914400"/>
                      </a:lnTo>
                      <a:lnTo>
                        <a:pt x="403939" y="844550"/>
                      </a:lnTo>
                      <a:cubicBezTo>
                        <a:pt x="330813" y="784719"/>
                        <a:pt x="304006" y="787400"/>
                        <a:pt x="346789" y="787400"/>
                      </a:cubicBezTo>
                      <a:lnTo>
                        <a:pt x="435689" y="806450"/>
                      </a:lnTo>
                      <a:lnTo>
                        <a:pt x="543639" y="793750"/>
                      </a:lnTo>
                      <a:cubicBezTo>
                        <a:pt x="569498" y="677384"/>
                        <a:pt x="530010" y="679450"/>
                        <a:pt x="575389" y="679450"/>
                      </a:cubicBezTo>
                      <a:cubicBezTo>
                        <a:pt x="523344" y="607888"/>
                        <a:pt x="553379" y="609600"/>
                        <a:pt x="518239" y="609600"/>
                      </a:cubicBezTo>
                      <a:cubicBezTo>
                        <a:pt x="492380" y="493234"/>
                        <a:pt x="453810" y="495300"/>
                        <a:pt x="499189" y="495300"/>
                      </a:cubicBezTo>
                      <a:cubicBezTo>
                        <a:pt x="598249" y="363220"/>
                        <a:pt x="541522" y="368300"/>
                        <a:pt x="613489" y="368300"/>
                      </a:cubicBezTo>
                      <a:cubicBezTo>
                        <a:pt x="765865" y="381550"/>
                        <a:pt x="710672" y="381000"/>
                        <a:pt x="778589" y="381000"/>
                      </a:cubicBezTo>
                      <a:lnTo>
                        <a:pt x="918289" y="285750"/>
                      </a:lnTo>
                      <a:cubicBezTo>
                        <a:pt x="972824" y="210765"/>
                        <a:pt x="940299" y="215900"/>
                        <a:pt x="988139" y="215900"/>
                      </a:cubicBezTo>
                      <a:cubicBezTo>
                        <a:pt x="1085307" y="170555"/>
                        <a:pt x="1083389" y="206487"/>
                        <a:pt x="1083389" y="165100"/>
                      </a:cubicBezTo>
                      <a:lnTo>
                        <a:pt x="1178639" y="127000"/>
                      </a:lnTo>
                      <a:lnTo>
                        <a:pt x="1178639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107" name="Freihandform 106"/>
                <p:cNvSpPr/>
                <p:nvPr/>
              </p:nvSpPr>
              <p:spPr>
                <a:xfrm>
                  <a:off x="6121400" y="3092450"/>
                  <a:ext cx="914400" cy="666750"/>
                </a:xfrm>
                <a:custGeom>
                  <a:avLst/>
                  <a:gdLst>
                    <a:gd name="connsiteX0" fmla="*/ 774700 w 914400"/>
                    <a:gd name="connsiteY0" fmla="*/ 666750 h 666750"/>
                    <a:gd name="connsiteX1" fmla="*/ 838200 w 914400"/>
                    <a:gd name="connsiteY1" fmla="*/ 635000 h 666750"/>
                    <a:gd name="connsiteX2" fmla="*/ 908050 w 914400"/>
                    <a:gd name="connsiteY2" fmla="*/ 628650 h 666750"/>
                    <a:gd name="connsiteX3" fmla="*/ 914400 w 914400"/>
                    <a:gd name="connsiteY3" fmla="*/ 584200 h 666750"/>
                    <a:gd name="connsiteX4" fmla="*/ 869950 w 914400"/>
                    <a:gd name="connsiteY4" fmla="*/ 482600 h 666750"/>
                    <a:gd name="connsiteX5" fmla="*/ 800100 w 914400"/>
                    <a:gd name="connsiteY5" fmla="*/ 412750 h 666750"/>
                    <a:gd name="connsiteX6" fmla="*/ 755650 w 914400"/>
                    <a:gd name="connsiteY6" fmla="*/ 361950 h 666750"/>
                    <a:gd name="connsiteX7" fmla="*/ 666750 w 914400"/>
                    <a:gd name="connsiteY7" fmla="*/ 342900 h 666750"/>
                    <a:gd name="connsiteX8" fmla="*/ 571500 w 914400"/>
                    <a:gd name="connsiteY8" fmla="*/ 292100 h 666750"/>
                    <a:gd name="connsiteX9" fmla="*/ 488950 w 914400"/>
                    <a:gd name="connsiteY9" fmla="*/ 215900 h 666750"/>
                    <a:gd name="connsiteX10" fmla="*/ 361950 w 914400"/>
                    <a:gd name="connsiteY10" fmla="*/ 184150 h 666750"/>
                    <a:gd name="connsiteX11" fmla="*/ 285750 w 914400"/>
                    <a:gd name="connsiteY11" fmla="*/ 133350 h 666750"/>
                    <a:gd name="connsiteX12" fmla="*/ 171450 w 914400"/>
                    <a:gd name="connsiteY12" fmla="*/ 101600 h 666750"/>
                    <a:gd name="connsiteX13" fmla="*/ 120650 w 914400"/>
                    <a:gd name="connsiteY13" fmla="*/ 50800 h 666750"/>
                    <a:gd name="connsiteX14" fmla="*/ 0 w 914400"/>
                    <a:gd name="connsiteY14" fmla="*/ 0 h 666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0" h="666750">
                      <a:moveTo>
                        <a:pt x="774700" y="666750"/>
                      </a:moveTo>
                      <a:lnTo>
                        <a:pt x="838200" y="635000"/>
                      </a:lnTo>
                      <a:lnTo>
                        <a:pt x="908050" y="628650"/>
                      </a:lnTo>
                      <a:lnTo>
                        <a:pt x="914400" y="584200"/>
                      </a:lnTo>
                      <a:lnTo>
                        <a:pt x="869950" y="482600"/>
                      </a:lnTo>
                      <a:cubicBezTo>
                        <a:pt x="798534" y="417676"/>
                        <a:pt x="800100" y="450567"/>
                        <a:pt x="800100" y="412750"/>
                      </a:cubicBezTo>
                      <a:cubicBezTo>
                        <a:pt x="760730" y="360257"/>
                        <a:pt x="783167" y="361950"/>
                        <a:pt x="755650" y="361950"/>
                      </a:cubicBezTo>
                      <a:cubicBezTo>
                        <a:pt x="670141" y="348795"/>
                        <a:pt x="692786" y="368936"/>
                        <a:pt x="666750" y="342900"/>
                      </a:cubicBezTo>
                      <a:lnTo>
                        <a:pt x="571500" y="292100"/>
                      </a:lnTo>
                      <a:cubicBezTo>
                        <a:pt x="493803" y="214403"/>
                        <a:pt x="531221" y="215900"/>
                        <a:pt x="488950" y="215900"/>
                      </a:cubicBezTo>
                      <a:lnTo>
                        <a:pt x="361950" y="184150"/>
                      </a:lnTo>
                      <a:cubicBezTo>
                        <a:pt x="283922" y="138633"/>
                        <a:pt x="285750" y="169106"/>
                        <a:pt x="285750" y="133350"/>
                      </a:cubicBezTo>
                      <a:lnTo>
                        <a:pt x="171450" y="101600"/>
                      </a:lnTo>
                      <a:lnTo>
                        <a:pt x="120650" y="5080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110" name="Freihandform 109"/>
                <p:cNvSpPr/>
                <p:nvPr/>
              </p:nvSpPr>
              <p:spPr>
                <a:xfrm>
                  <a:off x="6134100" y="2743200"/>
                  <a:ext cx="88900" cy="355600"/>
                </a:xfrm>
                <a:custGeom>
                  <a:avLst/>
                  <a:gdLst>
                    <a:gd name="connsiteX0" fmla="*/ 76200 w 88900"/>
                    <a:gd name="connsiteY0" fmla="*/ 0 h 355600"/>
                    <a:gd name="connsiteX1" fmla="*/ 88900 w 88900"/>
                    <a:gd name="connsiteY1" fmla="*/ 107950 h 355600"/>
                    <a:gd name="connsiteX2" fmla="*/ 50800 w 88900"/>
                    <a:gd name="connsiteY2" fmla="*/ 158750 h 355600"/>
                    <a:gd name="connsiteX3" fmla="*/ 82550 w 88900"/>
                    <a:gd name="connsiteY3" fmla="*/ 190500 h 355600"/>
                    <a:gd name="connsiteX4" fmla="*/ 44450 w 88900"/>
                    <a:gd name="connsiteY4" fmla="*/ 260350 h 355600"/>
                    <a:gd name="connsiteX5" fmla="*/ 25400 w 88900"/>
                    <a:gd name="connsiteY5" fmla="*/ 311150 h 355600"/>
                    <a:gd name="connsiteX6" fmla="*/ 0 w 88900"/>
                    <a:gd name="connsiteY6" fmla="*/ 35560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8900" h="355600">
                      <a:moveTo>
                        <a:pt x="76200" y="0"/>
                      </a:moveTo>
                      <a:lnTo>
                        <a:pt x="88900" y="107950"/>
                      </a:lnTo>
                      <a:lnTo>
                        <a:pt x="50800" y="158750"/>
                      </a:lnTo>
                      <a:lnTo>
                        <a:pt x="82550" y="190500"/>
                      </a:lnTo>
                      <a:cubicBezTo>
                        <a:pt x="43361" y="255815"/>
                        <a:pt x="44450" y="229316"/>
                        <a:pt x="44450" y="260350"/>
                      </a:cubicBezTo>
                      <a:lnTo>
                        <a:pt x="25400" y="311150"/>
                      </a:lnTo>
                      <a:lnTo>
                        <a:pt x="0" y="35560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111" name="Freihandform 110"/>
                <p:cNvSpPr/>
                <p:nvPr/>
              </p:nvSpPr>
              <p:spPr>
                <a:xfrm>
                  <a:off x="6210300" y="1943100"/>
                  <a:ext cx="368300" cy="819150"/>
                </a:xfrm>
                <a:custGeom>
                  <a:avLst/>
                  <a:gdLst>
                    <a:gd name="connsiteX0" fmla="*/ 0 w 368300"/>
                    <a:gd name="connsiteY0" fmla="*/ 819150 h 819150"/>
                    <a:gd name="connsiteX1" fmla="*/ 25400 w 368300"/>
                    <a:gd name="connsiteY1" fmla="*/ 698500 h 819150"/>
                    <a:gd name="connsiteX2" fmla="*/ 120650 w 368300"/>
                    <a:gd name="connsiteY2" fmla="*/ 628650 h 819150"/>
                    <a:gd name="connsiteX3" fmla="*/ 139700 w 368300"/>
                    <a:gd name="connsiteY3" fmla="*/ 520700 h 819150"/>
                    <a:gd name="connsiteX4" fmla="*/ 203200 w 368300"/>
                    <a:gd name="connsiteY4" fmla="*/ 444500 h 819150"/>
                    <a:gd name="connsiteX5" fmla="*/ 203200 w 368300"/>
                    <a:gd name="connsiteY5" fmla="*/ 323850 h 819150"/>
                    <a:gd name="connsiteX6" fmla="*/ 285750 w 368300"/>
                    <a:gd name="connsiteY6" fmla="*/ 260350 h 819150"/>
                    <a:gd name="connsiteX7" fmla="*/ 304800 w 368300"/>
                    <a:gd name="connsiteY7" fmla="*/ 133350 h 819150"/>
                    <a:gd name="connsiteX8" fmla="*/ 368300 w 368300"/>
                    <a:gd name="connsiteY8" fmla="*/ 0 h 81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8300" h="819150">
                      <a:moveTo>
                        <a:pt x="0" y="819150"/>
                      </a:moveTo>
                      <a:lnTo>
                        <a:pt x="25400" y="698500"/>
                      </a:lnTo>
                      <a:lnTo>
                        <a:pt x="120650" y="628650"/>
                      </a:lnTo>
                      <a:cubicBezTo>
                        <a:pt x="140090" y="524970"/>
                        <a:pt x="139700" y="561507"/>
                        <a:pt x="139700" y="520700"/>
                      </a:cubicBezTo>
                      <a:lnTo>
                        <a:pt x="203200" y="444500"/>
                      </a:lnTo>
                      <a:lnTo>
                        <a:pt x="203200" y="323850"/>
                      </a:lnTo>
                      <a:lnTo>
                        <a:pt x="285750" y="260350"/>
                      </a:lnTo>
                      <a:lnTo>
                        <a:pt x="304800" y="133350"/>
                      </a:lnTo>
                      <a:lnTo>
                        <a:pt x="368300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126" name="Freihandform 125"/>
                <p:cNvSpPr/>
                <p:nvPr/>
              </p:nvSpPr>
              <p:spPr>
                <a:xfrm>
                  <a:off x="7232650" y="1587500"/>
                  <a:ext cx="1162050" cy="762000"/>
                </a:xfrm>
                <a:custGeom>
                  <a:avLst/>
                  <a:gdLst>
                    <a:gd name="connsiteX0" fmla="*/ 0 w 1162050"/>
                    <a:gd name="connsiteY0" fmla="*/ 508000 h 762000"/>
                    <a:gd name="connsiteX1" fmla="*/ 69850 w 1162050"/>
                    <a:gd name="connsiteY1" fmla="*/ 615950 h 762000"/>
                    <a:gd name="connsiteX2" fmla="*/ 165100 w 1162050"/>
                    <a:gd name="connsiteY2" fmla="*/ 666750 h 762000"/>
                    <a:gd name="connsiteX3" fmla="*/ 228600 w 1162050"/>
                    <a:gd name="connsiteY3" fmla="*/ 711200 h 762000"/>
                    <a:gd name="connsiteX4" fmla="*/ 355600 w 1162050"/>
                    <a:gd name="connsiteY4" fmla="*/ 762000 h 762000"/>
                    <a:gd name="connsiteX5" fmla="*/ 495300 w 1162050"/>
                    <a:gd name="connsiteY5" fmla="*/ 704850 h 762000"/>
                    <a:gd name="connsiteX6" fmla="*/ 590550 w 1162050"/>
                    <a:gd name="connsiteY6" fmla="*/ 711200 h 762000"/>
                    <a:gd name="connsiteX7" fmla="*/ 679450 w 1162050"/>
                    <a:gd name="connsiteY7" fmla="*/ 615950 h 762000"/>
                    <a:gd name="connsiteX8" fmla="*/ 825500 w 1162050"/>
                    <a:gd name="connsiteY8" fmla="*/ 596900 h 762000"/>
                    <a:gd name="connsiteX9" fmla="*/ 914400 w 1162050"/>
                    <a:gd name="connsiteY9" fmla="*/ 546100 h 762000"/>
                    <a:gd name="connsiteX10" fmla="*/ 1085850 w 1162050"/>
                    <a:gd name="connsiteY10" fmla="*/ 508000 h 762000"/>
                    <a:gd name="connsiteX11" fmla="*/ 1098550 w 1162050"/>
                    <a:gd name="connsiteY11" fmla="*/ 438150 h 762000"/>
                    <a:gd name="connsiteX12" fmla="*/ 1104900 w 1162050"/>
                    <a:gd name="connsiteY12" fmla="*/ 387350 h 762000"/>
                    <a:gd name="connsiteX13" fmla="*/ 1162050 w 1162050"/>
                    <a:gd name="connsiteY13" fmla="*/ 368300 h 762000"/>
                    <a:gd name="connsiteX14" fmla="*/ 1143000 w 1162050"/>
                    <a:gd name="connsiteY14" fmla="*/ 317500 h 762000"/>
                    <a:gd name="connsiteX15" fmla="*/ 1104900 w 1162050"/>
                    <a:gd name="connsiteY15" fmla="*/ 254000 h 762000"/>
                    <a:gd name="connsiteX16" fmla="*/ 1003300 w 1162050"/>
                    <a:gd name="connsiteY16" fmla="*/ 222250 h 762000"/>
                    <a:gd name="connsiteX17" fmla="*/ 882650 w 1162050"/>
                    <a:gd name="connsiteY17" fmla="*/ 196850 h 762000"/>
                    <a:gd name="connsiteX18" fmla="*/ 812800 w 1162050"/>
                    <a:gd name="connsiteY18" fmla="*/ 133350 h 762000"/>
                    <a:gd name="connsiteX19" fmla="*/ 692150 w 1162050"/>
                    <a:gd name="connsiteY19" fmla="*/ 114300 h 762000"/>
                    <a:gd name="connsiteX20" fmla="*/ 647700 w 1162050"/>
                    <a:gd name="connsiteY20" fmla="*/ 31750 h 762000"/>
                    <a:gd name="connsiteX21" fmla="*/ 565150 w 1162050"/>
                    <a:gd name="connsiteY21" fmla="*/ 12700 h 762000"/>
                    <a:gd name="connsiteX22" fmla="*/ 495300 w 1162050"/>
                    <a:gd name="connsiteY22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162050" h="762000">
                      <a:moveTo>
                        <a:pt x="0" y="508000"/>
                      </a:moveTo>
                      <a:lnTo>
                        <a:pt x="69850" y="615950"/>
                      </a:lnTo>
                      <a:lnTo>
                        <a:pt x="165100" y="666750"/>
                      </a:lnTo>
                      <a:cubicBezTo>
                        <a:pt x="231747" y="726732"/>
                        <a:pt x="228600" y="752377"/>
                        <a:pt x="228600" y="711200"/>
                      </a:cubicBezTo>
                      <a:lnTo>
                        <a:pt x="355600" y="762000"/>
                      </a:lnTo>
                      <a:lnTo>
                        <a:pt x="495300" y="704850"/>
                      </a:lnTo>
                      <a:lnTo>
                        <a:pt x="590550" y="711200"/>
                      </a:lnTo>
                      <a:lnTo>
                        <a:pt x="679450" y="615950"/>
                      </a:lnTo>
                      <a:cubicBezTo>
                        <a:pt x="816991" y="596301"/>
                        <a:pt x="767899" y="596900"/>
                        <a:pt x="825500" y="596900"/>
                      </a:cubicBezTo>
                      <a:cubicBezTo>
                        <a:pt x="916293" y="551503"/>
                        <a:pt x="914400" y="585581"/>
                        <a:pt x="914400" y="546100"/>
                      </a:cubicBezTo>
                      <a:lnTo>
                        <a:pt x="1085850" y="508000"/>
                      </a:lnTo>
                      <a:lnTo>
                        <a:pt x="1098550" y="438150"/>
                      </a:lnTo>
                      <a:lnTo>
                        <a:pt x="1104900" y="387350"/>
                      </a:lnTo>
                      <a:lnTo>
                        <a:pt x="1162050" y="368300"/>
                      </a:lnTo>
                      <a:lnTo>
                        <a:pt x="1143000" y="317500"/>
                      </a:lnTo>
                      <a:lnTo>
                        <a:pt x="1104900" y="254000"/>
                      </a:lnTo>
                      <a:cubicBezTo>
                        <a:pt x="1007642" y="221581"/>
                        <a:pt x="1043117" y="222250"/>
                        <a:pt x="1003300" y="222250"/>
                      </a:cubicBezTo>
                      <a:lnTo>
                        <a:pt x="882650" y="196850"/>
                      </a:lnTo>
                      <a:lnTo>
                        <a:pt x="812800" y="133350"/>
                      </a:lnTo>
                      <a:cubicBezTo>
                        <a:pt x="683707" y="113986"/>
                        <a:pt x="642993" y="114300"/>
                        <a:pt x="692150" y="114300"/>
                      </a:cubicBezTo>
                      <a:lnTo>
                        <a:pt x="647700" y="31750"/>
                      </a:lnTo>
                      <a:cubicBezTo>
                        <a:pt x="569447" y="12187"/>
                        <a:pt x="597682" y="12700"/>
                        <a:pt x="565150" y="12700"/>
                      </a:cubicBezTo>
                      <a:lnTo>
                        <a:pt x="495300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127" name="Freihandform 126"/>
                <p:cNvSpPr/>
                <p:nvPr/>
              </p:nvSpPr>
              <p:spPr>
                <a:xfrm>
                  <a:off x="3289300" y="2006600"/>
                  <a:ext cx="381000" cy="114370"/>
                </a:xfrm>
                <a:custGeom>
                  <a:avLst/>
                  <a:gdLst>
                    <a:gd name="connsiteX0" fmla="*/ 0 w 381000"/>
                    <a:gd name="connsiteY0" fmla="*/ 76200 h 114370"/>
                    <a:gd name="connsiteX1" fmla="*/ 101600 w 381000"/>
                    <a:gd name="connsiteY1" fmla="*/ 57150 h 114370"/>
                    <a:gd name="connsiteX2" fmla="*/ 177800 w 381000"/>
                    <a:gd name="connsiteY2" fmla="*/ 76200 h 114370"/>
                    <a:gd name="connsiteX3" fmla="*/ 273050 w 381000"/>
                    <a:gd name="connsiteY3" fmla="*/ 69850 h 114370"/>
                    <a:gd name="connsiteX4" fmla="*/ 304800 w 381000"/>
                    <a:gd name="connsiteY4" fmla="*/ 25400 h 114370"/>
                    <a:gd name="connsiteX5" fmla="*/ 381000 w 381000"/>
                    <a:gd name="connsiteY5" fmla="*/ 0 h 114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1000" h="114370">
                      <a:moveTo>
                        <a:pt x="0" y="76200"/>
                      </a:moveTo>
                      <a:cubicBezTo>
                        <a:pt x="97326" y="56735"/>
                        <a:pt x="62871" y="57150"/>
                        <a:pt x="101600" y="57150"/>
                      </a:cubicBezTo>
                      <a:lnTo>
                        <a:pt x="177800" y="76200"/>
                      </a:lnTo>
                      <a:cubicBezTo>
                        <a:pt x="277274" y="82832"/>
                        <a:pt x="273050" y="114370"/>
                        <a:pt x="273050" y="69850"/>
                      </a:cubicBezTo>
                      <a:lnTo>
                        <a:pt x="304800" y="25400"/>
                      </a:lnTo>
                      <a:lnTo>
                        <a:pt x="381000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130" name="Freihandform 129"/>
                <p:cNvSpPr/>
                <p:nvPr/>
              </p:nvSpPr>
              <p:spPr>
                <a:xfrm>
                  <a:off x="1250950" y="2514600"/>
                  <a:ext cx="1422748" cy="908050"/>
                </a:xfrm>
                <a:custGeom>
                  <a:avLst/>
                  <a:gdLst>
                    <a:gd name="connsiteX0" fmla="*/ 1409700 w 1422748"/>
                    <a:gd name="connsiteY0" fmla="*/ 0 h 908050"/>
                    <a:gd name="connsiteX1" fmla="*/ 1422400 w 1422748"/>
                    <a:gd name="connsiteY1" fmla="*/ 82550 h 908050"/>
                    <a:gd name="connsiteX2" fmla="*/ 1377950 w 1422748"/>
                    <a:gd name="connsiteY2" fmla="*/ 146050 h 908050"/>
                    <a:gd name="connsiteX3" fmla="*/ 1358900 w 1422748"/>
                    <a:gd name="connsiteY3" fmla="*/ 241300 h 908050"/>
                    <a:gd name="connsiteX4" fmla="*/ 1276350 w 1422748"/>
                    <a:gd name="connsiteY4" fmla="*/ 241300 h 908050"/>
                    <a:gd name="connsiteX5" fmla="*/ 1225550 w 1422748"/>
                    <a:gd name="connsiteY5" fmla="*/ 247650 h 908050"/>
                    <a:gd name="connsiteX6" fmla="*/ 1250950 w 1422748"/>
                    <a:gd name="connsiteY6" fmla="*/ 304800 h 908050"/>
                    <a:gd name="connsiteX7" fmla="*/ 1320800 w 1422748"/>
                    <a:gd name="connsiteY7" fmla="*/ 292100 h 908050"/>
                    <a:gd name="connsiteX8" fmla="*/ 1358900 w 1422748"/>
                    <a:gd name="connsiteY8" fmla="*/ 323850 h 908050"/>
                    <a:gd name="connsiteX9" fmla="*/ 1346200 w 1422748"/>
                    <a:gd name="connsiteY9" fmla="*/ 374650 h 908050"/>
                    <a:gd name="connsiteX10" fmla="*/ 1225550 w 1422748"/>
                    <a:gd name="connsiteY10" fmla="*/ 444500 h 908050"/>
                    <a:gd name="connsiteX11" fmla="*/ 1263650 w 1422748"/>
                    <a:gd name="connsiteY11" fmla="*/ 482600 h 908050"/>
                    <a:gd name="connsiteX12" fmla="*/ 1143000 w 1422748"/>
                    <a:gd name="connsiteY12" fmla="*/ 514350 h 908050"/>
                    <a:gd name="connsiteX13" fmla="*/ 1022350 w 1422748"/>
                    <a:gd name="connsiteY13" fmla="*/ 514350 h 908050"/>
                    <a:gd name="connsiteX14" fmla="*/ 958850 w 1422748"/>
                    <a:gd name="connsiteY14" fmla="*/ 520700 h 908050"/>
                    <a:gd name="connsiteX15" fmla="*/ 965200 w 1422748"/>
                    <a:gd name="connsiteY15" fmla="*/ 558800 h 908050"/>
                    <a:gd name="connsiteX16" fmla="*/ 1016000 w 1422748"/>
                    <a:gd name="connsiteY16" fmla="*/ 603250 h 908050"/>
                    <a:gd name="connsiteX17" fmla="*/ 1054100 w 1422748"/>
                    <a:gd name="connsiteY17" fmla="*/ 654050 h 908050"/>
                    <a:gd name="connsiteX18" fmla="*/ 1041400 w 1422748"/>
                    <a:gd name="connsiteY18" fmla="*/ 704850 h 908050"/>
                    <a:gd name="connsiteX19" fmla="*/ 990600 w 1422748"/>
                    <a:gd name="connsiteY19" fmla="*/ 730250 h 908050"/>
                    <a:gd name="connsiteX20" fmla="*/ 1028700 w 1422748"/>
                    <a:gd name="connsiteY20" fmla="*/ 768350 h 908050"/>
                    <a:gd name="connsiteX21" fmla="*/ 971550 w 1422748"/>
                    <a:gd name="connsiteY21" fmla="*/ 825500 h 908050"/>
                    <a:gd name="connsiteX22" fmla="*/ 927100 w 1422748"/>
                    <a:gd name="connsiteY22" fmla="*/ 806450 h 908050"/>
                    <a:gd name="connsiteX23" fmla="*/ 984250 w 1422748"/>
                    <a:gd name="connsiteY23" fmla="*/ 869950 h 908050"/>
                    <a:gd name="connsiteX24" fmla="*/ 971550 w 1422748"/>
                    <a:gd name="connsiteY24" fmla="*/ 908050 h 908050"/>
                    <a:gd name="connsiteX25" fmla="*/ 819150 w 1422748"/>
                    <a:gd name="connsiteY25" fmla="*/ 895350 h 908050"/>
                    <a:gd name="connsiteX26" fmla="*/ 876300 w 1422748"/>
                    <a:gd name="connsiteY26" fmla="*/ 768350 h 908050"/>
                    <a:gd name="connsiteX27" fmla="*/ 800100 w 1422748"/>
                    <a:gd name="connsiteY27" fmla="*/ 717550 h 908050"/>
                    <a:gd name="connsiteX28" fmla="*/ 717550 w 1422748"/>
                    <a:gd name="connsiteY28" fmla="*/ 730250 h 908050"/>
                    <a:gd name="connsiteX29" fmla="*/ 666750 w 1422748"/>
                    <a:gd name="connsiteY29" fmla="*/ 704850 h 908050"/>
                    <a:gd name="connsiteX30" fmla="*/ 615950 w 1422748"/>
                    <a:gd name="connsiteY30" fmla="*/ 641350 h 908050"/>
                    <a:gd name="connsiteX31" fmla="*/ 539750 w 1422748"/>
                    <a:gd name="connsiteY31" fmla="*/ 673100 h 908050"/>
                    <a:gd name="connsiteX32" fmla="*/ 495300 w 1422748"/>
                    <a:gd name="connsiteY32" fmla="*/ 654050 h 908050"/>
                    <a:gd name="connsiteX33" fmla="*/ 431800 w 1422748"/>
                    <a:gd name="connsiteY33" fmla="*/ 673100 h 908050"/>
                    <a:gd name="connsiteX34" fmla="*/ 431800 w 1422748"/>
                    <a:gd name="connsiteY34" fmla="*/ 673100 h 908050"/>
                    <a:gd name="connsiteX35" fmla="*/ 330200 w 1422748"/>
                    <a:gd name="connsiteY35" fmla="*/ 698500 h 908050"/>
                    <a:gd name="connsiteX36" fmla="*/ 209550 w 1422748"/>
                    <a:gd name="connsiteY36" fmla="*/ 749300 h 908050"/>
                    <a:gd name="connsiteX37" fmla="*/ 139700 w 1422748"/>
                    <a:gd name="connsiteY37" fmla="*/ 717550 h 908050"/>
                    <a:gd name="connsiteX38" fmla="*/ 44450 w 1422748"/>
                    <a:gd name="connsiteY38" fmla="*/ 723900 h 908050"/>
                    <a:gd name="connsiteX39" fmla="*/ 44450 w 1422748"/>
                    <a:gd name="connsiteY39" fmla="*/ 723900 h 908050"/>
                    <a:gd name="connsiteX40" fmla="*/ 0 w 1422748"/>
                    <a:gd name="connsiteY40" fmla="*/ 685800 h 908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1422748" h="908050">
                      <a:moveTo>
                        <a:pt x="1409700" y="0"/>
                      </a:moveTo>
                      <a:cubicBezTo>
                        <a:pt x="1422748" y="78288"/>
                        <a:pt x="1422400" y="50450"/>
                        <a:pt x="1422400" y="82550"/>
                      </a:cubicBezTo>
                      <a:lnTo>
                        <a:pt x="1377950" y="146050"/>
                      </a:lnTo>
                      <a:lnTo>
                        <a:pt x="1358900" y="241300"/>
                      </a:lnTo>
                      <a:lnTo>
                        <a:pt x="1276350" y="241300"/>
                      </a:lnTo>
                      <a:lnTo>
                        <a:pt x="1225550" y="247650"/>
                      </a:lnTo>
                      <a:cubicBezTo>
                        <a:pt x="1245269" y="306808"/>
                        <a:pt x="1224520" y="304800"/>
                        <a:pt x="1250950" y="304800"/>
                      </a:cubicBezTo>
                      <a:lnTo>
                        <a:pt x="1320800" y="292100"/>
                      </a:lnTo>
                      <a:lnTo>
                        <a:pt x="1358900" y="323850"/>
                      </a:lnTo>
                      <a:cubicBezTo>
                        <a:pt x="1352287" y="376750"/>
                        <a:pt x="1369615" y="374650"/>
                        <a:pt x="1346200" y="374650"/>
                      </a:cubicBezTo>
                      <a:cubicBezTo>
                        <a:pt x="1223760" y="451980"/>
                        <a:pt x="1225550" y="498416"/>
                        <a:pt x="1225550" y="444500"/>
                      </a:cubicBezTo>
                      <a:lnTo>
                        <a:pt x="1263650" y="482600"/>
                      </a:lnTo>
                      <a:lnTo>
                        <a:pt x="1143000" y="514350"/>
                      </a:lnTo>
                      <a:lnTo>
                        <a:pt x="1022350" y="514350"/>
                      </a:lnTo>
                      <a:lnTo>
                        <a:pt x="958850" y="520700"/>
                      </a:lnTo>
                      <a:lnTo>
                        <a:pt x="965200" y="558800"/>
                      </a:lnTo>
                      <a:lnTo>
                        <a:pt x="1016000" y="603250"/>
                      </a:lnTo>
                      <a:lnTo>
                        <a:pt x="1054100" y="654050"/>
                      </a:lnTo>
                      <a:cubicBezTo>
                        <a:pt x="1047487" y="706950"/>
                        <a:pt x="1064815" y="704850"/>
                        <a:pt x="1041400" y="704850"/>
                      </a:cubicBezTo>
                      <a:lnTo>
                        <a:pt x="990600" y="730250"/>
                      </a:lnTo>
                      <a:cubicBezTo>
                        <a:pt x="1030078" y="776307"/>
                        <a:pt x="1028700" y="794215"/>
                        <a:pt x="1028700" y="768350"/>
                      </a:cubicBezTo>
                      <a:lnTo>
                        <a:pt x="971550" y="825500"/>
                      </a:lnTo>
                      <a:cubicBezTo>
                        <a:pt x="922279" y="783267"/>
                        <a:pt x="927100" y="767885"/>
                        <a:pt x="927100" y="806450"/>
                      </a:cubicBezTo>
                      <a:lnTo>
                        <a:pt x="984250" y="869950"/>
                      </a:lnTo>
                      <a:lnTo>
                        <a:pt x="971550" y="908050"/>
                      </a:lnTo>
                      <a:lnTo>
                        <a:pt x="819150" y="895350"/>
                      </a:lnTo>
                      <a:lnTo>
                        <a:pt x="876300" y="768350"/>
                      </a:lnTo>
                      <a:cubicBezTo>
                        <a:pt x="796848" y="702140"/>
                        <a:pt x="800100" y="671787"/>
                        <a:pt x="800100" y="717550"/>
                      </a:cubicBezTo>
                      <a:lnTo>
                        <a:pt x="717550" y="730250"/>
                      </a:lnTo>
                      <a:lnTo>
                        <a:pt x="666750" y="704850"/>
                      </a:lnTo>
                      <a:cubicBezTo>
                        <a:pt x="620462" y="645337"/>
                        <a:pt x="639365" y="664765"/>
                        <a:pt x="615950" y="641350"/>
                      </a:cubicBezTo>
                      <a:cubicBezTo>
                        <a:pt x="537742" y="667419"/>
                        <a:pt x="539750" y="639976"/>
                        <a:pt x="539750" y="673100"/>
                      </a:cubicBezTo>
                      <a:cubicBezTo>
                        <a:pt x="499757" y="653103"/>
                        <a:pt x="515849" y="654050"/>
                        <a:pt x="495300" y="654050"/>
                      </a:cubicBezTo>
                      <a:cubicBezTo>
                        <a:pt x="435415" y="680666"/>
                        <a:pt x="452891" y="694191"/>
                        <a:pt x="431800" y="673100"/>
                      </a:cubicBezTo>
                      <a:lnTo>
                        <a:pt x="431800" y="673100"/>
                      </a:lnTo>
                      <a:cubicBezTo>
                        <a:pt x="321790" y="698985"/>
                        <a:pt x="286884" y="698500"/>
                        <a:pt x="330200" y="698500"/>
                      </a:cubicBezTo>
                      <a:lnTo>
                        <a:pt x="209550" y="749300"/>
                      </a:lnTo>
                      <a:lnTo>
                        <a:pt x="139700" y="717550"/>
                      </a:lnTo>
                      <a:lnTo>
                        <a:pt x="44450" y="723900"/>
                      </a:lnTo>
                      <a:lnTo>
                        <a:pt x="44450" y="723900"/>
                      </a:lnTo>
                      <a:lnTo>
                        <a:pt x="0" y="68580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132" name="Freihandform 131"/>
                <p:cNvSpPr/>
                <p:nvPr/>
              </p:nvSpPr>
              <p:spPr>
                <a:xfrm>
                  <a:off x="3543300" y="3287926"/>
                  <a:ext cx="1981200" cy="1392653"/>
                </a:xfrm>
                <a:custGeom>
                  <a:avLst/>
                  <a:gdLst>
                    <a:gd name="connsiteX0" fmla="*/ 0 w 1981200"/>
                    <a:gd name="connsiteY0" fmla="*/ 1309474 h 1392653"/>
                    <a:gd name="connsiteX1" fmla="*/ 82550 w 1981200"/>
                    <a:gd name="connsiteY1" fmla="*/ 1290424 h 1392653"/>
                    <a:gd name="connsiteX2" fmla="*/ 133350 w 1981200"/>
                    <a:gd name="connsiteY2" fmla="*/ 1315824 h 1392653"/>
                    <a:gd name="connsiteX3" fmla="*/ 196850 w 1981200"/>
                    <a:gd name="connsiteY3" fmla="*/ 1379324 h 1392653"/>
                    <a:gd name="connsiteX4" fmla="*/ 196850 w 1981200"/>
                    <a:gd name="connsiteY4" fmla="*/ 1379324 h 1392653"/>
                    <a:gd name="connsiteX5" fmla="*/ 292100 w 1981200"/>
                    <a:gd name="connsiteY5" fmla="*/ 1353924 h 1392653"/>
                    <a:gd name="connsiteX6" fmla="*/ 304800 w 1981200"/>
                    <a:gd name="connsiteY6" fmla="*/ 1303124 h 1392653"/>
                    <a:gd name="connsiteX7" fmla="*/ 374650 w 1981200"/>
                    <a:gd name="connsiteY7" fmla="*/ 1309474 h 1392653"/>
                    <a:gd name="connsiteX8" fmla="*/ 469900 w 1981200"/>
                    <a:gd name="connsiteY8" fmla="*/ 1328524 h 1392653"/>
                    <a:gd name="connsiteX9" fmla="*/ 565150 w 1981200"/>
                    <a:gd name="connsiteY9" fmla="*/ 1353924 h 1392653"/>
                    <a:gd name="connsiteX10" fmla="*/ 679450 w 1981200"/>
                    <a:gd name="connsiteY10" fmla="*/ 1328524 h 1392653"/>
                    <a:gd name="connsiteX11" fmla="*/ 762000 w 1981200"/>
                    <a:gd name="connsiteY11" fmla="*/ 1277724 h 1392653"/>
                    <a:gd name="connsiteX12" fmla="*/ 939800 w 1981200"/>
                    <a:gd name="connsiteY12" fmla="*/ 1277724 h 1392653"/>
                    <a:gd name="connsiteX13" fmla="*/ 971550 w 1981200"/>
                    <a:gd name="connsiteY13" fmla="*/ 1258674 h 1392653"/>
                    <a:gd name="connsiteX14" fmla="*/ 1098550 w 1981200"/>
                    <a:gd name="connsiteY14" fmla="*/ 1284074 h 1392653"/>
                    <a:gd name="connsiteX15" fmla="*/ 1143000 w 1981200"/>
                    <a:gd name="connsiteY15" fmla="*/ 1271374 h 1392653"/>
                    <a:gd name="connsiteX16" fmla="*/ 1257300 w 1981200"/>
                    <a:gd name="connsiteY16" fmla="*/ 1353924 h 1392653"/>
                    <a:gd name="connsiteX17" fmla="*/ 1263650 w 1981200"/>
                    <a:gd name="connsiteY17" fmla="*/ 1277724 h 1392653"/>
                    <a:gd name="connsiteX18" fmla="*/ 1225550 w 1981200"/>
                    <a:gd name="connsiteY18" fmla="*/ 1214224 h 1392653"/>
                    <a:gd name="connsiteX19" fmla="*/ 1225550 w 1981200"/>
                    <a:gd name="connsiteY19" fmla="*/ 1214224 h 1392653"/>
                    <a:gd name="connsiteX20" fmla="*/ 1149350 w 1981200"/>
                    <a:gd name="connsiteY20" fmla="*/ 1106274 h 1392653"/>
                    <a:gd name="connsiteX21" fmla="*/ 1301750 w 1981200"/>
                    <a:gd name="connsiteY21" fmla="*/ 1042774 h 1392653"/>
                    <a:gd name="connsiteX22" fmla="*/ 1422400 w 1981200"/>
                    <a:gd name="connsiteY22" fmla="*/ 998324 h 1392653"/>
                    <a:gd name="connsiteX23" fmla="*/ 1422400 w 1981200"/>
                    <a:gd name="connsiteY23" fmla="*/ 941174 h 1392653"/>
                    <a:gd name="connsiteX24" fmla="*/ 1511300 w 1981200"/>
                    <a:gd name="connsiteY24" fmla="*/ 947524 h 1392653"/>
                    <a:gd name="connsiteX25" fmla="*/ 1530350 w 1981200"/>
                    <a:gd name="connsiteY25" fmla="*/ 858624 h 1392653"/>
                    <a:gd name="connsiteX26" fmla="*/ 1416050 w 1981200"/>
                    <a:gd name="connsiteY26" fmla="*/ 795124 h 1392653"/>
                    <a:gd name="connsiteX27" fmla="*/ 1327150 w 1981200"/>
                    <a:gd name="connsiteY27" fmla="*/ 757024 h 1392653"/>
                    <a:gd name="connsiteX28" fmla="*/ 1225550 w 1981200"/>
                    <a:gd name="connsiteY28" fmla="*/ 655424 h 1392653"/>
                    <a:gd name="connsiteX29" fmla="*/ 1155700 w 1981200"/>
                    <a:gd name="connsiteY29" fmla="*/ 655424 h 1392653"/>
                    <a:gd name="connsiteX30" fmla="*/ 1092200 w 1981200"/>
                    <a:gd name="connsiteY30" fmla="*/ 598274 h 1392653"/>
                    <a:gd name="connsiteX31" fmla="*/ 1022350 w 1981200"/>
                    <a:gd name="connsiteY31" fmla="*/ 496674 h 1392653"/>
                    <a:gd name="connsiteX32" fmla="*/ 1060450 w 1981200"/>
                    <a:gd name="connsiteY32" fmla="*/ 439524 h 1392653"/>
                    <a:gd name="connsiteX33" fmla="*/ 958850 w 1981200"/>
                    <a:gd name="connsiteY33" fmla="*/ 382374 h 1392653"/>
                    <a:gd name="connsiteX34" fmla="*/ 939800 w 1981200"/>
                    <a:gd name="connsiteY34" fmla="*/ 306174 h 1392653"/>
                    <a:gd name="connsiteX35" fmla="*/ 1003300 w 1981200"/>
                    <a:gd name="connsiteY35" fmla="*/ 337924 h 1392653"/>
                    <a:gd name="connsiteX36" fmla="*/ 1092200 w 1981200"/>
                    <a:gd name="connsiteY36" fmla="*/ 293474 h 1392653"/>
                    <a:gd name="connsiteX37" fmla="*/ 1212850 w 1981200"/>
                    <a:gd name="connsiteY37" fmla="*/ 274424 h 1392653"/>
                    <a:gd name="connsiteX38" fmla="*/ 1250950 w 1981200"/>
                    <a:gd name="connsiteY38" fmla="*/ 261724 h 1392653"/>
                    <a:gd name="connsiteX39" fmla="*/ 1270000 w 1981200"/>
                    <a:gd name="connsiteY39" fmla="*/ 249024 h 1392653"/>
                    <a:gd name="connsiteX40" fmla="*/ 1308100 w 1981200"/>
                    <a:gd name="connsiteY40" fmla="*/ 236324 h 1392653"/>
                    <a:gd name="connsiteX41" fmla="*/ 1390650 w 1981200"/>
                    <a:gd name="connsiteY41" fmla="*/ 198224 h 1392653"/>
                    <a:gd name="connsiteX42" fmla="*/ 1549400 w 1981200"/>
                    <a:gd name="connsiteY42" fmla="*/ 160124 h 1392653"/>
                    <a:gd name="connsiteX43" fmla="*/ 1631950 w 1981200"/>
                    <a:gd name="connsiteY43" fmla="*/ 122024 h 1392653"/>
                    <a:gd name="connsiteX44" fmla="*/ 1695450 w 1981200"/>
                    <a:gd name="connsiteY44" fmla="*/ 134724 h 1392653"/>
                    <a:gd name="connsiteX45" fmla="*/ 1739900 w 1981200"/>
                    <a:gd name="connsiteY45" fmla="*/ 102974 h 1392653"/>
                    <a:gd name="connsiteX46" fmla="*/ 1714500 w 1981200"/>
                    <a:gd name="connsiteY46" fmla="*/ 39474 h 1392653"/>
                    <a:gd name="connsiteX47" fmla="*/ 1790700 w 1981200"/>
                    <a:gd name="connsiteY47" fmla="*/ 64874 h 1392653"/>
                    <a:gd name="connsiteX48" fmla="*/ 1847850 w 1981200"/>
                    <a:gd name="connsiteY48" fmla="*/ 109324 h 1392653"/>
                    <a:gd name="connsiteX49" fmla="*/ 1955800 w 1981200"/>
                    <a:gd name="connsiteY49" fmla="*/ 122024 h 1392653"/>
                    <a:gd name="connsiteX50" fmla="*/ 1981200 w 1981200"/>
                    <a:gd name="connsiteY50" fmla="*/ 64874 h 1392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1981200" h="1392653">
                      <a:moveTo>
                        <a:pt x="0" y="1309474"/>
                      </a:moveTo>
                      <a:lnTo>
                        <a:pt x="82550" y="1290424"/>
                      </a:lnTo>
                      <a:cubicBezTo>
                        <a:pt x="135332" y="1310217"/>
                        <a:pt x="133350" y="1291389"/>
                        <a:pt x="133350" y="1315824"/>
                      </a:cubicBezTo>
                      <a:lnTo>
                        <a:pt x="196850" y="1379324"/>
                      </a:lnTo>
                      <a:lnTo>
                        <a:pt x="196850" y="1379324"/>
                      </a:lnTo>
                      <a:cubicBezTo>
                        <a:pt x="294176" y="1359859"/>
                        <a:pt x="292100" y="1392653"/>
                        <a:pt x="292100" y="1353924"/>
                      </a:cubicBezTo>
                      <a:cubicBezTo>
                        <a:pt x="305630" y="1286273"/>
                        <a:pt x="304800" y="1268838"/>
                        <a:pt x="304800" y="1303124"/>
                      </a:cubicBezTo>
                      <a:lnTo>
                        <a:pt x="374650" y="1309474"/>
                      </a:lnTo>
                      <a:cubicBezTo>
                        <a:pt x="465620" y="1328968"/>
                        <a:pt x="433244" y="1328524"/>
                        <a:pt x="469900" y="1328524"/>
                      </a:cubicBezTo>
                      <a:lnTo>
                        <a:pt x="565150" y="1353924"/>
                      </a:lnTo>
                      <a:lnTo>
                        <a:pt x="679450" y="1328524"/>
                      </a:lnTo>
                      <a:lnTo>
                        <a:pt x="762000" y="1277724"/>
                      </a:lnTo>
                      <a:lnTo>
                        <a:pt x="939800" y="1277724"/>
                      </a:lnTo>
                      <a:lnTo>
                        <a:pt x="971550" y="1258674"/>
                      </a:lnTo>
                      <a:cubicBezTo>
                        <a:pt x="1081364" y="1286127"/>
                        <a:pt x="1038241" y="1284074"/>
                        <a:pt x="1098550" y="1284074"/>
                      </a:cubicBezTo>
                      <a:lnTo>
                        <a:pt x="1143000" y="1271374"/>
                      </a:lnTo>
                      <a:cubicBezTo>
                        <a:pt x="1252631" y="1355210"/>
                        <a:pt x="1205651" y="1353924"/>
                        <a:pt x="1257300" y="1353924"/>
                      </a:cubicBezTo>
                      <a:cubicBezTo>
                        <a:pt x="1270348" y="1275636"/>
                        <a:pt x="1295750" y="1277724"/>
                        <a:pt x="1263650" y="1277724"/>
                      </a:cubicBezTo>
                      <a:lnTo>
                        <a:pt x="1225550" y="1214224"/>
                      </a:lnTo>
                      <a:lnTo>
                        <a:pt x="1225550" y="1214224"/>
                      </a:lnTo>
                      <a:lnTo>
                        <a:pt x="1149350" y="1106274"/>
                      </a:lnTo>
                      <a:lnTo>
                        <a:pt x="1301750" y="1042774"/>
                      </a:lnTo>
                      <a:cubicBezTo>
                        <a:pt x="1424418" y="1004037"/>
                        <a:pt x="1422400" y="1046848"/>
                        <a:pt x="1422400" y="998324"/>
                      </a:cubicBezTo>
                      <a:lnTo>
                        <a:pt x="1422400" y="941174"/>
                      </a:lnTo>
                      <a:lnTo>
                        <a:pt x="1511300" y="947524"/>
                      </a:lnTo>
                      <a:cubicBezTo>
                        <a:pt x="1530826" y="862912"/>
                        <a:pt x="1530350" y="893214"/>
                        <a:pt x="1530350" y="858624"/>
                      </a:cubicBezTo>
                      <a:cubicBezTo>
                        <a:pt x="1420576" y="794051"/>
                        <a:pt x="1464147" y="795124"/>
                        <a:pt x="1416050" y="795124"/>
                      </a:cubicBezTo>
                      <a:lnTo>
                        <a:pt x="1327150" y="757024"/>
                      </a:lnTo>
                      <a:lnTo>
                        <a:pt x="1225550" y="655424"/>
                      </a:lnTo>
                      <a:lnTo>
                        <a:pt x="1155700" y="655424"/>
                      </a:lnTo>
                      <a:lnTo>
                        <a:pt x="1092200" y="598274"/>
                      </a:lnTo>
                      <a:lnTo>
                        <a:pt x="1022350" y="496674"/>
                      </a:lnTo>
                      <a:lnTo>
                        <a:pt x="1060450" y="439524"/>
                      </a:lnTo>
                      <a:lnTo>
                        <a:pt x="958850" y="382374"/>
                      </a:lnTo>
                      <a:cubicBezTo>
                        <a:pt x="932781" y="304166"/>
                        <a:pt x="906676" y="306174"/>
                        <a:pt x="939800" y="306174"/>
                      </a:cubicBezTo>
                      <a:cubicBezTo>
                        <a:pt x="1006768" y="353052"/>
                        <a:pt x="1003300" y="376461"/>
                        <a:pt x="1003300" y="337924"/>
                      </a:cubicBezTo>
                      <a:cubicBezTo>
                        <a:pt x="1087714" y="292470"/>
                        <a:pt x="1054598" y="293474"/>
                        <a:pt x="1092200" y="293474"/>
                      </a:cubicBezTo>
                      <a:cubicBezTo>
                        <a:pt x="1209422" y="267425"/>
                        <a:pt x="1178902" y="240476"/>
                        <a:pt x="1212850" y="274424"/>
                      </a:cubicBezTo>
                      <a:cubicBezTo>
                        <a:pt x="1225550" y="270191"/>
                        <a:pt x="1238717" y="267161"/>
                        <a:pt x="1250950" y="261724"/>
                      </a:cubicBezTo>
                      <a:cubicBezTo>
                        <a:pt x="1257924" y="258624"/>
                        <a:pt x="1270000" y="249024"/>
                        <a:pt x="1270000" y="249024"/>
                      </a:cubicBezTo>
                      <a:lnTo>
                        <a:pt x="1308100" y="236324"/>
                      </a:lnTo>
                      <a:lnTo>
                        <a:pt x="1390650" y="198224"/>
                      </a:lnTo>
                      <a:lnTo>
                        <a:pt x="1549400" y="160124"/>
                      </a:lnTo>
                      <a:lnTo>
                        <a:pt x="1631950" y="122024"/>
                      </a:lnTo>
                      <a:lnTo>
                        <a:pt x="1695450" y="134724"/>
                      </a:lnTo>
                      <a:cubicBezTo>
                        <a:pt x="1748045" y="101852"/>
                        <a:pt x="1766219" y="102974"/>
                        <a:pt x="1739900" y="102974"/>
                      </a:cubicBezTo>
                      <a:cubicBezTo>
                        <a:pt x="1713161" y="22758"/>
                        <a:pt x="1714500" y="0"/>
                        <a:pt x="1714500" y="39474"/>
                      </a:cubicBezTo>
                      <a:cubicBezTo>
                        <a:pt x="1787238" y="59312"/>
                        <a:pt x="1767285" y="41459"/>
                        <a:pt x="1790700" y="64874"/>
                      </a:cubicBezTo>
                      <a:cubicBezTo>
                        <a:pt x="1843093" y="110718"/>
                        <a:pt x="1819000" y="109324"/>
                        <a:pt x="1847850" y="109324"/>
                      </a:cubicBezTo>
                      <a:cubicBezTo>
                        <a:pt x="1947296" y="122583"/>
                        <a:pt x="1911069" y="122024"/>
                        <a:pt x="1955800" y="122024"/>
                      </a:cubicBezTo>
                      <a:lnTo>
                        <a:pt x="1981200" y="64874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134" name="Freihandform 133"/>
                <p:cNvSpPr/>
                <p:nvPr/>
              </p:nvSpPr>
              <p:spPr>
                <a:xfrm>
                  <a:off x="5511800" y="3359150"/>
                  <a:ext cx="1377950" cy="393700"/>
                </a:xfrm>
                <a:custGeom>
                  <a:avLst/>
                  <a:gdLst>
                    <a:gd name="connsiteX0" fmla="*/ 1377950 w 1377950"/>
                    <a:gd name="connsiteY0" fmla="*/ 393700 h 393700"/>
                    <a:gd name="connsiteX1" fmla="*/ 1308100 w 1377950"/>
                    <a:gd name="connsiteY1" fmla="*/ 393700 h 393700"/>
                    <a:gd name="connsiteX2" fmla="*/ 1244600 w 1377950"/>
                    <a:gd name="connsiteY2" fmla="*/ 368300 h 393700"/>
                    <a:gd name="connsiteX3" fmla="*/ 1206500 w 1377950"/>
                    <a:gd name="connsiteY3" fmla="*/ 368300 h 393700"/>
                    <a:gd name="connsiteX4" fmla="*/ 1155700 w 1377950"/>
                    <a:gd name="connsiteY4" fmla="*/ 336550 h 393700"/>
                    <a:gd name="connsiteX5" fmla="*/ 1085850 w 1377950"/>
                    <a:gd name="connsiteY5" fmla="*/ 330200 h 393700"/>
                    <a:gd name="connsiteX6" fmla="*/ 1054100 w 1377950"/>
                    <a:gd name="connsiteY6" fmla="*/ 361950 h 393700"/>
                    <a:gd name="connsiteX7" fmla="*/ 990600 w 1377950"/>
                    <a:gd name="connsiteY7" fmla="*/ 311150 h 393700"/>
                    <a:gd name="connsiteX8" fmla="*/ 946150 w 1377950"/>
                    <a:gd name="connsiteY8" fmla="*/ 298450 h 393700"/>
                    <a:gd name="connsiteX9" fmla="*/ 965200 w 1377950"/>
                    <a:gd name="connsiteY9" fmla="*/ 292100 h 393700"/>
                    <a:gd name="connsiteX10" fmla="*/ 1009650 w 1377950"/>
                    <a:gd name="connsiteY10" fmla="*/ 266700 h 393700"/>
                    <a:gd name="connsiteX11" fmla="*/ 977900 w 1377950"/>
                    <a:gd name="connsiteY11" fmla="*/ 234950 h 393700"/>
                    <a:gd name="connsiteX12" fmla="*/ 850900 w 1377950"/>
                    <a:gd name="connsiteY12" fmla="*/ 247650 h 393700"/>
                    <a:gd name="connsiteX13" fmla="*/ 685800 w 1377950"/>
                    <a:gd name="connsiteY13" fmla="*/ 184150 h 393700"/>
                    <a:gd name="connsiteX14" fmla="*/ 736600 w 1377950"/>
                    <a:gd name="connsiteY14" fmla="*/ 260350 h 393700"/>
                    <a:gd name="connsiteX15" fmla="*/ 679450 w 1377950"/>
                    <a:gd name="connsiteY15" fmla="*/ 279400 h 393700"/>
                    <a:gd name="connsiteX16" fmla="*/ 603250 w 1377950"/>
                    <a:gd name="connsiteY16" fmla="*/ 317500 h 393700"/>
                    <a:gd name="connsiteX17" fmla="*/ 552450 w 1377950"/>
                    <a:gd name="connsiteY17" fmla="*/ 254000 h 393700"/>
                    <a:gd name="connsiteX18" fmla="*/ 495300 w 1377950"/>
                    <a:gd name="connsiteY18" fmla="*/ 222250 h 393700"/>
                    <a:gd name="connsiteX19" fmla="*/ 457200 w 1377950"/>
                    <a:gd name="connsiteY19" fmla="*/ 222250 h 393700"/>
                    <a:gd name="connsiteX20" fmla="*/ 438150 w 1377950"/>
                    <a:gd name="connsiteY20" fmla="*/ 184150 h 393700"/>
                    <a:gd name="connsiteX21" fmla="*/ 527050 w 1377950"/>
                    <a:gd name="connsiteY21" fmla="*/ 146050 h 393700"/>
                    <a:gd name="connsiteX22" fmla="*/ 457200 w 1377950"/>
                    <a:gd name="connsiteY22" fmla="*/ 114300 h 393700"/>
                    <a:gd name="connsiteX23" fmla="*/ 361950 w 1377950"/>
                    <a:gd name="connsiteY23" fmla="*/ 114300 h 393700"/>
                    <a:gd name="connsiteX24" fmla="*/ 292100 w 1377950"/>
                    <a:gd name="connsiteY24" fmla="*/ 88900 h 393700"/>
                    <a:gd name="connsiteX25" fmla="*/ 209550 w 1377950"/>
                    <a:gd name="connsiteY25" fmla="*/ 76200 h 393700"/>
                    <a:gd name="connsiteX26" fmla="*/ 127000 w 1377950"/>
                    <a:gd name="connsiteY26" fmla="*/ 69850 h 393700"/>
                    <a:gd name="connsiteX27" fmla="*/ 107950 w 1377950"/>
                    <a:gd name="connsiteY27" fmla="*/ 12700 h 393700"/>
                    <a:gd name="connsiteX28" fmla="*/ 0 w 1377950"/>
                    <a:gd name="connsiteY28" fmla="*/ 0 h 393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377950" h="393700">
                      <a:moveTo>
                        <a:pt x="1377950" y="393700"/>
                      </a:moveTo>
                      <a:lnTo>
                        <a:pt x="1308100" y="393700"/>
                      </a:lnTo>
                      <a:cubicBezTo>
                        <a:pt x="1248110" y="373703"/>
                        <a:pt x="1265149" y="388849"/>
                        <a:pt x="1244600" y="368300"/>
                      </a:cubicBezTo>
                      <a:cubicBezTo>
                        <a:pt x="1204412" y="374998"/>
                        <a:pt x="1206500" y="387525"/>
                        <a:pt x="1206500" y="368300"/>
                      </a:cubicBezTo>
                      <a:lnTo>
                        <a:pt x="1155700" y="336550"/>
                      </a:lnTo>
                      <a:cubicBezTo>
                        <a:pt x="1083767" y="323471"/>
                        <a:pt x="1085850" y="300185"/>
                        <a:pt x="1085850" y="330200"/>
                      </a:cubicBezTo>
                      <a:lnTo>
                        <a:pt x="1054100" y="361950"/>
                      </a:lnTo>
                      <a:lnTo>
                        <a:pt x="990600" y="311150"/>
                      </a:lnTo>
                      <a:cubicBezTo>
                        <a:pt x="975783" y="306917"/>
                        <a:pt x="958478" y="307696"/>
                        <a:pt x="946150" y="298450"/>
                      </a:cubicBezTo>
                      <a:cubicBezTo>
                        <a:pt x="940795" y="294434"/>
                        <a:pt x="965200" y="292100"/>
                        <a:pt x="965200" y="292100"/>
                      </a:cubicBezTo>
                      <a:lnTo>
                        <a:pt x="1009650" y="266700"/>
                      </a:lnTo>
                      <a:lnTo>
                        <a:pt x="977900" y="234950"/>
                      </a:lnTo>
                      <a:lnTo>
                        <a:pt x="850900" y="247650"/>
                      </a:lnTo>
                      <a:lnTo>
                        <a:pt x="685800" y="184150"/>
                      </a:lnTo>
                      <a:lnTo>
                        <a:pt x="736600" y="260350"/>
                      </a:lnTo>
                      <a:lnTo>
                        <a:pt x="679450" y="279400"/>
                      </a:lnTo>
                      <a:cubicBezTo>
                        <a:pt x="607742" y="318514"/>
                        <a:pt x="636122" y="317500"/>
                        <a:pt x="603250" y="317500"/>
                      </a:cubicBezTo>
                      <a:cubicBezTo>
                        <a:pt x="557586" y="252266"/>
                        <a:pt x="584637" y="254000"/>
                        <a:pt x="552450" y="254000"/>
                      </a:cubicBezTo>
                      <a:lnTo>
                        <a:pt x="495300" y="222250"/>
                      </a:lnTo>
                      <a:lnTo>
                        <a:pt x="457200" y="222250"/>
                      </a:lnTo>
                      <a:cubicBezTo>
                        <a:pt x="443388" y="187721"/>
                        <a:pt x="452560" y="198560"/>
                        <a:pt x="438150" y="184150"/>
                      </a:cubicBezTo>
                      <a:lnTo>
                        <a:pt x="527050" y="146050"/>
                      </a:lnTo>
                      <a:lnTo>
                        <a:pt x="457200" y="114300"/>
                      </a:lnTo>
                      <a:lnTo>
                        <a:pt x="361950" y="114300"/>
                      </a:lnTo>
                      <a:lnTo>
                        <a:pt x="292100" y="88900"/>
                      </a:lnTo>
                      <a:lnTo>
                        <a:pt x="209550" y="76200"/>
                      </a:lnTo>
                      <a:lnTo>
                        <a:pt x="127000" y="69850"/>
                      </a:lnTo>
                      <a:lnTo>
                        <a:pt x="107950" y="1270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135" name="Freihandform 134"/>
                <p:cNvSpPr/>
                <p:nvPr/>
              </p:nvSpPr>
              <p:spPr>
                <a:xfrm>
                  <a:off x="5492750" y="3086100"/>
                  <a:ext cx="647700" cy="254000"/>
                </a:xfrm>
                <a:custGeom>
                  <a:avLst/>
                  <a:gdLst>
                    <a:gd name="connsiteX0" fmla="*/ 647700 w 647700"/>
                    <a:gd name="connsiteY0" fmla="*/ 0 h 254000"/>
                    <a:gd name="connsiteX1" fmla="*/ 571500 w 647700"/>
                    <a:gd name="connsiteY1" fmla="*/ 31750 h 254000"/>
                    <a:gd name="connsiteX2" fmla="*/ 508000 w 647700"/>
                    <a:gd name="connsiteY2" fmla="*/ 76200 h 254000"/>
                    <a:gd name="connsiteX3" fmla="*/ 406400 w 647700"/>
                    <a:gd name="connsiteY3" fmla="*/ 76200 h 254000"/>
                    <a:gd name="connsiteX4" fmla="*/ 355600 w 647700"/>
                    <a:gd name="connsiteY4" fmla="*/ 139700 h 254000"/>
                    <a:gd name="connsiteX5" fmla="*/ 247650 w 647700"/>
                    <a:gd name="connsiteY5" fmla="*/ 107950 h 254000"/>
                    <a:gd name="connsiteX6" fmla="*/ 133350 w 647700"/>
                    <a:gd name="connsiteY6" fmla="*/ 139700 h 254000"/>
                    <a:gd name="connsiteX7" fmla="*/ 69850 w 647700"/>
                    <a:gd name="connsiteY7" fmla="*/ 139700 h 254000"/>
                    <a:gd name="connsiteX8" fmla="*/ 19050 w 647700"/>
                    <a:gd name="connsiteY8" fmla="*/ 139700 h 254000"/>
                    <a:gd name="connsiteX9" fmla="*/ 19050 w 647700"/>
                    <a:gd name="connsiteY9" fmla="*/ 209550 h 254000"/>
                    <a:gd name="connsiteX10" fmla="*/ 19050 w 647700"/>
                    <a:gd name="connsiteY10" fmla="*/ 209550 h 254000"/>
                    <a:gd name="connsiteX11" fmla="*/ 0 w 647700"/>
                    <a:gd name="connsiteY11" fmla="*/ 254000 h 254000"/>
                    <a:gd name="connsiteX12" fmla="*/ 0 w 647700"/>
                    <a:gd name="connsiteY12" fmla="*/ 254000 h 25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47700" h="254000">
                      <a:moveTo>
                        <a:pt x="647700" y="0"/>
                      </a:moveTo>
                      <a:lnTo>
                        <a:pt x="571500" y="31750"/>
                      </a:lnTo>
                      <a:cubicBezTo>
                        <a:pt x="511859" y="71510"/>
                        <a:pt x="530539" y="53661"/>
                        <a:pt x="508000" y="76200"/>
                      </a:cubicBezTo>
                      <a:lnTo>
                        <a:pt x="406400" y="76200"/>
                      </a:lnTo>
                      <a:lnTo>
                        <a:pt x="355600" y="139700"/>
                      </a:lnTo>
                      <a:cubicBezTo>
                        <a:pt x="251980" y="107319"/>
                        <a:pt x="289482" y="107950"/>
                        <a:pt x="247650" y="107950"/>
                      </a:cubicBezTo>
                      <a:cubicBezTo>
                        <a:pt x="142009" y="140963"/>
                        <a:pt x="181532" y="139700"/>
                        <a:pt x="133350" y="139700"/>
                      </a:cubicBezTo>
                      <a:lnTo>
                        <a:pt x="69850" y="139700"/>
                      </a:lnTo>
                      <a:lnTo>
                        <a:pt x="19050" y="139700"/>
                      </a:lnTo>
                      <a:lnTo>
                        <a:pt x="19050" y="209550"/>
                      </a:lnTo>
                      <a:lnTo>
                        <a:pt x="19050" y="209550"/>
                      </a:lnTo>
                      <a:lnTo>
                        <a:pt x="0" y="254000"/>
                      </a:lnTo>
                      <a:lnTo>
                        <a:pt x="0" y="25400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140" name="Freihandform 139"/>
                <p:cNvSpPr/>
                <p:nvPr/>
              </p:nvSpPr>
              <p:spPr>
                <a:xfrm>
                  <a:off x="4464050" y="3133074"/>
                  <a:ext cx="1047750" cy="448326"/>
                </a:xfrm>
                <a:custGeom>
                  <a:avLst/>
                  <a:gdLst>
                    <a:gd name="connsiteX0" fmla="*/ 0 w 1047750"/>
                    <a:gd name="connsiteY0" fmla="*/ 448326 h 448326"/>
                    <a:gd name="connsiteX1" fmla="*/ 0 w 1047750"/>
                    <a:gd name="connsiteY1" fmla="*/ 372126 h 448326"/>
                    <a:gd name="connsiteX2" fmla="*/ 69850 w 1047750"/>
                    <a:gd name="connsiteY2" fmla="*/ 308626 h 448326"/>
                    <a:gd name="connsiteX3" fmla="*/ 63500 w 1047750"/>
                    <a:gd name="connsiteY3" fmla="*/ 207026 h 448326"/>
                    <a:gd name="connsiteX4" fmla="*/ 31750 w 1047750"/>
                    <a:gd name="connsiteY4" fmla="*/ 111776 h 448326"/>
                    <a:gd name="connsiteX5" fmla="*/ 139700 w 1047750"/>
                    <a:gd name="connsiteY5" fmla="*/ 86376 h 448326"/>
                    <a:gd name="connsiteX6" fmla="*/ 222250 w 1047750"/>
                    <a:gd name="connsiteY6" fmla="*/ 99076 h 448326"/>
                    <a:gd name="connsiteX7" fmla="*/ 311150 w 1047750"/>
                    <a:gd name="connsiteY7" fmla="*/ 60976 h 448326"/>
                    <a:gd name="connsiteX8" fmla="*/ 393700 w 1047750"/>
                    <a:gd name="connsiteY8" fmla="*/ 105426 h 448326"/>
                    <a:gd name="connsiteX9" fmla="*/ 520700 w 1047750"/>
                    <a:gd name="connsiteY9" fmla="*/ 67326 h 448326"/>
                    <a:gd name="connsiteX10" fmla="*/ 615950 w 1047750"/>
                    <a:gd name="connsiteY10" fmla="*/ 60976 h 448326"/>
                    <a:gd name="connsiteX11" fmla="*/ 704850 w 1047750"/>
                    <a:gd name="connsiteY11" fmla="*/ 92726 h 448326"/>
                    <a:gd name="connsiteX12" fmla="*/ 850900 w 1047750"/>
                    <a:gd name="connsiteY12" fmla="*/ 41926 h 448326"/>
                    <a:gd name="connsiteX13" fmla="*/ 952500 w 1047750"/>
                    <a:gd name="connsiteY13" fmla="*/ 60976 h 448326"/>
                    <a:gd name="connsiteX14" fmla="*/ 1047750 w 1047750"/>
                    <a:gd name="connsiteY14" fmla="*/ 105426 h 448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47750" h="448326">
                      <a:moveTo>
                        <a:pt x="0" y="448326"/>
                      </a:moveTo>
                      <a:lnTo>
                        <a:pt x="0" y="372126"/>
                      </a:lnTo>
                      <a:lnTo>
                        <a:pt x="69850" y="308626"/>
                      </a:lnTo>
                      <a:lnTo>
                        <a:pt x="63500" y="207026"/>
                      </a:lnTo>
                      <a:lnTo>
                        <a:pt x="31750" y="111776"/>
                      </a:lnTo>
                      <a:cubicBezTo>
                        <a:pt x="135403" y="85863"/>
                        <a:pt x="98441" y="86376"/>
                        <a:pt x="139700" y="86376"/>
                      </a:cubicBezTo>
                      <a:cubicBezTo>
                        <a:pt x="224360" y="92888"/>
                        <a:pt x="222250" y="65128"/>
                        <a:pt x="222250" y="99076"/>
                      </a:cubicBezTo>
                      <a:lnTo>
                        <a:pt x="311150" y="60976"/>
                      </a:lnTo>
                      <a:lnTo>
                        <a:pt x="393700" y="105426"/>
                      </a:lnTo>
                      <a:lnTo>
                        <a:pt x="520700" y="67326"/>
                      </a:lnTo>
                      <a:lnTo>
                        <a:pt x="615950" y="60976"/>
                      </a:lnTo>
                      <a:cubicBezTo>
                        <a:pt x="696058" y="94354"/>
                        <a:pt x="664633" y="92726"/>
                        <a:pt x="704850" y="92726"/>
                      </a:cubicBezTo>
                      <a:cubicBezTo>
                        <a:pt x="847321" y="34443"/>
                        <a:pt x="808974" y="0"/>
                        <a:pt x="850900" y="41926"/>
                      </a:cubicBezTo>
                      <a:lnTo>
                        <a:pt x="952500" y="60976"/>
                      </a:lnTo>
                      <a:lnTo>
                        <a:pt x="1047750" y="105426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141" name="Freihandform 140"/>
                <p:cNvSpPr/>
                <p:nvPr/>
              </p:nvSpPr>
              <p:spPr>
                <a:xfrm>
                  <a:off x="2052957" y="3416300"/>
                  <a:ext cx="125093" cy="444500"/>
                </a:xfrm>
                <a:custGeom>
                  <a:avLst/>
                  <a:gdLst>
                    <a:gd name="connsiteX0" fmla="*/ 125093 w 125093"/>
                    <a:gd name="connsiteY0" fmla="*/ 444500 h 444500"/>
                    <a:gd name="connsiteX1" fmla="*/ 118743 w 125093"/>
                    <a:gd name="connsiteY1" fmla="*/ 381000 h 444500"/>
                    <a:gd name="connsiteX2" fmla="*/ 80643 w 125093"/>
                    <a:gd name="connsiteY2" fmla="*/ 336550 h 444500"/>
                    <a:gd name="connsiteX3" fmla="*/ 86993 w 125093"/>
                    <a:gd name="connsiteY3" fmla="*/ 266700 h 444500"/>
                    <a:gd name="connsiteX4" fmla="*/ 4443 w 125093"/>
                    <a:gd name="connsiteY4" fmla="*/ 222250 h 444500"/>
                    <a:gd name="connsiteX5" fmla="*/ 4443 w 125093"/>
                    <a:gd name="connsiteY5" fmla="*/ 209550 h 444500"/>
                    <a:gd name="connsiteX6" fmla="*/ 23493 w 125093"/>
                    <a:gd name="connsiteY6" fmla="*/ 177800 h 444500"/>
                    <a:gd name="connsiteX7" fmla="*/ 29843 w 125093"/>
                    <a:gd name="connsiteY7" fmla="*/ 101600 h 444500"/>
                    <a:gd name="connsiteX8" fmla="*/ 17143 w 125093"/>
                    <a:gd name="connsiteY8" fmla="*/ 0 h 44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5093" h="444500">
                      <a:moveTo>
                        <a:pt x="125093" y="444500"/>
                      </a:moveTo>
                      <a:lnTo>
                        <a:pt x="118743" y="381000"/>
                      </a:lnTo>
                      <a:lnTo>
                        <a:pt x="80643" y="336550"/>
                      </a:lnTo>
                      <a:cubicBezTo>
                        <a:pt x="87204" y="270944"/>
                        <a:pt x="86993" y="294322"/>
                        <a:pt x="86993" y="266700"/>
                      </a:cubicBezTo>
                      <a:cubicBezTo>
                        <a:pt x="50152" y="253303"/>
                        <a:pt x="18508" y="257413"/>
                        <a:pt x="4443" y="222250"/>
                      </a:cubicBezTo>
                      <a:cubicBezTo>
                        <a:pt x="2871" y="218319"/>
                        <a:pt x="4443" y="213783"/>
                        <a:pt x="4443" y="209550"/>
                      </a:cubicBezTo>
                      <a:cubicBezTo>
                        <a:pt x="11623" y="173649"/>
                        <a:pt x="0" y="177800"/>
                        <a:pt x="23493" y="177800"/>
                      </a:cubicBezTo>
                      <a:cubicBezTo>
                        <a:pt x="30035" y="105842"/>
                        <a:pt x="29843" y="131329"/>
                        <a:pt x="29843" y="101600"/>
                      </a:cubicBezTo>
                      <a:lnTo>
                        <a:pt x="17143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143" name="Freihandform 142"/>
                <p:cNvSpPr/>
                <p:nvPr/>
              </p:nvSpPr>
              <p:spPr>
                <a:xfrm>
                  <a:off x="4572000" y="2114550"/>
                  <a:ext cx="482600" cy="146050"/>
                </a:xfrm>
                <a:custGeom>
                  <a:avLst/>
                  <a:gdLst>
                    <a:gd name="connsiteX0" fmla="*/ 482600 w 482600"/>
                    <a:gd name="connsiteY0" fmla="*/ 76200 h 146050"/>
                    <a:gd name="connsiteX1" fmla="*/ 406400 w 482600"/>
                    <a:gd name="connsiteY1" fmla="*/ 139700 h 146050"/>
                    <a:gd name="connsiteX2" fmla="*/ 323850 w 482600"/>
                    <a:gd name="connsiteY2" fmla="*/ 146050 h 146050"/>
                    <a:gd name="connsiteX3" fmla="*/ 260350 w 482600"/>
                    <a:gd name="connsiteY3" fmla="*/ 101600 h 146050"/>
                    <a:gd name="connsiteX4" fmla="*/ 215900 w 482600"/>
                    <a:gd name="connsiteY4" fmla="*/ 107950 h 146050"/>
                    <a:gd name="connsiteX5" fmla="*/ 165100 w 482600"/>
                    <a:gd name="connsiteY5" fmla="*/ 69850 h 146050"/>
                    <a:gd name="connsiteX6" fmla="*/ 0 w 482600"/>
                    <a:gd name="connsiteY6" fmla="*/ 0 h 146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2600" h="146050">
                      <a:moveTo>
                        <a:pt x="482600" y="76200"/>
                      </a:moveTo>
                      <a:lnTo>
                        <a:pt x="406400" y="139700"/>
                      </a:lnTo>
                      <a:lnTo>
                        <a:pt x="323850" y="146050"/>
                      </a:lnTo>
                      <a:cubicBezTo>
                        <a:pt x="264209" y="106290"/>
                        <a:pt x="282889" y="124139"/>
                        <a:pt x="260350" y="101600"/>
                      </a:cubicBezTo>
                      <a:cubicBezTo>
                        <a:pt x="220162" y="108298"/>
                        <a:pt x="235125" y="107950"/>
                        <a:pt x="215900" y="107950"/>
                      </a:cubicBezTo>
                      <a:lnTo>
                        <a:pt x="165100" y="6985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146" name="Freihandform 145"/>
                <p:cNvSpPr/>
                <p:nvPr/>
              </p:nvSpPr>
              <p:spPr>
                <a:xfrm>
                  <a:off x="4221505" y="2209800"/>
                  <a:ext cx="718795" cy="1028700"/>
                </a:xfrm>
                <a:custGeom>
                  <a:avLst/>
                  <a:gdLst>
                    <a:gd name="connsiteX0" fmla="*/ 274295 w 718795"/>
                    <a:gd name="connsiteY0" fmla="*/ 1028700 h 1028700"/>
                    <a:gd name="connsiteX1" fmla="*/ 147295 w 718795"/>
                    <a:gd name="connsiteY1" fmla="*/ 984250 h 1028700"/>
                    <a:gd name="connsiteX2" fmla="*/ 77445 w 718795"/>
                    <a:gd name="connsiteY2" fmla="*/ 908050 h 1028700"/>
                    <a:gd name="connsiteX3" fmla="*/ 26645 w 718795"/>
                    <a:gd name="connsiteY3" fmla="*/ 850900 h 1028700"/>
                    <a:gd name="connsiteX4" fmla="*/ 26645 w 718795"/>
                    <a:gd name="connsiteY4" fmla="*/ 730250 h 1028700"/>
                    <a:gd name="connsiteX5" fmla="*/ 52045 w 718795"/>
                    <a:gd name="connsiteY5" fmla="*/ 609600 h 1028700"/>
                    <a:gd name="connsiteX6" fmla="*/ 1245 w 718795"/>
                    <a:gd name="connsiteY6" fmla="*/ 533400 h 1028700"/>
                    <a:gd name="connsiteX7" fmla="*/ 32995 w 718795"/>
                    <a:gd name="connsiteY7" fmla="*/ 406400 h 1028700"/>
                    <a:gd name="connsiteX8" fmla="*/ 128245 w 718795"/>
                    <a:gd name="connsiteY8" fmla="*/ 387350 h 1028700"/>
                    <a:gd name="connsiteX9" fmla="*/ 166345 w 718795"/>
                    <a:gd name="connsiteY9" fmla="*/ 342900 h 1028700"/>
                    <a:gd name="connsiteX10" fmla="*/ 293345 w 718795"/>
                    <a:gd name="connsiteY10" fmla="*/ 273050 h 1028700"/>
                    <a:gd name="connsiteX11" fmla="*/ 375895 w 718795"/>
                    <a:gd name="connsiteY11" fmla="*/ 304800 h 1028700"/>
                    <a:gd name="connsiteX12" fmla="*/ 452095 w 718795"/>
                    <a:gd name="connsiteY12" fmla="*/ 342900 h 1028700"/>
                    <a:gd name="connsiteX13" fmla="*/ 515595 w 718795"/>
                    <a:gd name="connsiteY13" fmla="*/ 317500 h 1028700"/>
                    <a:gd name="connsiteX14" fmla="*/ 521945 w 718795"/>
                    <a:gd name="connsiteY14" fmla="*/ 317500 h 1028700"/>
                    <a:gd name="connsiteX15" fmla="*/ 617195 w 718795"/>
                    <a:gd name="connsiteY15" fmla="*/ 342900 h 1028700"/>
                    <a:gd name="connsiteX16" fmla="*/ 680695 w 718795"/>
                    <a:gd name="connsiteY16" fmla="*/ 374650 h 1028700"/>
                    <a:gd name="connsiteX17" fmla="*/ 687045 w 718795"/>
                    <a:gd name="connsiteY17" fmla="*/ 304800 h 1028700"/>
                    <a:gd name="connsiteX18" fmla="*/ 718795 w 718795"/>
                    <a:gd name="connsiteY18" fmla="*/ 215900 h 1028700"/>
                    <a:gd name="connsiteX19" fmla="*/ 667995 w 718795"/>
                    <a:gd name="connsiteY19" fmla="*/ 184150 h 1028700"/>
                    <a:gd name="connsiteX20" fmla="*/ 560045 w 718795"/>
                    <a:gd name="connsiteY20" fmla="*/ 152400 h 1028700"/>
                    <a:gd name="connsiteX21" fmla="*/ 540995 w 718795"/>
                    <a:gd name="connsiteY21" fmla="*/ 88900 h 1028700"/>
                    <a:gd name="connsiteX22" fmla="*/ 572745 w 718795"/>
                    <a:gd name="connsiteY22" fmla="*/ 0 h 1028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18795" h="1028700">
                      <a:moveTo>
                        <a:pt x="274295" y="1028700"/>
                      </a:moveTo>
                      <a:cubicBezTo>
                        <a:pt x="151659" y="983518"/>
                        <a:pt x="196504" y="984250"/>
                        <a:pt x="147295" y="984250"/>
                      </a:cubicBezTo>
                      <a:cubicBezTo>
                        <a:pt x="74313" y="917902"/>
                        <a:pt x="77445" y="952217"/>
                        <a:pt x="77445" y="908050"/>
                      </a:cubicBezTo>
                      <a:lnTo>
                        <a:pt x="26645" y="850900"/>
                      </a:lnTo>
                      <a:lnTo>
                        <a:pt x="26645" y="730250"/>
                      </a:lnTo>
                      <a:lnTo>
                        <a:pt x="52045" y="609600"/>
                      </a:lnTo>
                      <a:cubicBezTo>
                        <a:pt x="0" y="538038"/>
                        <a:pt x="1245" y="568540"/>
                        <a:pt x="1245" y="533400"/>
                      </a:cubicBezTo>
                      <a:lnTo>
                        <a:pt x="32995" y="406400"/>
                      </a:lnTo>
                      <a:lnTo>
                        <a:pt x="128245" y="387350"/>
                      </a:lnTo>
                      <a:lnTo>
                        <a:pt x="166345" y="342900"/>
                      </a:lnTo>
                      <a:lnTo>
                        <a:pt x="293345" y="273050"/>
                      </a:lnTo>
                      <a:cubicBezTo>
                        <a:pt x="371499" y="305614"/>
                        <a:pt x="342028" y="304800"/>
                        <a:pt x="375895" y="304800"/>
                      </a:cubicBezTo>
                      <a:lnTo>
                        <a:pt x="452095" y="342900"/>
                      </a:lnTo>
                      <a:cubicBezTo>
                        <a:pt x="510531" y="301160"/>
                        <a:pt x="476132" y="307634"/>
                        <a:pt x="515595" y="317500"/>
                      </a:cubicBezTo>
                      <a:cubicBezTo>
                        <a:pt x="517648" y="318013"/>
                        <a:pt x="519828" y="317500"/>
                        <a:pt x="521945" y="317500"/>
                      </a:cubicBezTo>
                      <a:lnTo>
                        <a:pt x="617195" y="342900"/>
                      </a:lnTo>
                      <a:cubicBezTo>
                        <a:pt x="676195" y="375678"/>
                        <a:pt x="652553" y="374650"/>
                        <a:pt x="680695" y="374650"/>
                      </a:cubicBezTo>
                      <a:lnTo>
                        <a:pt x="687045" y="304800"/>
                      </a:lnTo>
                      <a:lnTo>
                        <a:pt x="718795" y="215900"/>
                      </a:lnTo>
                      <a:lnTo>
                        <a:pt x="667995" y="184150"/>
                      </a:lnTo>
                      <a:lnTo>
                        <a:pt x="560045" y="152400"/>
                      </a:lnTo>
                      <a:cubicBezTo>
                        <a:pt x="540326" y="93242"/>
                        <a:pt x="540995" y="115330"/>
                        <a:pt x="540995" y="88900"/>
                      </a:cubicBezTo>
                      <a:lnTo>
                        <a:pt x="572745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169" name="Freihandform 168"/>
                <p:cNvSpPr/>
                <p:nvPr/>
              </p:nvSpPr>
              <p:spPr>
                <a:xfrm>
                  <a:off x="3048000" y="2406650"/>
                  <a:ext cx="1193800" cy="831850"/>
                </a:xfrm>
                <a:custGeom>
                  <a:avLst/>
                  <a:gdLst>
                    <a:gd name="connsiteX0" fmla="*/ 101600 w 1193800"/>
                    <a:gd name="connsiteY0" fmla="*/ 0 h 831850"/>
                    <a:gd name="connsiteX1" fmla="*/ 127000 w 1193800"/>
                    <a:gd name="connsiteY1" fmla="*/ 57150 h 831850"/>
                    <a:gd name="connsiteX2" fmla="*/ 88900 w 1193800"/>
                    <a:gd name="connsiteY2" fmla="*/ 146050 h 831850"/>
                    <a:gd name="connsiteX3" fmla="*/ 69850 w 1193800"/>
                    <a:gd name="connsiteY3" fmla="*/ 222250 h 831850"/>
                    <a:gd name="connsiteX4" fmla="*/ 0 w 1193800"/>
                    <a:gd name="connsiteY4" fmla="*/ 241300 h 831850"/>
                    <a:gd name="connsiteX5" fmla="*/ 0 w 1193800"/>
                    <a:gd name="connsiteY5" fmla="*/ 292100 h 831850"/>
                    <a:gd name="connsiteX6" fmla="*/ 50800 w 1193800"/>
                    <a:gd name="connsiteY6" fmla="*/ 342900 h 831850"/>
                    <a:gd name="connsiteX7" fmla="*/ 158750 w 1193800"/>
                    <a:gd name="connsiteY7" fmla="*/ 412750 h 831850"/>
                    <a:gd name="connsiteX8" fmla="*/ 228600 w 1193800"/>
                    <a:gd name="connsiteY8" fmla="*/ 438150 h 831850"/>
                    <a:gd name="connsiteX9" fmla="*/ 234950 w 1193800"/>
                    <a:gd name="connsiteY9" fmla="*/ 488950 h 831850"/>
                    <a:gd name="connsiteX10" fmla="*/ 336550 w 1193800"/>
                    <a:gd name="connsiteY10" fmla="*/ 508000 h 831850"/>
                    <a:gd name="connsiteX11" fmla="*/ 406400 w 1193800"/>
                    <a:gd name="connsiteY11" fmla="*/ 552450 h 831850"/>
                    <a:gd name="connsiteX12" fmla="*/ 444500 w 1193800"/>
                    <a:gd name="connsiteY12" fmla="*/ 571500 h 831850"/>
                    <a:gd name="connsiteX13" fmla="*/ 425450 w 1193800"/>
                    <a:gd name="connsiteY13" fmla="*/ 641350 h 831850"/>
                    <a:gd name="connsiteX14" fmla="*/ 425450 w 1193800"/>
                    <a:gd name="connsiteY14" fmla="*/ 641350 h 831850"/>
                    <a:gd name="connsiteX15" fmla="*/ 469900 w 1193800"/>
                    <a:gd name="connsiteY15" fmla="*/ 717550 h 831850"/>
                    <a:gd name="connsiteX16" fmla="*/ 501650 w 1193800"/>
                    <a:gd name="connsiteY16" fmla="*/ 774700 h 831850"/>
                    <a:gd name="connsiteX17" fmla="*/ 463550 w 1193800"/>
                    <a:gd name="connsiteY17" fmla="*/ 800100 h 831850"/>
                    <a:gd name="connsiteX18" fmla="*/ 533400 w 1193800"/>
                    <a:gd name="connsiteY18" fmla="*/ 831850 h 831850"/>
                    <a:gd name="connsiteX19" fmla="*/ 628650 w 1193800"/>
                    <a:gd name="connsiteY19" fmla="*/ 806450 h 831850"/>
                    <a:gd name="connsiteX20" fmla="*/ 698500 w 1193800"/>
                    <a:gd name="connsiteY20" fmla="*/ 730250 h 831850"/>
                    <a:gd name="connsiteX21" fmla="*/ 812800 w 1193800"/>
                    <a:gd name="connsiteY21" fmla="*/ 698500 h 831850"/>
                    <a:gd name="connsiteX22" fmla="*/ 939800 w 1193800"/>
                    <a:gd name="connsiteY22" fmla="*/ 647700 h 831850"/>
                    <a:gd name="connsiteX23" fmla="*/ 965200 w 1193800"/>
                    <a:gd name="connsiteY23" fmla="*/ 571500 h 831850"/>
                    <a:gd name="connsiteX24" fmla="*/ 1035050 w 1193800"/>
                    <a:gd name="connsiteY24" fmla="*/ 552450 h 831850"/>
                    <a:gd name="connsiteX25" fmla="*/ 1193800 w 1193800"/>
                    <a:gd name="connsiteY25" fmla="*/ 565150 h 831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93800" h="831850">
                      <a:moveTo>
                        <a:pt x="101600" y="0"/>
                      </a:moveTo>
                      <a:lnTo>
                        <a:pt x="127000" y="57150"/>
                      </a:lnTo>
                      <a:lnTo>
                        <a:pt x="88900" y="146050"/>
                      </a:lnTo>
                      <a:lnTo>
                        <a:pt x="69850" y="222250"/>
                      </a:lnTo>
                      <a:lnTo>
                        <a:pt x="0" y="241300"/>
                      </a:lnTo>
                      <a:lnTo>
                        <a:pt x="0" y="292100"/>
                      </a:lnTo>
                      <a:cubicBezTo>
                        <a:pt x="45844" y="344493"/>
                        <a:pt x="21950" y="342900"/>
                        <a:pt x="50800" y="342900"/>
                      </a:cubicBezTo>
                      <a:lnTo>
                        <a:pt x="158750" y="412750"/>
                      </a:lnTo>
                      <a:lnTo>
                        <a:pt x="228600" y="438150"/>
                      </a:lnTo>
                      <a:lnTo>
                        <a:pt x="234950" y="488950"/>
                      </a:lnTo>
                      <a:cubicBezTo>
                        <a:pt x="332276" y="508415"/>
                        <a:pt x="297821" y="508000"/>
                        <a:pt x="336550" y="508000"/>
                      </a:cubicBezTo>
                      <a:lnTo>
                        <a:pt x="406400" y="552450"/>
                      </a:lnTo>
                      <a:lnTo>
                        <a:pt x="444500" y="571500"/>
                      </a:lnTo>
                      <a:lnTo>
                        <a:pt x="425450" y="641350"/>
                      </a:lnTo>
                      <a:lnTo>
                        <a:pt x="425450" y="641350"/>
                      </a:lnTo>
                      <a:cubicBezTo>
                        <a:pt x="477424" y="719311"/>
                        <a:pt x="506777" y="717550"/>
                        <a:pt x="469900" y="717550"/>
                      </a:cubicBezTo>
                      <a:cubicBezTo>
                        <a:pt x="502772" y="770145"/>
                        <a:pt x="501650" y="748381"/>
                        <a:pt x="501650" y="774700"/>
                      </a:cubicBezTo>
                      <a:lnTo>
                        <a:pt x="463550" y="800100"/>
                      </a:lnTo>
                      <a:cubicBezTo>
                        <a:pt x="529829" y="826612"/>
                        <a:pt x="510930" y="809380"/>
                        <a:pt x="533400" y="831850"/>
                      </a:cubicBezTo>
                      <a:cubicBezTo>
                        <a:pt x="615624" y="804442"/>
                        <a:pt x="582826" y="806450"/>
                        <a:pt x="628650" y="806450"/>
                      </a:cubicBezTo>
                      <a:lnTo>
                        <a:pt x="698500" y="730250"/>
                      </a:lnTo>
                      <a:cubicBezTo>
                        <a:pt x="808481" y="697903"/>
                        <a:pt x="768943" y="698500"/>
                        <a:pt x="812800" y="698500"/>
                      </a:cubicBezTo>
                      <a:lnTo>
                        <a:pt x="939800" y="647700"/>
                      </a:lnTo>
                      <a:cubicBezTo>
                        <a:pt x="959363" y="569447"/>
                        <a:pt x="932668" y="571500"/>
                        <a:pt x="965200" y="571500"/>
                      </a:cubicBezTo>
                      <a:lnTo>
                        <a:pt x="1035050" y="552450"/>
                      </a:lnTo>
                      <a:lnTo>
                        <a:pt x="1193800" y="56515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170" name="Freihandform 169"/>
                <p:cNvSpPr/>
                <p:nvPr/>
              </p:nvSpPr>
              <p:spPr>
                <a:xfrm>
                  <a:off x="3333750" y="2286000"/>
                  <a:ext cx="958850" cy="323850"/>
                </a:xfrm>
                <a:custGeom>
                  <a:avLst/>
                  <a:gdLst>
                    <a:gd name="connsiteX0" fmla="*/ 958850 w 958850"/>
                    <a:gd name="connsiteY0" fmla="*/ 323850 h 323850"/>
                    <a:gd name="connsiteX1" fmla="*/ 876300 w 958850"/>
                    <a:gd name="connsiteY1" fmla="*/ 292100 h 323850"/>
                    <a:gd name="connsiteX2" fmla="*/ 806450 w 958850"/>
                    <a:gd name="connsiteY2" fmla="*/ 285750 h 323850"/>
                    <a:gd name="connsiteX3" fmla="*/ 749300 w 958850"/>
                    <a:gd name="connsiteY3" fmla="*/ 260350 h 323850"/>
                    <a:gd name="connsiteX4" fmla="*/ 673100 w 958850"/>
                    <a:gd name="connsiteY4" fmla="*/ 247650 h 323850"/>
                    <a:gd name="connsiteX5" fmla="*/ 590550 w 958850"/>
                    <a:gd name="connsiteY5" fmla="*/ 203200 h 323850"/>
                    <a:gd name="connsiteX6" fmla="*/ 495300 w 958850"/>
                    <a:gd name="connsiteY6" fmla="*/ 177800 h 323850"/>
                    <a:gd name="connsiteX7" fmla="*/ 425450 w 958850"/>
                    <a:gd name="connsiteY7" fmla="*/ 177800 h 323850"/>
                    <a:gd name="connsiteX8" fmla="*/ 323850 w 958850"/>
                    <a:gd name="connsiteY8" fmla="*/ 139700 h 323850"/>
                    <a:gd name="connsiteX9" fmla="*/ 266700 w 958850"/>
                    <a:gd name="connsiteY9" fmla="*/ 127000 h 323850"/>
                    <a:gd name="connsiteX10" fmla="*/ 171450 w 958850"/>
                    <a:gd name="connsiteY10" fmla="*/ 95250 h 323850"/>
                    <a:gd name="connsiteX11" fmla="*/ 114300 w 958850"/>
                    <a:gd name="connsiteY11" fmla="*/ 44450 h 323850"/>
                    <a:gd name="connsiteX12" fmla="*/ 63500 w 958850"/>
                    <a:gd name="connsiteY12" fmla="*/ 6350 h 323850"/>
                    <a:gd name="connsiteX13" fmla="*/ 0 w 958850"/>
                    <a:gd name="connsiteY13" fmla="*/ 0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58850" h="323850">
                      <a:moveTo>
                        <a:pt x="958850" y="323850"/>
                      </a:moveTo>
                      <a:cubicBezTo>
                        <a:pt x="885146" y="290348"/>
                        <a:pt x="914576" y="292100"/>
                        <a:pt x="876300" y="292100"/>
                      </a:cubicBezTo>
                      <a:cubicBezTo>
                        <a:pt x="814943" y="285283"/>
                        <a:pt x="838317" y="285750"/>
                        <a:pt x="806450" y="285750"/>
                      </a:cubicBezTo>
                      <a:cubicBezTo>
                        <a:pt x="747292" y="266031"/>
                        <a:pt x="749300" y="286780"/>
                        <a:pt x="749300" y="260350"/>
                      </a:cubicBezTo>
                      <a:cubicBezTo>
                        <a:pt x="676469" y="253729"/>
                        <a:pt x="695982" y="270532"/>
                        <a:pt x="673100" y="247650"/>
                      </a:cubicBezTo>
                      <a:cubicBezTo>
                        <a:pt x="594409" y="195190"/>
                        <a:pt x="618486" y="175264"/>
                        <a:pt x="590550" y="203200"/>
                      </a:cubicBezTo>
                      <a:lnTo>
                        <a:pt x="495300" y="177800"/>
                      </a:lnTo>
                      <a:lnTo>
                        <a:pt x="425450" y="177800"/>
                      </a:lnTo>
                      <a:cubicBezTo>
                        <a:pt x="332659" y="138032"/>
                        <a:pt x="368790" y="139700"/>
                        <a:pt x="323850" y="139700"/>
                      </a:cubicBezTo>
                      <a:lnTo>
                        <a:pt x="266700" y="127000"/>
                      </a:lnTo>
                      <a:lnTo>
                        <a:pt x="171450" y="95250"/>
                      </a:lnTo>
                      <a:cubicBezTo>
                        <a:pt x="106297" y="43128"/>
                        <a:pt x="80843" y="44450"/>
                        <a:pt x="114300" y="44450"/>
                      </a:cubicBezTo>
                      <a:lnTo>
                        <a:pt x="63500" y="635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171" name="Freihandform 170"/>
                <p:cNvSpPr/>
                <p:nvPr/>
              </p:nvSpPr>
              <p:spPr>
                <a:xfrm>
                  <a:off x="2622550" y="2330450"/>
                  <a:ext cx="298450" cy="349250"/>
                </a:xfrm>
                <a:custGeom>
                  <a:avLst/>
                  <a:gdLst>
                    <a:gd name="connsiteX0" fmla="*/ 0 w 298450"/>
                    <a:gd name="connsiteY0" fmla="*/ 349250 h 349250"/>
                    <a:gd name="connsiteX1" fmla="*/ 165100 w 298450"/>
                    <a:gd name="connsiteY1" fmla="*/ 342900 h 349250"/>
                    <a:gd name="connsiteX2" fmla="*/ 254000 w 298450"/>
                    <a:gd name="connsiteY2" fmla="*/ 273050 h 349250"/>
                    <a:gd name="connsiteX3" fmla="*/ 298450 w 298450"/>
                    <a:gd name="connsiteY3" fmla="*/ 203200 h 349250"/>
                    <a:gd name="connsiteX4" fmla="*/ 298450 w 298450"/>
                    <a:gd name="connsiteY4" fmla="*/ 101600 h 349250"/>
                    <a:gd name="connsiteX5" fmla="*/ 292100 w 298450"/>
                    <a:gd name="connsiteY5" fmla="*/ 0 h 349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450" h="349250">
                      <a:moveTo>
                        <a:pt x="0" y="349250"/>
                      </a:moveTo>
                      <a:lnTo>
                        <a:pt x="165100" y="342900"/>
                      </a:lnTo>
                      <a:cubicBezTo>
                        <a:pt x="249266" y="271683"/>
                        <a:pt x="211604" y="273050"/>
                        <a:pt x="254000" y="273050"/>
                      </a:cubicBezTo>
                      <a:lnTo>
                        <a:pt x="298450" y="203200"/>
                      </a:lnTo>
                      <a:lnTo>
                        <a:pt x="298450" y="101600"/>
                      </a:lnTo>
                      <a:cubicBezTo>
                        <a:pt x="291959" y="4238"/>
                        <a:pt x="292100" y="38170"/>
                        <a:pt x="292100" y="0"/>
                      </a:cubicBez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172" name="Freihandform 171"/>
                <p:cNvSpPr/>
                <p:nvPr/>
              </p:nvSpPr>
              <p:spPr>
                <a:xfrm>
                  <a:off x="2235200" y="3016250"/>
                  <a:ext cx="361950" cy="355600"/>
                </a:xfrm>
                <a:custGeom>
                  <a:avLst/>
                  <a:gdLst>
                    <a:gd name="connsiteX0" fmla="*/ 203200 w 361950"/>
                    <a:gd name="connsiteY0" fmla="*/ 0 h 355600"/>
                    <a:gd name="connsiteX1" fmla="*/ 317500 w 361950"/>
                    <a:gd name="connsiteY1" fmla="*/ 63500 h 355600"/>
                    <a:gd name="connsiteX2" fmla="*/ 361950 w 361950"/>
                    <a:gd name="connsiteY2" fmla="*/ 152400 h 355600"/>
                    <a:gd name="connsiteX3" fmla="*/ 298450 w 361950"/>
                    <a:gd name="connsiteY3" fmla="*/ 222250 h 355600"/>
                    <a:gd name="connsiteX4" fmla="*/ 247650 w 361950"/>
                    <a:gd name="connsiteY4" fmla="*/ 317500 h 355600"/>
                    <a:gd name="connsiteX5" fmla="*/ 133350 w 361950"/>
                    <a:gd name="connsiteY5" fmla="*/ 349250 h 355600"/>
                    <a:gd name="connsiteX6" fmla="*/ 0 w 361950"/>
                    <a:gd name="connsiteY6" fmla="*/ 35560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1950" h="355600">
                      <a:moveTo>
                        <a:pt x="203200" y="0"/>
                      </a:moveTo>
                      <a:cubicBezTo>
                        <a:pt x="319393" y="58097"/>
                        <a:pt x="317500" y="14553"/>
                        <a:pt x="317500" y="63500"/>
                      </a:cubicBezTo>
                      <a:lnTo>
                        <a:pt x="361950" y="152400"/>
                      </a:lnTo>
                      <a:lnTo>
                        <a:pt x="298450" y="222250"/>
                      </a:lnTo>
                      <a:lnTo>
                        <a:pt x="247650" y="317500"/>
                      </a:lnTo>
                      <a:cubicBezTo>
                        <a:pt x="146376" y="351258"/>
                        <a:pt x="185867" y="349250"/>
                        <a:pt x="133350" y="349250"/>
                      </a:cubicBezTo>
                      <a:lnTo>
                        <a:pt x="0" y="35560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173" name="Freihandform 172"/>
                <p:cNvSpPr/>
                <p:nvPr/>
              </p:nvSpPr>
              <p:spPr>
                <a:xfrm>
                  <a:off x="2749550" y="3022301"/>
                  <a:ext cx="317500" cy="247949"/>
                </a:xfrm>
                <a:custGeom>
                  <a:avLst/>
                  <a:gdLst>
                    <a:gd name="connsiteX0" fmla="*/ 57150 w 317500"/>
                    <a:gd name="connsiteY0" fmla="*/ 247949 h 247949"/>
                    <a:gd name="connsiteX1" fmla="*/ 0 w 317500"/>
                    <a:gd name="connsiteY1" fmla="*/ 108249 h 247949"/>
                    <a:gd name="connsiteX2" fmla="*/ 63500 w 317500"/>
                    <a:gd name="connsiteY2" fmla="*/ 12999 h 247949"/>
                    <a:gd name="connsiteX3" fmla="*/ 158750 w 317500"/>
                    <a:gd name="connsiteY3" fmla="*/ 299 h 247949"/>
                    <a:gd name="connsiteX4" fmla="*/ 279400 w 317500"/>
                    <a:gd name="connsiteY4" fmla="*/ 25699 h 247949"/>
                    <a:gd name="connsiteX5" fmla="*/ 317500 w 317500"/>
                    <a:gd name="connsiteY5" fmla="*/ 70149 h 247949"/>
                    <a:gd name="connsiteX6" fmla="*/ 165100 w 317500"/>
                    <a:gd name="connsiteY6" fmla="*/ 133649 h 247949"/>
                    <a:gd name="connsiteX7" fmla="*/ 177800 w 317500"/>
                    <a:gd name="connsiteY7" fmla="*/ 184449 h 247949"/>
                    <a:gd name="connsiteX8" fmla="*/ 57150 w 317500"/>
                    <a:gd name="connsiteY8" fmla="*/ 247949 h 247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7500" h="247949">
                      <a:moveTo>
                        <a:pt x="57150" y="247949"/>
                      </a:moveTo>
                      <a:lnTo>
                        <a:pt x="0" y="108249"/>
                      </a:lnTo>
                      <a:cubicBezTo>
                        <a:pt x="64730" y="17627"/>
                        <a:pt x="63500" y="55766"/>
                        <a:pt x="63500" y="12999"/>
                      </a:cubicBezTo>
                      <a:cubicBezTo>
                        <a:pt x="154495" y="0"/>
                        <a:pt x="122466" y="299"/>
                        <a:pt x="158750" y="299"/>
                      </a:cubicBezTo>
                      <a:lnTo>
                        <a:pt x="279400" y="25699"/>
                      </a:lnTo>
                      <a:lnTo>
                        <a:pt x="317500" y="70149"/>
                      </a:lnTo>
                      <a:cubicBezTo>
                        <a:pt x="169509" y="134493"/>
                        <a:pt x="224536" y="133649"/>
                        <a:pt x="165100" y="133649"/>
                      </a:cubicBezTo>
                      <a:lnTo>
                        <a:pt x="177800" y="184449"/>
                      </a:lnTo>
                      <a:lnTo>
                        <a:pt x="57150" y="247949"/>
                      </a:lnTo>
                      <a:close/>
                    </a:path>
                  </a:pathLst>
                </a:custGeom>
                <a:noFill/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174" name="Freihandform 173"/>
                <p:cNvSpPr/>
                <p:nvPr/>
              </p:nvSpPr>
              <p:spPr>
                <a:xfrm>
                  <a:off x="2839075" y="2749550"/>
                  <a:ext cx="399425" cy="183796"/>
                </a:xfrm>
                <a:custGeom>
                  <a:avLst/>
                  <a:gdLst>
                    <a:gd name="connsiteX0" fmla="*/ 399425 w 399425"/>
                    <a:gd name="connsiteY0" fmla="*/ 107950 h 183796"/>
                    <a:gd name="connsiteX1" fmla="*/ 266075 w 399425"/>
                    <a:gd name="connsiteY1" fmla="*/ 177800 h 183796"/>
                    <a:gd name="connsiteX2" fmla="*/ 139075 w 399425"/>
                    <a:gd name="connsiteY2" fmla="*/ 158750 h 183796"/>
                    <a:gd name="connsiteX3" fmla="*/ 120025 w 399425"/>
                    <a:gd name="connsiteY3" fmla="*/ 152400 h 183796"/>
                    <a:gd name="connsiteX4" fmla="*/ 31125 w 399425"/>
                    <a:gd name="connsiteY4" fmla="*/ 101600 h 183796"/>
                    <a:gd name="connsiteX5" fmla="*/ 81925 w 399425"/>
                    <a:gd name="connsiteY5" fmla="*/ 19050 h 183796"/>
                    <a:gd name="connsiteX6" fmla="*/ 221625 w 399425"/>
                    <a:gd name="connsiteY6" fmla="*/ 0 h 183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9425" h="183796">
                      <a:moveTo>
                        <a:pt x="399425" y="107950"/>
                      </a:moveTo>
                      <a:cubicBezTo>
                        <a:pt x="289104" y="183796"/>
                        <a:pt x="338923" y="177800"/>
                        <a:pt x="266075" y="177800"/>
                      </a:cubicBezTo>
                      <a:cubicBezTo>
                        <a:pt x="223742" y="171450"/>
                        <a:pt x="181249" y="166085"/>
                        <a:pt x="139075" y="158750"/>
                      </a:cubicBezTo>
                      <a:cubicBezTo>
                        <a:pt x="132480" y="157603"/>
                        <a:pt x="120025" y="152400"/>
                        <a:pt x="120025" y="152400"/>
                      </a:cubicBezTo>
                      <a:cubicBezTo>
                        <a:pt x="22062" y="106684"/>
                        <a:pt x="0" y="132725"/>
                        <a:pt x="31125" y="101600"/>
                      </a:cubicBezTo>
                      <a:lnTo>
                        <a:pt x="81925" y="19050"/>
                      </a:lnTo>
                      <a:lnTo>
                        <a:pt x="221625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175" name="Freihandform 174"/>
                <p:cNvSpPr/>
                <p:nvPr/>
              </p:nvSpPr>
              <p:spPr>
                <a:xfrm>
                  <a:off x="5777831" y="3854450"/>
                  <a:ext cx="2619494" cy="1746250"/>
                </a:xfrm>
                <a:custGeom>
                  <a:avLst/>
                  <a:gdLst>
                    <a:gd name="connsiteX0" fmla="*/ 19719 w 2619494"/>
                    <a:gd name="connsiteY0" fmla="*/ 1746250 h 1746250"/>
                    <a:gd name="connsiteX1" fmla="*/ 669 w 2619494"/>
                    <a:gd name="connsiteY1" fmla="*/ 1682750 h 1746250"/>
                    <a:gd name="connsiteX2" fmla="*/ 7019 w 2619494"/>
                    <a:gd name="connsiteY2" fmla="*/ 1619250 h 1746250"/>
                    <a:gd name="connsiteX3" fmla="*/ 76869 w 2619494"/>
                    <a:gd name="connsiteY3" fmla="*/ 1600200 h 1746250"/>
                    <a:gd name="connsiteX4" fmla="*/ 165769 w 2619494"/>
                    <a:gd name="connsiteY4" fmla="*/ 1638300 h 1746250"/>
                    <a:gd name="connsiteX5" fmla="*/ 229269 w 2619494"/>
                    <a:gd name="connsiteY5" fmla="*/ 1676400 h 1746250"/>
                    <a:gd name="connsiteX6" fmla="*/ 273719 w 2619494"/>
                    <a:gd name="connsiteY6" fmla="*/ 1619250 h 1746250"/>
                    <a:gd name="connsiteX7" fmla="*/ 349919 w 2619494"/>
                    <a:gd name="connsiteY7" fmla="*/ 1612900 h 1746250"/>
                    <a:gd name="connsiteX8" fmla="*/ 362619 w 2619494"/>
                    <a:gd name="connsiteY8" fmla="*/ 1619250 h 1746250"/>
                    <a:gd name="connsiteX9" fmla="*/ 432469 w 2619494"/>
                    <a:gd name="connsiteY9" fmla="*/ 1593850 h 1746250"/>
                    <a:gd name="connsiteX10" fmla="*/ 451519 w 2619494"/>
                    <a:gd name="connsiteY10" fmla="*/ 1581150 h 1746250"/>
                    <a:gd name="connsiteX11" fmla="*/ 565819 w 2619494"/>
                    <a:gd name="connsiteY11" fmla="*/ 1631950 h 1746250"/>
                    <a:gd name="connsiteX12" fmla="*/ 667419 w 2619494"/>
                    <a:gd name="connsiteY12" fmla="*/ 1631950 h 1746250"/>
                    <a:gd name="connsiteX13" fmla="*/ 800769 w 2619494"/>
                    <a:gd name="connsiteY13" fmla="*/ 1663700 h 1746250"/>
                    <a:gd name="connsiteX14" fmla="*/ 915069 w 2619494"/>
                    <a:gd name="connsiteY14" fmla="*/ 1644650 h 1746250"/>
                    <a:gd name="connsiteX15" fmla="*/ 1067469 w 2619494"/>
                    <a:gd name="connsiteY15" fmla="*/ 1663700 h 1746250"/>
                    <a:gd name="connsiteX16" fmla="*/ 1124619 w 2619494"/>
                    <a:gd name="connsiteY16" fmla="*/ 1714500 h 1746250"/>
                    <a:gd name="connsiteX17" fmla="*/ 1162719 w 2619494"/>
                    <a:gd name="connsiteY17" fmla="*/ 1708150 h 1746250"/>
                    <a:gd name="connsiteX18" fmla="*/ 1238919 w 2619494"/>
                    <a:gd name="connsiteY18" fmla="*/ 1701800 h 1746250"/>
                    <a:gd name="connsiteX19" fmla="*/ 1257969 w 2619494"/>
                    <a:gd name="connsiteY19" fmla="*/ 1631950 h 1746250"/>
                    <a:gd name="connsiteX20" fmla="*/ 1334169 w 2619494"/>
                    <a:gd name="connsiteY20" fmla="*/ 1600200 h 1746250"/>
                    <a:gd name="connsiteX21" fmla="*/ 1315119 w 2619494"/>
                    <a:gd name="connsiteY21" fmla="*/ 1568450 h 1746250"/>
                    <a:gd name="connsiteX22" fmla="*/ 1238919 w 2619494"/>
                    <a:gd name="connsiteY22" fmla="*/ 1492250 h 1746250"/>
                    <a:gd name="connsiteX23" fmla="*/ 1257969 w 2619494"/>
                    <a:gd name="connsiteY23" fmla="*/ 1454150 h 1746250"/>
                    <a:gd name="connsiteX24" fmla="*/ 1238919 w 2619494"/>
                    <a:gd name="connsiteY24" fmla="*/ 1390650 h 1746250"/>
                    <a:gd name="connsiteX25" fmla="*/ 1251619 w 2619494"/>
                    <a:gd name="connsiteY25" fmla="*/ 1320800 h 1746250"/>
                    <a:gd name="connsiteX26" fmla="*/ 1397669 w 2619494"/>
                    <a:gd name="connsiteY26" fmla="*/ 1270000 h 1746250"/>
                    <a:gd name="connsiteX27" fmla="*/ 1550069 w 2619494"/>
                    <a:gd name="connsiteY27" fmla="*/ 1270000 h 1746250"/>
                    <a:gd name="connsiteX28" fmla="*/ 1632619 w 2619494"/>
                    <a:gd name="connsiteY28" fmla="*/ 1276350 h 1746250"/>
                    <a:gd name="connsiteX29" fmla="*/ 1715169 w 2619494"/>
                    <a:gd name="connsiteY29" fmla="*/ 1250950 h 1746250"/>
                    <a:gd name="connsiteX30" fmla="*/ 1772319 w 2619494"/>
                    <a:gd name="connsiteY30" fmla="*/ 1257300 h 1746250"/>
                    <a:gd name="connsiteX31" fmla="*/ 1804069 w 2619494"/>
                    <a:gd name="connsiteY31" fmla="*/ 1263650 h 1746250"/>
                    <a:gd name="connsiteX32" fmla="*/ 1835819 w 2619494"/>
                    <a:gd name="connsiteY32" fmla="*/ 1231900 h 1746250"/>
                    <a:gd name="connsiteX33" fmla="*/ 1905669 w 2619494"/>
                    <a:gd name="connsiteY33" fmla="*/ 1212850 h 1746250"/>
                    <a:gd name="connsiteX34" fmla="*/ 1981869 w 2619494"/>
                    <a:gd name="connsiteY34" fmla="*/ 1219200 h 1746250"/>
                    <a:gd name="connsiteX35" fmla="*/ 2039019 w 2619494"/>
                    <a:gd name="connsiteY35" fmla="*/ 1174750 h 1746250"/>
                    <a:gd name="connsiteX36" fmla="*/ 2039019 w 2619494"/>
                    <a:gd name="connsiteY36" fmla="*/ 1117600 h 1746250"/>
                    <a:gd name="connsiteX37" fmla="*/ 2102519 w 2619494"/>
                    <a:gd name="connsiteY37" fmla="*/ 1060450 h 1746250"/>
                    <a:gd name="connsiteX38" fmla="*/ 2134269 w 2619494"/>
                    <a:gd name="connsiteY38" fmla="*/ 996950 h 1746250"/>
                    <a:gd name="connsiteX39" fmla="*/ 2172369 w 2619494"/>
                    <a:gd name="connsiteY39" fmla="*/ 939800 h 1746250"/>
                    <a:gd name="connsiteX40" fmla="*/ 2242219 w 2619494"/>
                    <a:gd name="connsiteY40" fmla="*/ 889000 h 1746250"/>
                    <a:gd name="connsiteX41" fmla="*/ 2261269 w 2619494"/>
                    <a:gd name="connsiteY41" fmla="*/ 882650 h 1746250"/>
                    <a:gd name="connsiteX42" fmla="*/ 2286669 w 2619494"/>
                    <a:gd name="connsiteY42" fmla="*/ 806450 h 1746250"/>
                    <a:gd name="connsiteX43" fmla="*/ 2350169 w 2619494"/>
                    <a:gd name="connsiteY43" fmla="*/ 749300 h 1746250"/>
                    <a:gd name="connsiteX44" fmla="*/ 2445419 w 2619494"/>
                    <a:gd name="connsiteY44" fmla="*/ 692150 h 1746250"/>
                    <a:gd name="connsiteX45" fmla="*/ 2559719 w 2619494"/>
                    <a:gd name="connsiteY45" fmla="*/ 622300 h 1746250"/>
                    <a:gd name="connsiteX46" fmla="*/ 2610519 w 2619494"/>
                    <a:gd name="connsiteY46" fmla="*/ 558800 h 1746250"/>
                    <a:gd name="connsiteX47" fmla="*/ 2597819 w 2619494"/>
                    <a:gd name="connsiteY47" fmla="*/ 533400 h 1746250"/>
                    <a:gd name="connsiteX48" fmla="*/ 2578769 w 2619494"/>
                    <a:gd name="connsiteY48" fmla="*/ 527050 h 1746250"/>
                    <a:gd name="connsiteX49" fmla="*/ 2559719 w 2619494"/>
                    <a:gd name="connsiteY49" fmla="*/ 514350 h 1746250"/>
                    <a:gd name="connsiteX50" fmla="*/ 2547019 w 2619494"/>
                    <a:gd name="connsiteY50" fmla="*/ 495300 h 1746250"/>
                    <a:gd name="connsiteX51" fmla="*/ 2483519 w 2619494"/>
                    <a:gd name="connsiteY51" fmla="*/ 406400 h 1746250"/>
                    <a:gd name="connsiteX52" fmla="*/ 2496219 w 2619494"/>
                    <a:gd name="connsiteY52" fmla="*/ 330200 h 1746250"/>
                    <a:gd name="connsiteX53" fmla="*/ 2489869 w 2619494"/>
                    <a:gd name="connsiteY53" fmla="*/ 247650 h 1746250"/>
                    <a:gd name="connsiteX54" fmla="*/ 2464469 w 2619494"/>
                    <a:gd name="connsiteY54" fmla="*/ 190500 h 1746250"/>
                    <a:gd name="connsiteX55" fmla="*/ 2324769 w 2619494"/>
                    <a:gd name="connsiteY55" fmla="*/ 133350 h 1746250"/>
                    <a:gd name="connsiteX56" fmla="*/ 2273969 w 2619494"/>
                    <a:gd name="connsiteY56" fmla="*/ 95250 h 1746250"/>
                    <a:gd name="connsiteX57" fmla="*/ 2267619 w 2619494"/>
                    <a:gd name="connsiteY57" fmla="*/ 95250 h 1746250"/>
                    <a:gd name="connsiteX58" fmla="*/ 2166019 w 2619494"/>
                    <a:gd name="connsiteY58" fmla="*/ 69850 h 1746250"/>
                    <a:gd name="connsiteX59" fmla="*/ 2032669 w 2619494"/>
                    <a:gd name="connsiteY59" fmla="*/ 76200 h 1746250"/>
                    <a:gd name="connsiteX60" fmla="*/ 1912019 w 2619494"/>
                    <a:gd name="connsiteY60" fmla="*/ 88900 h 1746250"/>
                    <a:gd name="connsiteX61" fmla="*/ 1848519 w 2619494"/>
                    <a:gd name="connsiteY61" fmla="*/ 114300 h 1746250"/>
                    <a:gd name="connsiteX62" fmla="*/ 1842169 w 2619494"/>
                    <a:gd name="connsiteY62" fmla="*/ 95250 h 1746250"/>
                    <a:gd name="connsiteX63" fmla="*/ 1746919 w 2619494"/>
                    <a:gd name="connsiteY63" fmla="*/ 50800 h 1746250"/>
                    <a:gd name="connsiteX64" fmla="*/ 1638969 w 2619494"/>
                    <a:gd name="connsiteY64" fmla="*/ 101600 h 1746250"/>
                    <a:gd name="connsiteX65" fmla="*/ 1531019 w 2619494"/>
                    <a:gd name="connsiteY65" fmla="*/ 152400 h 1746250"/>
                    <a:gd name="connsiteX66" fmla="*/ 1473869 w 2619494"/>
                    <a:gd name="connsiteY66" fmla="*/ 76200 h 1746250"/>
                    <a:gd name="connsiteX67" fmla="*/ 1384969 w 2619494"/>
                    <a:gd name="connsiteY67" fmla="*/ 57150 h 1746250"/>
                    <a:gd name="connsiteX68" fmla="*/ 1321469 w 2619494"/>
                    <a:gd name="connsiteY68" fmla="*/ 0 h 1746250"/>
                    <a:gd name="connsiteX69" fmla="*/ 1277019 w 2619494"/>
                    <a:gd name="connsiteY69" fmla="*/ 38100 h 1746250"/>
                    <a:gd name="connsiteX70" fmla="*/ 1213519 w 2619494"/>
                    <a:gd name="connsiteY70" fmla="*/ 82550 h 1746250"/>
                    <a:gd name="connsiteX71" fmla="*/ 1169069 w 2619494"/>
                    <a:gd name="connsiteY71" fmla="*/ 25400 h 1746250"/>
                    <a:gd name="connsiteX72" fmla="*/ 1130969 w 2619494"/>
                    <a:gd name="connsiteY72" fmla="*/ 12700 h 174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</a:cxnLst>
                  <a:rect l="l" t="t" r="r" b="b"/>
                  <a:pathLst>
                    <a:path w="2619494" h="1746250">
                      <a:moveTo>
                        <a:pt x="19719" y="1746250"/>
                      </a:moveTo>
                      <a:cubicBezTo>
                        <a:pt x="0" y="1687092"/>
                        <a:pt x="669" y="1709180"/>
                        <a:pt x="669" y="1682750"/>
                      </a:cubicBezTo>
                      <a:lnTo>
                        <a:pt x="7019" y="1619250"/>
                      </a:lnTo>
                      <a:cubicBezTo>
                        <a:pt x="68185" y="1598861"/>
                        <a:pt x="44089" y="1600200"/>
                        <a:pt x="76869" y="1600200"/>
                      </a:cubicBezTo>
                      <a:cubicBezTo>
                        <a:pt x="161341" y="1639187"/>
                        <a:pt x="129113" y="1638300"/>
                        <a:pt x="165769" y="1638300"/>
                      </a:cubicBezTo>
                      <a:cubicBezTo>
                        <a:pt x="220802" y="1693333"/>
                        <a:pt x="199636" y="1706033"/>
                        <a:pt x="229269" y="1676400"/>
                      </a:cubicBezTo>
                      <a:cubicBezTo>
                        <a:pt x="264499" y="1627078"/>
                        <a:pt x="248144" y="1644825"/>
                        <a:pt x="273719" y="1619250"/>
                      </a:cubicBezTo>
                      <a:cubicBezTo>
                        <a:pt x="401424" y="1572812"/>
                        <a:pt x="321803" y="1575412"/>
                        <a:pt x="349919" y="1612900"/>
                      </a:cubicBezTo>
                      <a:cubicBezTo>
                        <a:pt x="352759" y="1616686"/>
                        <a:pt x="358386" y="1617133"/>
                        <a:pt x="362619" y="1619250"/>
                      </a:cubicBezTo>
                      <a:cubicBezTo>
                        <a:pt x="385902" y="1610783"/>
                        <a:pt x="409697" y="1603609"/>
                        <a:pt x="432469" y="1593850"/>
                      </a:cubicBezTo>
                      <a:cubicBezTo>
                        <a:pt x="439484" y="1590844"/>
                        <a:pt x="451519" y="1581150"/>
                        <a:pt x="451519" y="1581150"/>
                      </a:cubicBezTo>
                      <a:cubicBezTo>
                        <a:pt x="562115" y="1639701"/>
                        <a:pt x="530679" y="1667090"/>
                        <a:pt x="565819" y="1631950"/>
                      </a:cubicBezTo>
                      <a:cubicBezTo>
                        <a:pt x="665760" y="1618624"/>
                        <a:pt x="646744" y="1590601"/>
                        <a:pt x="667419" y="1631950"/>
                      </a:cubicBezTo>
                      <a:cubicBezTo>
                        <a:pt x="796472" y="1664213"/>
                        <a:pt x="750783" y="1663700"/>
                        <a:pt x="800769" y="1663700"/>
                      </a:cubicBezTo>
                      <a:cubicBezTo>
                        <a:pt x="902246" y="1643405"/>
                        <a:pt x="863640" y="1644650"/>
                        <a:pt x="915069" y="1644650"/>
                      </a:cubicBezTo>
                      <a:cubicBezTo>
                        <a:pt x="1054705" y="1664598"/>
                        <a:pt x="1003518" y="1663700"/>
                        <a:pt x="1067469" y="1663700"/>
                      </a:cubicBezTo>
                      <a:lnTo>
                        <a:pt x="1124619" y="1714500"/>
                      </a:lnTo>
                      <a:lnTo>
                        <a:pt x="1162719" y="1708150"/>
                      </a:lnTo>
                      <a:lnTo>
                        <a:pt x="1238919" y="1701800"/>
                      </a:lnTo>
                      <a:lnTo>
                        <a:pt x="1257969" y="1631950"/>
                      </a:lnTo>
                      <a:lnTo>
                        <a:pt x="1334169" y="1600200"/>
                      </a:lnTo>
                      <a:cubicBezTo>
                        <a:pt x="1326671" y="1570208"/>
                        <a:pt x="1335625" y="1578703"/>
                        <a:pt x="1315119" y="1568450"/>
                      </a:cubicBezTo>
                      <a:lnTo>
                        <a:pt x="1238919" y="1492250"/>
                      </a:lnTo>
                      <a:cubicBezTo>
                        <a:pt x="1252288" y="1452142"/>
                        <a:pt x="1238232" y="1454150"/>
                        <a:pt x="1257969" y="1454150"/>
                      </a:cubicBezTo>
                      <a:cubicBezTo>
                        <a:pt x="1244854" y="1388574"/>
                        <a:pt x="1266855" y="1390650"/>
                        <a:pt x="1238919" y="1390650"/>
                      </a:cubicBezTo>
                      <a:cubicBezTo>
                        <a:pt x="1245461" y="1318692"/>
                        <a:pt x="1221890" y="1320800"/>
                        <a:pt x="1251619" y="1320800"/>
                      </a:cubicBezTo>
                      <a:cubicBezTo>
                        <a:pt x="1399694" y="1275734"/>
                        <a:pt x="1397669" y="1327238"/>
                        <a:pt x="1397669" y="1270000"/>
                      </a:cubicBezTo>
                      <a:lnTo>
                        <a:pt x="1550069" y="1270000"/>
                      </a:lnTo>
                      <a:lnTo>
                        <a:pt x="1632619" y="1276350"/>
                      </a:lnTo>
                      <a:cubicBezTo>
                        <a:pt x="1692885" y="1246217"/>
                        <a:pt x="1664487" y="1250950"/>
                        <a:pt x="1715169" y="1250950"/>
                      </a:cubicBezTo>
                      <a:cubicBezTo>
                        <a:pt x="1734219" y="1253067"/>
                        <a:pt x="1753413" y="1254149"/>
                        <a:pt x="1772319" y="1257300"/>
                      </a:cubicBezTo>
                      <a:cubicBezTo>
                        <a:pt x="1818451" y="1264989"/>
                        <a:pt x="1770087" y="1263650"/>
                        <a:pt x="1804069" y="1263650"/>
                      </a:cubicBezTo>
                      <a:cubicBezTo>
                        <a:pt x="1830791" y="1230247"/>
                        <a:pt x="1815916" y="1231900"/>
                        <a:pt x="1835819" y="1231900"/>
                      </a:cubicBezTo>
                      <a:cubicBezTo>
                        <a:pt x="1896985" y="1211511"/>
                        <a:pt x="1872889" y="1212850"/>
                        <a:pt x="1905669" y="1212850"/>
                      </a:cubicBezTo>
                      <a:cubicBezTo>
                        <a:pt x="1978464" y="1226085"/>
                        <a:pt x="1958785" y="1242284"/>
                        <a:pt x="1981869" y="1219200"/>
                      </a:cubicBezTo>
                      <a:lnTo>
                        <a:pt x="2039019" y="1174750"/>
                      </a:lnTo>
                      <a:cubicBezTo>
                        <a:pt x="2045740" y="1120980"/>
                        <a:pt x="2057436" y="1136017"/>
                        <a:pt x="2039019" y="1117600"/>
                      </a:cubicBezTo>
                      <a:cubicBezTo>
                        <a:pt x="2093166" y="1063453"/>
                        <a:pt x="2068400" y="1077510"/>
                        <a:pt x="2102519" y="1060450"/>
                      </a:cubicBezTo>
                      <a:lnTo>
                        <a:pt x="2134269" y="996950"/>
                      </a:lnTo>
                      <a:lnTo>
                        <a:pt x="2172369" y="939800"/>
                      </a:lnTo>
                      <a:cubicBezTo>
                        <a:pt x="2195652" y="922867"/>
                        <a:pt x="2218002" y="904568"/>
                        <a:pt x="2242219" y="889000"/>
                      </a:cubicBezTo>
                      <a:cubicBezTo>
                        <a:pt x="2247849" y="885380"/>
                        <a:pt x="2261269" y="882650"/>
                        <a:pt x="2261269" y="882650"/>
                      </a:cubicBezTo>
                      <a:cubicBezTo>
                        <a:pt x="2281107" y="809912"/>
                        <a:pt x="2263254" y="829865"/>
                        <a:pt x="2286669" y="806450"/>
                      </a:cubicBezTo>
                      <a:lnTo>
                        <a:pt x="2350169" y="749300"/>
                      </a:lnTo>
                      <a:lnTo>
                        <a:pt x="2445419" y="692150"/>
                      </a:lnTo>
                      <a:cubicBezTo>
                        <a:pt x="2557552" y="632785"/>
                        <a:pt x="2535161" y="671417"/>
                        <a:pt x="2559719" y="622300"/>
                      </a:cubicBezTo>
                      <a:cubicBezTo>
                        <a:pt x="2619494" y="584941"/>
                        <a:pt x="2610519" y="610519"/>
                        <a:pt x="2610519" y="558800"/>
                      </a:cubicBezTo>
                      <a:cubicBezTo>
                        <a:pt x="2606286" y="550333"/>
                        <a:pt x="2604512" y="540093"/>
                        <a:pt x="2597819" y="533400"/>
                      </a:cubicBezTo>
                      <a:cubicBezTo>
                        <a:pt x="2593086" y="528667"/>
                        <a:pt x="2584756" y="530043"/>
                        <a:pt x="2578769" y="527050"/>
                      </a:cubicBezTo>
                      <a:cubicBezTo>
                        <a:pt x="2571943" y="523637"/>
                        <a:pt x="2566069" y="518583"/>
                        <a:pt x="2559719" y="514350"/>
                      </a:cubicBezTo>
                      <a:lnTo>
                        <a:pt x="2547019" y="495300"/>
                      </a:lnTo>
                      <a:cubicBezTo>
                        <a:pt x="2482228" y="411072"/>
                        <a:pt x="2483519" y="447466"/>
                        <a:pt x="2483519" y="406400"/>
                      </a:cubicBezTo>
                      <a:lnTo>
                        <a:pt x="2496219" y="330200"/>
                      </a:lnTo>
                      <a:lnTo>
                        <a:pt x="2489869" y="247650"/>
                      </a:lnTo>
                      <a:lnTo>
                        <a:pt x="2464469" y="190500"/>
                      </a:lnTo>
                      <a:cubicBezTo>
                        <a:pt x="2347166" y="128398"/>
                        <a:pt x="2397234" y="133350"/>
                        <a:pt x="2324769" y="133350"/>
                      </a:cubicBezTo>
                      <a:cubicBezTo>
                        <a:pt x="2316981" y="127119"/>
                        <a:pt x="2287448" y="101989"/>
                        <a:pt x="2273969" y="95250"/>
                      </a:cubicBezTo>
                      <a:cubicBezTo>
                        <a:pt x="2272076" y="94303"/>
                        <a:pt x="2269736" y="95250"/>
                        <a:pt x="2267619" y="95250"/>
                      </a:cubicBezTo>
                      <a:cubicBezTo>
                        <a:pt x="2196929" y="63832"/>
                        <a:pt x="2231316" y="69850"/>
                        <a:pt x="2166019" y="69850"/>
                      </a:cubicBezTo>
                      <a:lnTo>
                        <a:pt x="2032669" y="76200"/>
                      </a:lnTo>
                      <a:cubicBezTo>
                        <a:pt x="1920515" y="89395"/>
                        <a:pt x="1960950" y="88900"/>
                        <a:pt x="1912019" y="88900"/>
                      </a:cubicBezTo>
                      <a:cubicBezTo>
                        <a:pt x="1890852" y="97367"/>
                        <a:pt x="1871223" y="112236"/>
                        <a:pt x="1848519" y="114300"/>
                      </a:cubicBezTo>
                      <a:cubicBezTo>
                        <a:pt x="1841853" y="114906"/>
                        <a:pt x="1842169" y="95250"/>
                        <a:pt x="1842169" y="95250"/>
                      </a:cubicBezTo>
                      <a:cubicBezTo>
                        <a:pt x="1755322" y="55167"/>
                        <a:pt x="1786726" y="70703"/>
                        <a:pt x="1746919" y="50800"/>
                      </a:cubicBezTo>
                      <a:cubicBezTo>
                        <a:pt x="1642577" y="96450"/>
                        <a:pt x="1671458" y="69111"/>
                        <a:pt x="1638969" y="101600"/>
                      </a:cubicBezTo>
                      <a:cubicBezTo>
                        <a:pt x="1544556" y="155550"/>
                        <a:pt x="1584199" y="152400"/>
                        <a:pt x="1531019" y="152400"/>
                      </a:cubicBezTo>
                      <a:lnTo>
                        <a:pt x="1473869" y="76200"/>
                      </a:lnTo>
                      <a:cubicBezTo>
                        <a:pt x="1386600" y="69487"/>
                        <a:pt x="1403661" y="94534"/>
                        <a:pt x="1384969" y="57150"/>
                      </a:cubicBezTo>
                      <a:cubicBezTo>
                        <a:pt x="1325582" y="4361"/>
                        <a:pt x="1345842" y="24373"/>
                        <a:pt x="1321469" y="0"/>
                      </a:cubicBezTo>
                      <a:cubicBezTo>
                        <a:pt x="1281069" y="33666"/>
                        <a:pt x="1295059" y="20060"/>
                        <a:pt x="1277019" y="38100"/>
                      </a:cubicBezTo>
                      <a:lnTo>
                        <a:pt x="1213519" y="82550"/>
                      </a:lnTo>
                      <a:lnTo>
                        <a:pt x="1169069" y="25400"/>
                      </a:lnTo>
                      <a:lnTo>
                        <a:pt x="1130969" y="1270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51" name="Gerade Verbindung 50"/>
                <p:cNvCxnSpPr>
                  <a:stCxn id="107" idx="0"/>
                  <a:endCxn id="97" idx="23"/>
                </p:cNvCxnSpPr>
                <p:nvPr/>
              </p:nvCxnSpPr>
              <p:spPr>
                <a:xfrm>
                  <a:off x="6896100" y="3759200"/>
                  <a:ext cx="6350" cy="114300"/>
                </a:xfrm>
                <a:prstGeom prst="line">
                  <a:avLst/>
                </a:pr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Freihandform 53"/>
                <p:cNvSpPr/>
                <p:nvPr/>
              </p:nvSpPr>
              <p:spPr>
                <a:xfrm>
                  <a:off x="5494867" y="3230033"/>
                  <a:ext cx="25400" cy="131234"/>
                </a:xfrm>
                <a:custGeom>
                  <a:avLst/>
                  <a:gdLst>
                    <a:gd name="connsiteX0" fmla="*/ 16933 w 25400"/>
                    <a:gd name="connsiteY0" fmla="*/ 0 h 131234"/>
                    <a:gd name="connsiteX1" fmla="*/ 16933 w 25400"/>
                    <a:gd name="connsiteY1" fmla="*/ 76200 h 131234"/>
                    <a:gd name="connsiteX2" fmla="*/ 0 w 25400"/>
                    <a:gd name="connsiteY2" fmla="*/ 105834 h 131234"/>
                    <a:gd name="connsiteX3" fmla="*/ 25400 w 25400"/>
                    <a:gd name="connsiteY3" fmla="*/ 131234 h 131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400" h="131234">
                      <a:moveTo>
                        <a:pt x="16933" y="0"/>
                      </a:moveTo>
                      <a:lnTo>
                        <a:pt x="16933" y="76200"/>
                      </a:lnTo>
                      <a:lnTo>
                        <a:pt x="0" y="105834"/>
                      </a:lnTo>
                      <a:lnTo>
                        <a:pt x="25400" y="131234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57" name="Freihandform 56"/>
                <p:cNvSpPr/>
                <p:nvPr/>
              </p:nvSpPr>
              <p:spPr>
                <a:xfrm>
                  <a:off x="3725332" y="2226733"/>
                  <a:ext cx="252983" cy="215900"/>
                </a:xfrm>
                <a:custGeom>
                  <a:avLst/>
                  <a:gdLst>
                    <a:gd name="connsiteX0" fmla="*/ 133350 w 134449"/>
                    <a:gd name="connsiteY0" fmla="*/ 0 h 247650"/>
                    <a:gd name="connsiteX1" fmla="*/ 114300 w 134449"/>
                    <a:gd name="connsiteY1" fmla="*/ 63500 h 247650"/>
                    <a:gd name="connsiteX2" fmla="*/ 57150 w 134449"/>
                    <a:gd name="connsiteY2" fmla="*/ 95250 h 247650"/>
                    <a:gd name="connsiteX3" fmla="*/ 57150 w 134449"/>
                    <a:gd name="connsiteY3" fmla="*/ 152400 h 247650"/>
                    <a:gd name="connsiteX4" fmla="*/ 31750 w 134449"/>
                    <a:gd name="connsiteY4" fmla="*/ 184150 h 247650"/>
                    <a:gd name="connsiteX5" fmla="*/ 0 w 134449"/>
                    <a:gd name="connsiteY5" fmla="*/ 24765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4449" h="247650">
                      <a:moveTo>
                        <a:pt x="133350" y="0"/>
                      </a:moveTo>
                      <a:cubicBezTo>
                        <a:pt x="120001" y="60072"/>
                        <a:pt x="134449" y="43351"/>
                        <a:pt x="114300" y="63500"/>
                      </a:cubicBezTo>
                      <a:cubicBezTo>
                        <a:pt x="60823" y="90239"/>
                        <a:pt x="76887" y="75513"/>
                        <a:pt x="57150" y="95250"/>
                      </a:cubicBezTo>
                      <a:lnTo>
                        <a:pt x="57150" y="152400"/>
                      </a:lnTo>
                      <a:lnTo>
                        <a:pt x="31750" y="184150"/>
                      </a:lnTo>
                      <a:lnTo>
                        <a:pt x="0" y="24765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/>
                </a:p>
              </p:txBody>
            </p:sp>
            <p:sp>
              <p:nvSpPr>
                <p:cNvPr id="58" name="Textfeld 57"/>
                <p:cNvSpPr txBox="1"/>
                <p:nvPr/>
              </p:nvSpPr>
              <p:spPr>
                <a:xfrm>
                  <a:off x="5421489" y="4374157"/>
                  <a:ext cx="116840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Wien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59" name="Textfeld 58"/>
                <p:cNvSpPr txBox="1"/>
                <p:nvPr/>
              </p:nvSpPr>
              <p:spPr>
                <a:xfrm>
                  <a:off x="328789" y="4209668"/>
                  <a:ext cx="116840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Paris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850900" y="4146234"/>
                  <a:ext cx="108000" cy="108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61" name="Textfeld 60"/>
                <p:cNvSpPr txBox="1"/>
                <p:nvPr/>
              </p:nvSpPr>
              <p:spPr>
                <a:xfrm>
                  <a:off x="3073403" y="1606261"/>
                  <a:ext cx="1176861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Dänemark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62" name="Textfeld 61"/>
                <p:cNvSpPr txBox="1"/>
                <p:nvPr/>
              </p:nvSpPr>
              <p:spPr>
                <a:xfrm>
                  <a:off x="687916" y="4863812"/>
                  <a:ext cx="1126067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Frankreich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63" name="Textfeld 62"/>
                <p:cNvSpPr txBox="1"/>
                <p:nvPr/>
              </p:nvSpPr>
              <p:spPr>
                <a:xfrm>
                  <a:off x="920800" y="3188900"/>
                  <a:ext cx="1305697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zu Habsburg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64" name="Textfeld 63"/>
                <p:cNvSpPr txBox="1"/>
                <p:nvPr/>
              </p:nvSpPr>
              <p:spPr>
                <a:xfrm>
                  <a:off x="4572000" y="1107985"/>
                  <a:ext cx="1278811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Schweden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65" name="Textfeld 64"/>
                <p:cNvSpPr txBox="1"/>
                <p:nvPr/>
              </p:nvSpPr>
              <p:spPr>
                <a:xfrm>
                  <a:off x="1492250" y="2745810"/>
                  <a:ext cx="1130301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Niederlande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66" name="Textfeld 65"/>
                <p:cNvSpPr txBox="1"/>
                <p:nvPr/>
              </p:nvSpPr>
              <p:spPr>
                <a:xfrm>
                  <a:off x="7137400" y="1822162"/>
                  <a:ext cx="1278811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Preußen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67" name="Textfeld 66"/>
                <p:cNvSpPr txBox="1"/>
                <p:nvPr/>
              </p:nvSpPr>
              <p:spPr>
                <a:xfrm>
                  <a:off x="4944189" y="2278906"/>
                  <a:ext cx="1278811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Brandenburg</a:t>
                  </a:r>
                </a:p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(Preußen)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68" name="Textfeld 67"/>
                <p:cNvSpPr txBox="1"/>
                <p:nvPr/>
              </p:nvSpPr>
              <p:spPr>
                <a:xfrm>
                  <a:off x="5230222" y="4797567"/>
                  <a:ext cx="1820456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Habsburger Territorien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69" name="Textfeld 68"/>
                <p:cNvSpPr txBox="1"/>
                <p:nvPr/>
              </p:nvSpPr>
              <p:spPr>
                <a:xfrm>
                  <a:off x="3044644" y="2541200"/>
                  <a:ext cx="1176861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Hannover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70" name="Textfeld 69"/>
                <p:cNvSpPr txBox="1"/>
                <p:nvPr/>
              </p:nvSpPr>
              <p:spPr>
                <a:xfrm>
                  <a:off x="5649389" y="3207950"/>
                  <a:ext cx="1176861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Schlesien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71" name="Textfeld 70"/>
                <p:cNvSpPr txBox="1"/>
                <p:nvPr/>
              </p:nvSpPr>
              <p:spPr>
                <a:xfrm>
                  <a:off x="2290232" y="2016018"/>
                  <a:ext cx="1305697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zu Preußen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5943600" y="4310723"/>
                  <a:ext cx="108000" cy="108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4889500" y="2743200"/>
                  <a:ext cx="108000" cy="108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75" name="Textfeld 74"/>
                <p:cNvSpPr txBox="1"/>
                <p:nvPr/>
              </p:nvSpPr>
              <p:spPr>
                <a:xfrm>
                  <a:off x="4367389" y="2806634"/>
                  <a:ext cx="116840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Berlin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76" name="Textfeld 75"/>
                <p:cNvSpPr txBox="1"/>
                <p:nvPr/>
              </p:nvSpPr>
              <p:spPr>
                <a:xfrm>
                  <a:off x="4296839" y="3169850"/>
                  <a:ext cx="1176861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Sachsen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cxnSp>
              <p:nvCxnSpPr>
                <p:cNvPr id="77" name="Gerade Verbindung 76"/>
                <p:cNvCxnSpPr>
                  <a:stCxn id="71" idx="2"/>
                </p:cNvCxnSpPr>
                <p:nvPr/>
              </p:nvCxnSpPr>
              <p:spPr>
                <a:xfrm rot="5400000">
                  <a:off x="2279532" y="2483638"/>
                  <a:ext cx="854171" cy="472928"/>
                </a:xfrm>
                <a:prstGeom prst="line">
                  <a:avLst/>
                </a:pr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Gerade Verbindung 81"/>
                <p:cNvCxnSpPr/>
                <p:nvPr/>
              </p:nvCxnSpPr>
              <p:spPr>
                <a:xfrm rot="5400000">
                  <a:off x="2725564" y="2304123"/>
                  <a:ext cx="227027" cy="176597"/>
                </a:xfrm>
                <a:prstGeom prst="line">
                  <a:avLst/>
                </a:pr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Gerade Verbindung 82"/>
                <p:cNvCxnSpPr>
                  <a:stCxn id="71" idx="2"/>
                </p:cNvCxnSpPr>
                <p:nvPr/>
              </p:nvCxnSpPr>
              <p:spPr>
                <a:xfrm rot="5400000">
                  <a:off x="2488187" y="2643907"/>
                  <a:ext cx="805785" cy="104004"/>
                </a:xfrm>
                <a:prstGeom prst="line">
                  <a:avLst/>
                </a:pr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Gerade Verbindung 84"/>
                <p:cNvCxnSpPr>
                  <a:stCxn id="71" idx="2"/>
                </p:cNvCxnSpPr>
                <p:nvPr/>
              </p:nvCxnSpPr>
              <p:spPr>
                <a:xfrm rot="16200000" flipH="1">
                  <a:off x="2730268" y="2505830"/>
                  <a:ext cx="513616" cy="87990"/>
                </a:xfrm>
                <a:prstGeom prst="line">
                  <a:avLst/>
                </a:pr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Textfeld 97"/>
                <p:cNvSpPr txBox="1"/>
                <p:nvPr/>
              </p:nvSpPr>
              <p:spPr>
                <a:xfrm>
                  <a:off x="2816163" y="3766121"/>
                  <a:ext cx="1305697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Heiliges</a:t>
                  </a:r>
                </a:p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Römisches</a:t>
                  </a:r>
                </a:p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Reich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73" name="Textfeld 72"/>
                <p:cNvSpPr txBox="1"/>
                <p:nvPr/>
              </p:nvSpPr>
              <p:spPr>
                <a:xfrm>
                  <a:off x="2377684" y="4721823"/>
                  <a:ext cx="1348355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Eidgenossenschaft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sp>
            <p:nvSpPr>
              <p:cNvPr id="79" name="Textfeld 78"/>
              <p:cNvSpPr txBox="1"/>
              <p:nvPr/>
            </p:nvSpPr>
            <p:spPr>
              <a:xfrm>
                <a:off x="6313844" y="2707710"/>
                <a:ext cx="12788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Polen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8" name="Textfeld 77"/>
              <p:cNvSpPr txBox="1"/>
              <p:nvPr/>
            </p:nvSpPr>
            <p:spPr>
              <a:xfrm>
                <a:off x="3693239" y="2211000"/>
                <a:ext cx="12788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Mecklenburg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7621411" y="2851200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6" name="Textfeld 85"/>
              <p:cNvSpPr txBox="1"/>
              <p:nvPr/>
            </p:nvSpPr>
            <p:spPr>
              <a:xfrm>
                <a:off x="7099300" y="2914634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Warschau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4268611" y="4251246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8" name="Textfeld 87"/>
              <p:cNvSpPr txBox="1"/>
              <p:nvPr/>
            </p:nvSpPr>
            <p:spPr>
              <a:xfrm>
                <a:off x="3746500" y="4314680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München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1580444" y="3379466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1" name="Textfeld 90"/>
              <p:cNvSpPr txBox="1"/>
              <p:nvPr/>
            </p:nvSpPr>
            <p:spPr>
              <a:xfrm>
                <a:off x="1058333" y="3442900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Brüssel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92" name="Freihandform 91"/>
              <p:cNvSpPr/>
              <p:nvPr/>
            </p:nvSpPr>
            <p:spPr>
              <a:xfrm>
                <a:off x="3816350" y="3670300"/>
                <a:ext cx="692150" cy="927100"/>
              </a:xfrm>
              <a:custGeom>
                <a:avLst/>
                <a:gdLst>
                  <a:gd name="connsiteX0" fmla="*/ 692150 w 692150"/>
                  <a:gd name="connsiteY0" fmla="*/ 0 h 927100"/>
                  <a:gd name="connsiteX1" fmla="*/ 501650 w 692150"/>
                  <a:gd name="connsiteY1" fmla="*/ 6350 h 927100"/>
                  <a:gd name="connsiteX2" fmla="*/ 412750 w 692150"/>
                  <a:gd name="connsiteY2" fmla="*/ 12700 h 927100"/>
                  <a:gd name="connsiteX3" fmla="*/ 368300 w 692150"/>
                  <a:gd name="connsiteY3" fmla="*/ 69850 h 927100"/>
                  <a:gd name="connsiteX4" fmla="*/ 361950 w 692150"/>
                  <a:gd name="connsiteY4" fmla="*/ 114300 h 927100"/>
                  <a:gd name="connsiteX5" fmla="*/ 304800 w 692150"/>
                  <a:gd name="connsiteY5" fmla="*/ 171450 h 927100"/>
                  <a:gd name="connsiteX6" fmla="*/ 311150 w 692150"/>
                  <a:gd name="connsiteY6" fmla="*/ 247650 h 927100"/>
                  <a:gd name="connsiteX7" fmla="*/ 196850 w 692150"/>
                  <a:gd name="connsiteY7" fmla="*/ 266700 h 927100"/>
                  <a:gd name="connsiteX8" fmla="*/ 101600 w 692150"/>
                  <a:gd name="connsiteY8" fmla="*/ 311150 h 927100"/>
                  <a:gd name="connsiteX9" fmla="*/ 88900 w 692150"/>
                  <a:gd name="connsiteY9" fmla="*/ 412750 h 927100"/>
                  <a:gd name="connsiteX10" fmla="*/ 82550 w 692150"/>
                  <a:gd name="connsiteY10" fmla="*/ 539750 h 927100"/>
                  <a:gd name="connsiteX11" fmla="*/ 6350 w 692150"/>
                  <a:gd name="connsiteY11" fmla="*/ 539750 h 927100"/>
                  <a:gd name="connsiteX12" fmla="*/ 0 w 692150"/>
                  <a:gd name="connsiteY12" fmla="*/ 654050 h 927100"/>
                  <a:gd name="connsiteX13" fmla="*/ 63500 w 692150"/>
                  <a:gd name="connsiteY13" fmla="*/ 704850 h 927100"/>
                  <a:gd name="connsiteX14" fmla="*/ 101600 w 692150"/>
                  <a:gd name="connsiteY14" fmla="*/ 730250 h 927100"/>
                  <a:gd name="connsiteX15" fmla="*/ 69850 w 692150"/>
                  <a:gd name="connsiteY15" fmla="*/ 831850 h 927100"/>
                  <a:gd name="connsiteX16" fmla="*/ 63500 w 692150"/>
                  <a:gd name="connsiteY16" fmla="*/ 927100 h 927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92150" h="927100">
                    <a:moveTo>
                      <a:pt x="692150" y="0"/>
                    </a:moveTo>
                    <a:lnTo>
                      <a:pt x="501650" y="6350"/>
                    </a:lnTo>
                    <a:lnTo>
                      <a:pt x="412750" y="12700"/>
                    </a:lnTo>
                    <a:lnTo>
                      <a:pt x="368300" y="69850"/>
                    </a:lnTo>
                    <a:lnTo>
                      <a:pt x="361950" y="114300"/>
                    </a:lnTo>
                    <a:cubicBezTo>
                      <a:pt x="303218" y="166506"/>
                      <a:pt x="304800" y="139612"/>
                      <a:pt x="304800" y="171450"/>
                    </a:cubicBezTo>
                    <a:cubicBezTo>
                      <a:pt x="317848" y="249738"/>
                      <a:pt x="343250" y="247650"/>
                      <a:pt x="311150" y="247650"/>
                    </a:cubicBezTo>
                    <a:cubicBezTo>
                      <a:pt x="198475" y="254278"/>
                      <a:pt x="219320" y="221760"/>
                      <a:pt x="196850" y="266700"/>
                    </a:cubicBezTo>
                    <a:cubicBezTo>
                      <a:pt x="99635" y="305586"/>
                      <a:pt x="101600" y="270604"/>
                      <a:pt x="101600" y="311150"/>
                    </a:cubicBezTo>
                    <a:lnTo>
                      <a:pt x="88900" y="412750"/>
                    </a:lnTo>
                    <a:lnTo>
                      <a:pt x="82550" y="539750"/>
                    </a:lnTo>
                    <a:cubicBezTo>
                      <a:pt x="4241" y="533224"/>
                      <a:pt x="6350" y="507912"/>
                      <a:pt x="6350" y="539750"/>
                    </a:cubicBezTo>
                    <a:lnTo>
                      <a:pt x="0" y="654050"/>
                    </a:lnTo>
                    <a:lnTo>
                      <a:pt x="63500" y="704850"/>
                    </a:lnTo>
                    <a:cubicBezTo>
                      <a:pt x="103493" y="724847"/>
                      <a:pt x="101600" y="709701"/>
                      <a:pt x="101600" y="730250"/>
                    </a:cubicBezTo>
                    <a:cubicBezTo>
                      <a:pt x="69181" y="827508"/>
                      <a:pt x="69850" y="792033"/>
                      <a:pt x="69850" y="831850"/>
                    </a:cubicBezTo>
                    <a:lnTo>
                      <a:pt x="63500" y="9271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4" name="Textfeld 93"/>
              <p:cNvSpPr txBox="1"/>
              <p:nvPr/>
            </p:nvSpPr>
            <p:spPr>
              <a:xfrm>
                <a:off x="3816350" y="3873500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Bayern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sp>
          <p:nvSpPr>
            <p:cNvPr id="99" name="Oval 98"/>
            <p:cNvSpPr/>
            <p:nvPr/>
          </p:nvSpPr>
          <p:spPr>
            <a:xfrm>
              <a:off x="5259211" y="3614416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0" name="Textfeld 99"/>
            <p:cNvSpPr txBox="1"/>
            <p:nvPr/>
          </p:nvSpPr>
          <p:spPr>
            <a:xfrm>
              <a:off x="4737100" y="3677850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Prag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cxnSp>
        <p:nvCxnSpPr>
          <p:cNvPr id="104" name="Gerade Verbindung 103"/>
          <p:cNvCxnSpPr/>
          <p:nvPr/>
        </p:nvCxnSpPr>
        <p:spPr>
          <a:xfrm rot="5400000">
            <a:off x="5281183" y="3283609"/>
            <a:ext cx="610816" cy="1588"/>
          </a:xfrm>
          <a:prstGeom prst="line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105"/>
          <p:cNvCxnSpPr/>
          <p:nvPr/>
        </p:nvCxnSpPr>
        <p:spPr>
          <a:xfrm rot="10800000">
            <a:off x="4483104" y="4302904"/>
            <a:ext cx="1166286" cy="1589"/>
          </a:xfrm>
          <a:prstGeom prst="line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107"/>
          <p:cNvCxnSpPr/>
          <p:nvPr/>
        </p:nvCxnSpPr>
        <p:spPr>
          <a:xfrm>
            <a:off x="2816163" y="4295157"/>
            <a:ext cx="1305697" cy="1588"/>
          </a:xfrm>
          <a:prstGeom prst="line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108"/>
          <p:cNvCxnSpPr/>
          <p:nvPr/>
        </p:nvCxnSpPr>
        <p:spPr>
          <a:xfrm rot="10800000">
            <a:off x="2749550" y="4295154"/>
            <a:ext cx="1283578" cy="3"/>
          </a:xfrm>
          <a:prstGeom prst="line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111"/>
          <p:cNvCxnSpPr/>
          <p:nvPr/>
        </p:nvCxnSpPr>
        <p:spPr>
          <a:xfrm rot="5400000">
            <a:off x="3168236" y="2976149"/>
            <a:ext cx="726316" cy="484187"/>
          </a:xfrm>
          <a:prstGeom prst="line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Gerade Verbindung 114"/>
          <p:cNvCxnSpPr/>
          <p:nvPr/>
        </p:nvCxnSpPr>
        <p:spPr>
          <a:xfrm rot="5400000" flipH="1" flipV="1">
            <a:off x="1357800" y="3604985"/>
            <a:ext cx="661287" cy="421217"/>
          </a:xfrm>
          <a:prstGeom prst="line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4" name="Gruppierung 143"/>
          <p:cNvGrpSpPr/>
          <p:nvPr/>
        </p:nvGrpSpPr>
        <p:grpSpPr>
          <a:xfrm>
            <a:off x="4121860" y="4378234"/>
            <a:ext cx="4503028" cy="1136341"/>
            <a:chOff x="4121860" y="4378234"/>
            <a:chExt cx="4503028" cy="1136341"/>
          </a:xfrm>
        </p:grpSpPr>
        <p:sp>
          <p:nvSpPr>
            <p:cNvPr id="96" name="Abgerundetes Rechteck 95"/>
            <p:cNvSpPr/>
            <p:nvPr/>
          </p:nvSpPr>
          <p:spPr>
            <a:xfrm>
              <a:off x="4121860" y="5019275"/>
              <a:ext cx="4503028" cy="49530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27. Mai 1743: Österreichische Truppen siegen bei Simbach &amp; drängen Bayern &amp; Franzosen hinter den Rhein</a:t>
              </a:r>
            </a:p>
          </p:txBody>
        </p:sp>
        <p:cxnSp>
          <p:nvCxnSpPr>
            <p:cNvPr id="119" name="Gerade Verbindung 118"/>
            <p:cNvCxnSpPr>
              <a:endCxn id="96" idx="0"/>
            </p:cNvCxnSpPr>
            <p:nvPr/>
          </p:nvCxnSpPr>
          <p:spPr>
            <a:xfrm>
              <a:off x="4921299" y="4378234"/>
              <a:ext cx="1452075" cy="641041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uppierung 141"/>
          <p:cNvGrpSpPr/>
          <p:nvPr/>
        </p:nvGrpSpPr>
        <p:grpSpPr>
          <a:xfrm>
            <a:off x="5649390" y="2258285"/>
            <a:ext cx="2905697" cy="1011965"/>
            <a:chOff x="5649390" y="2258285"/>
            <a:chExt cx="2905697" cy="1011965"/>
          </a:xfrm>
        </p:grpSpPr>
        <p:sp>
          <p:nvSpPr>
            <p:cNvPr id="102" name="Abgerundetes Rechteck 101"/>
            <p:cNvSpPr/>
            <p:nvPr/>
          </p:nvSpPr>
          <p:spPr>
            <a:xfrm>
              <a:off x="6051600" y="2258285"/>
              <a:ext cx="2503487" cy="49530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Aug. – Sep. 1744: Preußen marschiert in Böhmen ein</a:t>
              </a:r>
            </a:p>
          </p:txBody>
        </p:sp>
        <p:cxnSp>
          <p:nvCxnSpPr>
            <p:cNvPr id="121" name="Gerade Verbindung 120"/>
            <p:cNvCxnSpPr/>
            <p:nvPr/>
          </p:nvCxnSpPr>
          <p:spPr>
            <a:xfrm flipV="1">
              <a:off x="5649390" y="2762252"/>
              <a:ext cx="1742010" cy="507998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" name="Gruppierung 138"/>
          <p:cNvGrpSpPr/>
          <p:nvPr/>
        </p:nvGrpSpPr>
        <p:grpSpPr>
          <a:xfrm>
            <a:off x="3031071" y="1107985"/>
            <a:ext cx="2482850" cy="1889215"/>
            <a:chOff x="3031071" y="1107985"/>
            <a:chExt cx="2482850" cy="1889215"/>
          </a:xfrm>
        </p:grpSpPr>
        <p:sp>
          <p:nvSpPr>
            <p:cNvPr id="95" name="Abgerundetes Rechteck 94"/>
            <p:cNvSpPr/>
            <p:nvPr/>
          </p:nvSpPr>
          <p:spPr>
            <a:xfrm>
              <a:off x="3031071" y="1107985"/>
              <a:ext cx="2482850" cy="78571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27. Jun. 1743: Britisch-Hannoversche Armee besiegt Franzosen bei Dettingen</a:t>
              </a:r>
            </a:p>
          </p:txBody>
        </p:sp>
        <p:cxnSp>
          <p:nvCxnSpPr>
            <p:cNvPr id="128" name="Gerade Verbindung 127"/>
            <p:cNvCxnSpPr>
              <a:endCxn id="95" idx="2"/>
            </p:cNvCxnSpPr>
            <p:nvPr/>
          </p:nvCxnSpPr>
          <p:spPr>
            <a:xfrm rot="5400000" flipH="1" flipV="1">
              <a:off x="3387899" y="2112603"/>
              <a:ext cx="1103498" cy="665696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uppierung 137"/>
          <p:cNvGrpSpPr/>
          <p:nvPr/>
        </p:nvGrpSpPr>
        <p:grpSpPr>
          <a:xfrm>
            <a:off x="474663" y="1444517"/>
            <a:ext cx="2378608" cy="2345733"/>
            <a:chOff x="474663" y="1444517"/>
            <a:chExt cx="2378608" cy="2345733"/>
          </a:xfrm>
        </p:grpSpPr>
        <p:sp>
          <p:nvSpPr>
            <p:cNvPr id="101" name="Abgerundetes Rechteck 100"/>
            <p:cNvSpPr/>
            <p:nvPr/>
          </p:nvSpPr>
          <p:spPr>
            <a:xfrm>
              <a:off x="474663" y="1444517"/>
              <a:ext cx="2378608" cy="71871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März – Juni 1744: Französische Truppen greifen Briten &amp; Niederländer an</a:t>
              </a:r>
            </a:p>
          </p:txBody>
        </p:sp>
        <p:cxnSp>
          <p:nvCxnSpPr>
            <p:cNvPr id="136" name="Gerade Verbindung 135"/>
            <p:cNvCxnSpPr>
              <a:endCxn id="101" idx="2"/>
            </p:cNvCxnSpPr>
            <p:nvPr/>
          </p:nvCxnSpPr>
          <p:spPr>
            <a:xfrm rot="5400000" flipH="1" flipV="1">
              <a:off x="801577" y="2927860"/>
              <a:ext cx="1627017" cy="97763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8" name="Gruppierung 147"/>
          <p:cNvGrpSpPr/>
          <p:nvPr/>
        </p:nvGrpSpPr>
        <p:grpSpPr>
          <a:xfrm>
            <a:off x="850900" y="4378233"/>
            <a:ext cx="2922587" cy="1136342"/>
            <a:chOff x="850900" y="4378233"/>
            <a:chExt cx="2922587" cy="1136342"/>
          </a:xfrm>
        </p:grpSpPr>
        <p:sp>
          <p:nvSpPr>
            <p:cNvPr id="103" name="Abgerundetes Rechteck 102"/>
            <p:cNvSpPr/>
            <p:nvPr/>
          </p:nvSpPr>
          <p:spPr>
            <a:xfrm>
              <a:off x="850900" y="5019275"/>
              <a:ext cx="2922587" cy="49530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Aug. – Nov. 1744: Bayern &amp; Franzosen erobern Bayern zurück</a:t>
              </a:r>
            </a:p>
          </p:txBody>
        </p:sp>
        <p:cxnSp>
          <p:nvCxnSpPr>
            <p:cNvPr id="145" name="Gerade Verbindung 144"/>
            <p:cNvCxnSpPr>
              <a:endCxn id="103" idx="0"/>
            </p:cNvCxnSpPr>
            <p:nvPr/>
          </p:nvCxnSpPr>
          <p:spPr>
            <a:xfrm rot="10800000" flipV="1">
              <a:off x="2312194" y="4378233"/>
              <a:ext cx="1100970" cy="641041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Rechteck 104"/>
          <p:cNvSpPr/>
          <p:nvPr/>
        </p:nvSpPr>
        <p:spPr>
          <a:xfrm>
            <a:off x="442421" y="5606104"/>
            <a:ext cx="8228797" cy="694800"/>
          </a:xfrm>
          <a:prstGeom prst="rect">
            <a:avLst/>
          </a:prstGeom>
          <a:noFill/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Preußen, Frankreich, Spanien, Bayern &amp; Sachsen</a:t>
            </a:r>
          </a:p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gegen</a:t>
            </a:r>
          </a:p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Österreich, Russland, Niederlande &amp; Großbritannien</a:t>
            </a:r>
            <a:endParaRPr lang="de-DE" sz="1400" dirty="0">
              <a:solidFill>
                <a:srgbClr val="143C7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hteck 180"/>
          <p:cNvSpPr/>
          <p:nvPr/>
        </p:nvSpPr>
        <p:spPr>
          <a:xfrm>
            <a:off x="442421" y="5606104"/>
            <a:ext cx="8228797" cy="694800"/>
          </a:xfrm>
          <a:prstGeom prst="rect">
            <a:avLst/>
          </a:prstGeom>
          <a:noFill/>
          <a:ln w="3175" cap="flat" cmpd="sng" algn="ctr">
            <a:solidFill>
              <a:srgbClr val="143C7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Großbritannien, Niederlande, Sachsen-Polen &amp; Österreich (Quadrupel-Allianz von Warschau, 20. Jan. 1745)</a:t>
            </a:r>
          </a:p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verbünden sich gegen</a:t>
            </a:r>
          </a:p>
          <a:p>
            <a:pPr algn="ctr"/>
            <a:r>
              <a:rPr lang="de-DE" sz="1400" dirty="0" smtClean="0">
                <a:solidFill>
                  <a:srgbClr val="143C78"/>
                </a:solidFill>
              </a:rPr>
              <a:t>Preußen</a:t>
            </a:r>
            <a:endParaRPr lang="de-DE" sz="1400" dirty="0">
              <a:solidFill>
                <a:srgbClr val="143C78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6</a:t>
            </a:fld>
            <a:endParaRPr lang="de-DE" dirty="0"/>
          </a:p>
        </p:txBody>
      </p:sp>
      <p:grpSp>
        <p:nvGrpSpPr>
          <p:cNvPr id="3" name="Gruppierung 94"/>
          <p:cNvGrpSpPr/>
          <p:nvPr/>
        </p:nvGrpSpPr>
        <p:grpSpPr>
          <a:xfrm>
            <a:off x="328789" y="1051155"/>
            <a:ext cx="8342429" cy="4549545"/>
            <a:chOff x="328789" y="1051155"/>
            <a:chExt cx="8342429" cy="4549545"/>
          </a:xfrm>
        </p:grpSpPr>
        <p:grpSp>
          <p:nvGrpSpPr>
            <p:cNvPr id="5" name="Gruppierung 95"/>
            <p:cNvGrpSpPr/>
            <p:nvPr/>
          </p:nvGrpSpPr>
          <p:grpSpPr>
            <a:xfrm>
              <a:off x="328789" y="1051155"/>
              <a:ext cx="8342429" cy="4549545"/>
              <a:chOff x="328789" y="1051155"/>
              <a:chExt cx="8342429" cy="4549545"/>
            </a:xfrm>
          </p:grpSpPr>
          <p:grpSp>
            <p:nvGrpSpPr>
              <p:cNvPr id="6" name="Gruppierung 77"/>
              <p:cNvGrpSpPr/>
              <p:nvPr/>
            </p:nvGrpSpPr>
            <p:grpSpPr>
              <a:xfrm>
                <a:off x="328789" y="1051155"/>
                <a:ext cx="8342429" cy="4549545"/>
                <a:chOff x="328789" y="1051155"/>
                <a:chExt cx="8342429" cy="4549545"/>
              </a:xfrm>
            </p:grpSpPr>
            <p:pic>
              <p:nvPicPr>
                <p:cNvPr id="56" name="Bild 55"/>
                <p:cNvPicPr>
                  <a:picLocks noChangeAspect="1"/>
                </p:cNvPicPr>
                <p:nvPr/>
              </p:nvPicPr>
              <p:blipFill>
                <a:blip r:embed="rId2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442421" y="1051155"/>
                  <a:ext cx="8228797" cy="4541077"/>
                </a:xfrm>
                <a:prstGeom prst="rect">
                  <a:avLst/>
                </a:pr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pic>
            <p:sp>
              <p:nvSpPr>
                <p:cNvPr id="81" name="Freihandform 80"/>
                <p:cNvSpPr/>
                <p:nvPr/>
              </p:nvSpPr>
              <p:spPr>
                <a:xfrm>
                  <a:off x="952500" y="3295650"/>
                  <a:ext cx="2787650" cy="1949625"/>
                </a:xfrm>
                <a:custGeom>
                  <a:avLst/>
                  <a:gdLst>
                    <a:gd name="connsiteX0" fmla="*/ 0 w 2787650"/>
                    <a:gd name="connsiteY0" fmla="*/ 0 h 1949625"/>
                    <a:gd name="connsiteX1" fmla="*/ 50800 w 2787650"/>
                    <a:gd name="connsiteY1" fmla="*/ 107950 h 1949625"/>
                    <a:gd name="connsiteX2" fmla="*/ 127000 w 2787650"/>
                    <a:gd name="connsiteY2" fmla="*/ 152400 h 1949625"/>
                    <a:gd name="connsiteX3" fmla="*/ 222250 w 2787650"/>
                    <a:gd name="connsiteY3" fmla="*/ 120650 h 1949625"/>
                    <a:gd name="connsiteX4" fmla="*/ 285750 w 2787650"/>
                    <a:gd name="connsiteY4" fmla="*/ 222250 h 1949625"/>
                    <a:gd name="connsiteX5" fmla="*/ 412750 w 2787650"/>
                    <a:gd name="connsiteY5" fmla="*/ 241300 h 1949625"/>
                    <a:gd name="connsiteX6" fmla="*/ 431800 w 2787650"/>
                    <a:gd name="connsiteY6" fmla="*/ 304800 h 1949625"/>
                    <a:gd name="connsiteX7" fmla="*/ 603250 w 2787650"/>
                    <a:gd name="connsiteY7" fmla="*/ 311150 h 1949625"/>
                    <a:gd name="connsiteX8" fmla="*/ 615950 w 2787650"/>
                    <a:gd name="connsiteY8" fmla="*/ 412750 h 1949625"/>
                    <a:gd name="connsiteX9" fmla="*/ 781050 w 2787650"/>
                    <a:gd name="connsiteY9" fmla="*/ 425450 h 1949625"/>
                    <a:gd name="connsiteX10" fmla="*/ 831850 w 2787650"/>
                    <a:gd name="connsiteY10" fmla="*/ 349250 h 1949625"/>
                    <a:gd name="connsiteX11" fmla="*/ 831850 w 2787650"/>
                    <a:gd name="connsiteY11" fmla="*/ 349250 h 1949625"/>
                    <a:gd name="connsiteX12" fmla="*/ 850900 w 2787650"/>
                    <a:gd name="connsiteY12" fmla="*/ 425450 h 1949625"/>
                    <a:gd name="connsiteX13" fmla="*/ 869950 w 2787650"/>
                    <a:gd name="connsiteY13" fmla="*/ 488950 h 1949625"/>
                    <a:gd name="connsiteX14" fmla="*/ 1092200 w 2787650"/>
                    <a:gd name="connsiteY14" fmla="*/ 584200 h 1949625"/>
                    <a:gd name="connsiteX15" fmla="*/ 1225550 w 2787650"/>
                    <a:gd name="connsiteY15" fmla="*/ 577850 h 1949625"/>
                    <a:gd name="connsiteX16" fmla="*/ 1289050 w 2787650"/>
                    <a:gd name="connsiteY16" fmla="*/ 609600 h 1949625"/>
                    <a:gd name="connsiteX17" fmla="*/ 1333500 w 2787650"/>
                    <a:gd name="connsiteY17" fmla="*/ 584200 h 1949625"/>
                    <a:gd name="connsiteX18" fmla="*/ 1473200 w 2787650"/>
                    <a:gd name="connsiteY18" fmla="*/ 635000 h 1949625"/>
                    <a:gd name="connsiteX19" fmla="*/ 1555750 w 2787650"/>
                    <a:gd name="connsiteY19" fmla="*/ 717550 h 1949625"/>
                    <a:gd name="connsiteX20" fmla="*/ 1625600 w 2787650"/>
                    <a:gd name="connsiteY20" fmla="*/ 698500 h 1949625"/>
                    <a:gd name="connsiteX21" fmla="*/ 1651000 w 2787650"/>
                    <a:gd name="connsiteY21" fmla="*/ 736600 h 1949625"/>
                    <a:gd name="connsiteX22" fmla="*/ 1727200 w 2787650"/>
                    <a:gd name="connsiteY22" fmla="*/ 730250 h 1949625"/>
                    <a:gd name="connsiteX23" fmla="*/ 1803400 w 2787650"/>
                    <a:gd name="connsiteY23" fmla="*/ 704850 h 1949625"/>
                    <a:gd name="connsiteX24" fmla="*/ 1873250 w 2787650"/>
                    <a:gd name="connsiteY24" fmla="*/ 755650 h 1949625"/>
                    <a:gd name="connsiteX25" fmla="*/ 2070100 w 2787650"/>
                    <a:gd name="connsiteY25" fmla="*/ 781050 h 1949625"/>
                    <a:gd name="connsiteX26" fmla="*/ 1936750 w 2787650"/>
                    <a:gd name="connsiteY26" fmla="*/ 908050 h 1949625"/>
                    <a:gd name="connsiteX27" fmla="*/ 1873250 w 2787650"/>
                    <a:gd name="connsiteY27" fmla="*/ 1060450 h 1949625"/>
                    <a:gd name="connsiteX28" fmla="*/ 1854200 w 2787650"/>
                    <a:gd name="connsiteY28" fmla="*/ 1143000 h 1949625"/>
                    <a:gd name="connsiteX29" fmla="*/ 1828800 w 2787650"/>
                    <a:gd name="connsiteY29" fmla="*/ 1244600 h 1949625"/>
                    <a:gd name="connsiteX30" fmla="*/ 1841500 w 2787650"/>
                    <a:gd name="connsiteY30" fmla="*/ 1308100 h 1949625"/>
                    <a:gd name="connsiteX31" fmla="*/ 1727200 w 2787650"/>
                    <a:gd name="connsiteY31" fmla="*/ 1352550 h 1949625"/>
                    <a:gd name="connsiteX32" fmla="*/ 1625600 w 2787650"/>
                    <a:gd name="connsiteY32" fmla="*/ 1320800 h 1949625"/>
                    <a:gd name="connsiteX33" fmla="*/ 1593850 w 2787650"/>
                    <a:gd name="connsiteY33" fmla="*/ 1371600 h 1949625"/>
                    <a:gd name="connsiteX34" fmla="*/ 1638300 w 2787650"/>
                    <a:gd name="connsiteY34" fmla="*/ 1390650 h 1949625"/>
                    <a:gd name="connsiteX35" fmla="*/ 1447800 w 2787650"/>
                    <a:gd name="connsiteY35" fmla="*/ 1524000 h 1949625"/>
                    <a:gd name="connsiteX36" fmla="*/ 1428750 w 2787650"/>
                    <a:gd name="connsiteY36" fmla="*/ 1587500 h 1949625"/>
                    <a:gd name="connsiteX37" fmla="*/ 1327150 w 2787650"/>
                    <a:gd name="connsiteY37" fmla="*/ 1651000 h 1949625"/>
                    <a:gd name="connsiteX38" fmla="*/ 1314450 w 2787650"/>
                    <a:gd name="connsiteY38" fmla="*/ 1727200 h 1949625"/>
                    <a:gd name="connsiteX39" fmla="*/ 1282700 w 2787650"/>
                    <a:gd name="connsiteY39" fmla="*/ 1816100 h 1949625"/>
                    <a:gd name="connsiteX40" fmla="*/ 1377950 w 2787650"/>
                    <a:gd name="connsiteY40" fmla="*/ 1797050 h 1949625"/>
                    <a:gd name="connsiteX41" fmla="*/ 1377950 w 2787650"/>
                    <a:gd name="connsiteY41" fmla="*/ 1746250 h 1949625"/>
                    <a:gd name="connsiteX42" fmla="*/ 1536700 w 2787650"/>
                    <a:gd name="connsiteY42" fmla="*/ 1689100 h 1949625"/>
                    <a:gd name="connsiteX43" fmla="*/ 1593850 w 2787650"/>
                    <a:gd name="connsiteY43" fmla="*/ 1784350 h 1949625"/>
                    <a:gd name="connsiteX44" fmla="*/ 1644650 w 2787650"/>
                    <a:gd name="connsiteY44" fmla="*/ 1873250 h 1949625"/>
                    <a:gd name="connsiteX45" fmla="*/ 1695450 w 2787650"/>
                    <a:gd name="connsiteY45" fmla="*/ 1917700 h 1949625"/>
                    <a:gd name="connsiteX46" fmla="*/ 1816100 w 2787650"/>
                    <a:gd name="connsiteY46" fmla="*/ 1885950 h 1949625"/>
                    <a:gd name="connsiteX47" fmla="*/ 1949450 w 2787650"/>
                    <a:gd name="connsiteY47" fmla="*/ 1898650 h 1949625"/>
                    <a:gd name="connsiteX48" fmla="*/ 2032000 w 2787650"/>
                    <a:gd name="connsiteY48" fmla="*/ 1847850 h 1949625"/>
                    <a:gd name="connsiteX49" fmla="*/ 2057400 w 2787650"/>
                    <a:gd name="connsiteY49" fmla="*/ 1765300 h 1949625"/>
                    <a:gd name="connsiteX50" fmla="*/ 2159000 w 2787650"/>
                    <a:gd name="connsiteY50" fmla="*/ 1720850 h 1949625"/>
                    <a:gd name="connsiteX51" fmla="*/ 2190750 w 2787650"/>
                    <a:gd name="connsiteY51" fmla="*/ 1790700 h 1949625"/>
                    <a:gd name="connsiteX52" fmla="*/ 2305050 w 2787650"/>
                    <a:gd name="connsiteY52" fmla="*/ 1835150 h 1949625"/>
                    <a:gd name="connsiteX53" fmla="*/ 2330450 w 2787650"/>
                    <a:gd name="connsiteY53" fmla="*/ 1892300 h 1949625"/>
                    <a:gd name="connsiteX54" fmla="*/ 2368550 w 2787650"/>
                    <a:gd name="connsiteY54" fmla="*/ 1930400 h 1949625"/>
                    <a:gd name="connsiteX55" fmla="*/ 2393950 w 2787650"/>
                    <a:gd name="connsiteY55" fmla="*/ 1879600 h 1949625"/>
                    <a:gd name="connsiteX56" fmla="*/ 2482850 w 2787650"/>
                    <a:gd name="connsiteY56" fmla="*/ 1765300 h 1949625"/>
                    <a:gd name="connsiteX57" fmla="*/ 2482850 w 2787650"/>
                    <a:gd name="connsiteY57" fmla="*/ 1695450 h 1949625"/>
                    <a:gd name="connsiteX58" fmla="*/ 2527300 w 2787650"/>
                    <a:gd name="connsiteY58" fmla="*/ 1695450 h 1949625"/>
                    <a:gd name="connsiteX59" fmla="*/ 2584450 w 2787650"/>
                    <a:gd name="connsiteY59" fmla="*/ 1778000 h 1949625"/>
                    <a:gd name="connsiteX60" fmla="*/ 2692400 w 2787650"/>
                    <a:gd name="connsiteY60" fmla="*/ 1746250 h 1949625"/>
                    <a:gd name="connsiteX61" fmla="*/ 2755900 w 2787650"/>
                    <a:gd name="connsiteY61" fmla="*/ 1733550 h 1949625"/>
                    <a:gd name="connsiteX62" fmla="*/ 2768600 w 2787650"/>
                    <a:gd name="connsiteY62" fmla="*/ 1651000 h 1949625"/>
                    <a:gd name="connsiteX63" fmla="*/ 2787650 w 2787650"/>
                    <a:gd name="connsiteY63" fmla="*/ 1568450 h 1949625"/>
                    <a:gd name="connsiteX64" fmla="*/ 2698750 w 2787650"/>
                    <a:gd name="connsiteY64" fmla="*/ 1536700 h 1949625"/>
                    <a:gd name="connsiteX65" fmla="*/ 2673350 w 2787650"/>
                    <a:gd name="connsiteY65" fmla="*/ 1492250 h 1949625"/>
                    <a:gd name="connsiteX66" fmla="*/ 2578100 w 2787650"/>
                    <a:gd name="connsiteY66" fmla="*/ 1498600 h 1949625"/>
                    <a:gd name="connsiteX67" fmla="*/ 2578100 w 2787650"/>
                    <a:gd name="connsiteY67" fmla="*/ 1397000 h 1949625"/>
                    <a:gd name="connsiteX68" fmla="*/ 2597150 w 2787650"/>
                    <a:gd name="connsiteY68" fmla="*/ 1346200 h 1949625"/>
                    <a:gd name="connsiteX69" fmla="*/ 2559050 w 2787650"/>
                    <a:gd name="connsiteY69" fmla="*/ 1308100 h 1949625"/>
                    <a:gd name="connsiteX70" fmla="*/ 2470150 w 2787650"/>
                    <a:gd name="connsiteY70" fmla="*/ 1263650 h 1949625"/>
                    <a:gd name="connsiteX71" fmla="*/ 2362200 w 2787650"/>
                    <a:gd name="connsiteY71" fmla="*/ 1257300 h 1949625"/>
                    <a:gd name="connsiteX72" fmla="*/ 2260600 w 2787650"/>
                    <a:gd name="connsiteY72" fmla="*/ 1257300 h 1949625"/>
                    <a:gd name="connsiteX73" fmla="*/ 2222500 w 2787650"/>
                    <a:gd name="connsiteY73" fmla="*/ 1206500 h 1949625"/>
                    <a:gd name="connsiteX74" fmla="*/ 2165350 w 2787650"/>
                    <a:gd name="connsiteY74" fmla="*/ 1250950 h 1949625"/>
                    <a:gd name="connsiteX75" fmla="*/ 2165350 w 2787650"/>
                    <a:gd name="connsiteY75" fmla="*/ 1250950 h 1949625"/>
                    <a:gd name="connsiteX76" fmla="*/ 2159000 w 2787650"/>
                    <a:gd name="connsiteY76" fmla="*/ 1295400 h 1949625"/>
                    <a:gd name="connsiteX77" fmla="*/ 2057400 w 2787650"/>
                    <a:gd name="connsiteY77" fmla="*/ 1276350 h 1949625"/>
                    <a:gd name="connsiteX78" fmla="*/ 1981200 w 2787650"/>
                    <a:gd name="connsiteY78" fmla="*/ 1295400 h 1949625"/>
                    <a:gd name="connsiteX79" fmla="*/ 1936750 w 2787650"/>
                    <a:gd name="connsiteY79" fmla="*/ 1308100 h 1949625"/>
                    <a:gd name="connsiteX80" fmla="*/ 1873250 w 2787650"/>
                    <a:gd name="connsiteY80" fmla="*/ 1314450 h 1949625"/>
                    <a:gd name="connsiteX81" fmla="*/ 1828800 w 2787650"/>
                    <a:gd name="connsiteY81" fmla="*/ 1282700 h 1949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</a:cxnLst>
                  <a:rect l="l" t="t" r="r" b="b"/>
                  <a:pathLst>
                    <a:path w="2787650" h="1949625">
                      <a:moveTo>
                        <a:pt x="0" y="0"/>
                      </a:moveTo>
                      <a:cubicBezTo>
                        <a:pt x="45256" y="109907"/>
                        <a:pt x="5536" y="107950"/>
                        <a:pt x="50800" y="107950"/>
                      </a:cubicBezTo>
                      <a:lnTo>
                        <a:pt x="127000" y="152400"/>
                      </a:lnTo>
                      <a:lnTo>
                        <a:pt x="222250" y="120650"/>
                      </a:lnTo>
                      <a:cubicBezTo>
                        <a:pt x="280438" y="224095"/>
                        <a:pt x="240543" y="222250"/>
                        <a:pt x="285750" y="222250"/>
                      </a:cubicBezTo>
                      <a:lnTo>
                        <a:pt x="412750" y="241300"/>
                      </a:lnTo>
                      <a:lnTo>
                        <a:pt x="431800" y="304800"/>
                      </a:lnTo>
                      <a:lnTo>
                        <a:pt x="603250" y="311150"/>
                      </a:lnTo>
                      <a:lnTo>
                        <a:pt x="615950" y="412750"/>
                      </a:lnTo>
                      <a:lnTo>
                        <a:pt x="781050" y="425450"/>
                      </a:lnTo>
                      <a:lnTo>
                        <a:pt x="831850" y="349250"/>
                      </a:lnTo>
                      <a:lnTo>
                        <a:pt x="831850" y="349250"/>
                      </a:lnTo>
                      <a:lnTo>
                        <a:pt x="850900" y="425450"/>
                      </a:lnTo>
                      <a:lnTo>
                        <a:pt x="869950" y="488950"/>
                      </a:lnTo>
                      <a:lnTo>
                        <a:pt x="1092200" y="584200"/>
                      </a:lnTo>
                      <a:lnTo>
                        <a:pt x="1225550" y="577850"/>
                      </a:lnTo>
                      <a:lnTo>
                        <a:pt x="1289050" y="609600"/>
                      </a:lnTo>
                      <a:lnTo>
                        <a:pt x="1333500" y="584200"/>
                      </a:lnTo>
                      <a:lnTo>
                        <a:pt x="1473200" y="635000"/>
                      </a:lnTo>
                      <a:lnTo>
                        <a:pt x="1555750" y="717550"/>
                      </a:lnTo>
                      <a:lnTo>
                        <a:pt x="1625600" y="698500"/>
                      </a:lnTo>
                      <a:lnTo>
                        <a:pt x="1651000" y="736600"/>
                      </a:lnTo>
                      <a:lnTo>
                        <a:pt x="1727200" y="730250"/>
                      </a:lnTo>
                      <a:lnTo>
                        <a:pt x="1803400" y="704850"/>
                      </a:lnTo>
                      <a:lnTo>
                        <a:pt x="1873250" y="755650"/>
                      </a:lnTo>
                      <a:lnTo>
                        <a:pt x="2070100" y="781050"/>
                      </a:lnTo>
                      <a:lnTo>
                        <a:pt x="1936750" y="908050"/>
                      </a:lnTo>
                      <a:lnTo>
                        <a:pt x="1873250" y="1060450"/>
                      </a:lnTo>
                      <a:lnTo>
                        <a:pt x="1854200" y="1143000"/>
                      </a:lnTo>
                      <a:lnTo>
                        <a:pt x="1828800" y="1244600"/>
                      </a:lnTo>
                      <a:cubicBezTo>
                        <a:pt x="1841959" y="1303816"/>
                        <a:pt x="1841500" y="1282235"/>
                        <a:pt x="1841500" y="1308100"/>
                      </a:cubicBezTo>
                      <a:lnTo>
                        <a:pt x="1727200" y="1352550"/>
                      </a:lnTo>
                      <a:lnTo>
                        <a:pt x="1625600" y="1320800"/>
                      </a:lnTo>
                      <a:cubicBezTo>
                        <a:pt x="1592822" y="1379800"/>
                        <a:pt x="1593850" y="1399742"/>
                        <a:pt x="1593850" y="1371600"/>
                      </a:cubicBezTo>
                      <a:lnTo>
                        <a:pt x="1638300" y="1390650"/>
                      </a:lnTo>
                      <a:lnTo>
                        <a:pt x="1447800" y="1524000"/>
                      </a:lnTo>
                      <a:lnTo>
                        <a:pt x="1428750" y="1587500"/>
                      </a:lnTo>
                      <a:lnTo>
                        <a:pt x="1327150" y="1651000"/>
                      </a:lnTo>
                      <a:lnTo>
                        <a:pt x="1314450" y="1727200"/>
                      </a:lnTo>
                      <a:lnTo>
                        <a:pt x="1282700" y="1816100"/>
                      </a:lnTo>
                      <a:lnTo>
                        <a:pt x="1377950" y="1797050"/>
                      </a:lnTo>
                      <a:cubicBezTo>
                        <a:pt x="1371337" y="1744150"/>
                        <a:pt x="1354535" y="1746250"/>
                        <a:pt x="1377950" y="1746250"/>
                      </a:cubicBezTo>
                      <a:lnTo>
                        <a:pt x="1536700" y="1689100"/>
                      </a:lnTo>
                      <a:lnTo>
                        <a:pt x="1593850" y="1784350"/>
                      </a:lnTo>
                      <a:lnTo>
                        <a:pt x="1644650" y="1873250"/>
                      </a:lnTo>
                      <a:lnTo>
                        <a:pt x="1695450" y="1917700"/>
                      </a:lnTo>
                      <a:lnTo>
                        <a:pt x="1816100" y="1885950"/>
                      </a:lnTo>
                      <a:lnTo>
                        <a:pt x="1949450" y="1898650"/>
                      </a:lnTo>
                      <a:lnTo>
                        <a:pt x="2032000" y="1847850"/>
                      </a:lnTo>
                      <a:lnTo>
                        <a:pt x="2057400" y="1765300"/>
                      </a:lnTo>
                      <a:lnTo>
                        <a:pt x="2159000" y="1720850"/>
                      </a:lnTo>
                      <a:lnTo>
                        <a:pt x="2190750" y="1790700"/>
                      </a:lnTo>
                      <a:lnTo>
                        <a:pt x="2305050" y="1835150"/>
                      </a:lnTo>
                      <a:lnTo>
                        <a:pt x="2330450" y="1892300"/>
                      </a:lnTo>
                      <a:cubicBezTo>
                        <a:pt x="2363940" y="1939186"/>
                        <a:pt x="2349325" y="1949625"/>
                        <a:pt x="2368550" y="1930400"/>
                      </a:cubicBezTo>
                      <a:lnTo>
                        <a:pt x="2393950" y="1879600"/>
                      </a:lnTo>
                      <a:lnTo>
                        <a:pt x="2482850" y="1765300"/>
                      </a:lnTo>
                      <a:lnTo>
                        <a:pt x="2482850" y="1695450"/>
                      </a:lnTo>
                      <a:cubicBezTo>
                        <a:pt x="2529395" y="1688801"/>
                        <a:pt x="2527300" y="1674133"/>
                        <a:pt x="2527300" y="1695450"/>
                      </a:cubicBezTo>
                      <a:lnTo>
                        <a:pt x="2584450" y="1778000"/>
                      </a:lnTo>
                      <a:lnTo>
                        <a:pt x="2692400" y="1746250"/>
                      </a:lnTo>
                      <a:cubicBezTo>
                        <a:pt x="2758006" y="1739689"/>
                        <a:pt x="2755900" y="1761172"/>
                        <a:pt x="2755900" y="1733550"/>
                      </a:cubicBezTo>
                      <a:lnTo>
                        <a:pt x="2768600" y="1651000"/>
                      </a:lnTo>
                      <a:lnTo>
                        <a:pt x="2787650" y="1568450"/>
                      </a:lnTo>
                      <a:lnTo>
                        <a:pt x="2698750" y="1536700"/>
                      </a:lnTo>
                      <a:lnTo>
                        <a:pt x="2673350" y="1492250"/>
                      </a:lnTo>
                      <a:lnTo>
                        <a:pt x="2578100" y="1498600"/>
                      </a:lnTo>
                      <a:lnTo>
                        <a:pt x="2578100" y="1397000"/>
                      </a:lnTo>
                      <a:cubicBezTo>
                        <a:pt x="2591313" y="1344147"/>
                        <a:pt x="2573346" y="1346200"/>
                        <a:pt x="2597150" y="1346200"/>
                      </a:cubicBezTo>
                      <a:cubicBezTo>
                        <a:pt x="2564045" y="1306474"/>
                        <a:pt x="2581932" y="1308100"/>
                        <a:pt x="2559050" y="1308100"/>
                      </a:cubicBezTo>
                      <a:lnTo>
                        <a:pt x="2470150" y="1263650"/>
                      </a:lnTo>
                      <a:lnTo>
                        <a:pt x="2362200" y="1257300"/>
                      </a:lnTo>
                      <a:lnTo>
                        <a:pt x="2260600" y="1257300"/>
                      </a:lnTo>
                      <a:lnTo>
                        <a:pt x="2222500" y="1206500"/>
                      </a:lnTo>
                      <a:lnTo>
                        <a:pt x="2165350" y="1250950"/>
                      </a:lnTo>
                      <a:lnTo>
                        <a:pt x="2165350" y="1250950"/>
                      </a:lnTo>
                      <a:cubicBezTo>
                        <a:pt x="2158737" y="1303850"/>
                        <a:pt x="2159000" y="1318815"/>
                        <a:pt x="2159000" y="1295400"/>
                      </a:cubicBezTo>
                      <a:lnTo>
                        <a:pt x="2057400" y="1276350"/>
                      </a:lnTo>
                      <a:lnTo>
                        <a:pt x="1981200" y="1295400"/>
                      </a:lnTo>
                      <a:cubicBezTo>
                        <a:pt x="1941092" y="1308769"/>
                        <a:pt x="1956487" y="1308100"/>
                        <a:pt x="1936750" y="1308100"/>
                      </a:cubicBezTo>
                      <a:lnTo>
                        <a:pt x="1873250" y="1314450"/>
                      </a:lnTo>
                      <a:lnTo>
                        <a:pt x="1828800" y="128270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84" name="Freihandform 83"/>
                <p:cNvSpPr/>
                <p:nvPr/>
              </p:nvSpPr>
              <p:spPr>
                <a:xfrm>
                  <a:off x="3704167" y="4910667"/>
                  <a:ext cx="1341966" cy="444539"/>
                </a:xfrm>
                <a:custGeom>
                  <a:avLst/>
                  <a:gdLst>
                    <a:gd name="connsiteX0" fmla="*/ 0 w 1341966"/>
                    <a:gd name="connsiteY0" fmla="*/ 127000 h 444539"/>
                    <a:gd name="connsiteX1" fmla="*/ 25400 w 1341966"/>
                    <a:gd name="connsiteY1" fmla="*/ 266700 h 444539"/>
                    <a:gd name="connsiteX2" fmla="*/ 4233 w 1341966"/>
                    <a:gd name="connsiteY2" fmla="*/ 372533 h 444539"/>
                    <a:gd name="connsiteX3" fmla="*/ 88900 w 1341966"/>
                    <a:gd name="connsiteY3" fmla="*/ 406400 h 444539"/>
                    <a:gd name="connsiteX4" fmla="*/ 190500 w 1341966"/>
                    <a:gd name="connsiteY4" fmla="*/ 393700 h 444539"/>
                    <a:gd name="connsiteX5" fmla="*/ 262466 w 1341966"/>
                    <a:gd name="connsiteY5" fmla="*/ 414866 h 444539"/>
                    <a:gd name="connsiteX6" fmla="*/ 381000 w 1341966"/>
                    <a:gd name="connsiteY6" fmla="*/ 414866 h 444539"/>
                    <a:gd name="connsiteX7" fmla="*/ 491066 w 1341966"/>
                    <a:gd name="connsiteY7" fmla="*/ 347133 h 444539"/>
                    <a:gd name="connsiteX8" fmla="*/ 588433 w 1341966"/>
                    <a:gd name="connsiteY8" fmla="*/ 330200 h 444539"/>
                    <a:gd name="connsiteX9" fmla="*/ 702733 w 1341966"/>
                    <a:gd name="connsiteY9" fmla="*/ 292100 h 444539"/>
                    <a:gd name="connsiteX10" fmla="*/ 817033 w 1341966"/>
                    <a:gd name="connsiteY10" fmla="*/ 148166 h 444539"/>
                    <a:gd name="connsiteX11" fmla="*/ 846666 w 1341966"/>
                    <a:gd name="connsiteY11" fmla="*/ 0 h 444539"/>
                    <a:gd name="connsiteX12" fmla="*/ 846666 w 1341966"/>
                    <a:gd name="connsiteY12" fmla="*/ 0 h 444539"/>
                    <a:gd name="connsiteX13" fmla="*/ 922866 w 1341966"/>
                    <a:gd name="connsiteY13" fmla="*/ 16933 h 444539"/>
                    <a:gd name="connsiteX14" fmla="*/ 1011766 w 1341966"/>
                    <a:gd name="connsiteY14" fmla="*/ 21166 h 444539"/>
                    <a:gd name="connsiteX15" fmla="*/ 1028700 w 1341966"/>
                    <a:gd name="connsiteY15" fmla="*/ 42333 h 444539"/>
                    <a:gd name="connsiteX16" fmla="*/ 1134533 w 1341966"/>
                    <a:gd name="connsiteY16" fmla="*/ 38100 h 444539"/>
                    <a:gd name="connsiteX17" fmla="*/ 1185333 w 1341966"/>
                    <a:gd name="connsiteY17" fmla="*/ 59266 h 444539"/>
                    <a:gd name="connsiteX18" fmla="*/ 1244600 w 1341966"/>
                    <a:gd name="connsiteY18" fmla="*/ 46566 h 444539"/>
                    <a:gd name="connsiteX19" fmla="*/ 1341966 w 1341966"/>
                    <a:gd name="connsiteY19" fmla="*/ 67733 h 444539"/>
                    <a:gd name="connsiteX20" fmla="*/ 1325033 w 1341966"/>
                    <a:gd name="connsiteY20" fmla="*/ 97366 h 444539"/>
                    <a:gd name="connsiteX21" fmla="*/ 1291166 w 1341966"/>
                    <a:gd name="connsiteY21" fmla="*/ 101600 h 444539"/>
                    <a:gd name="connsiteX22" fmla="*/ 1231900 w 1341966"/>
                    <a:gd name="connsiteY22" fmla="*/ 152400 h 444539"/>
                    <a:gd name="connsiteX23" fmla="*/ 1244600 w 1341966"/>
                    <a:gd name="connsiteY23" fmla="*/ 177800 h 444539"/>
                    <a:gd name="connsiteX24" fmla="*/ 1320800 w 1341966"/>
                    <a:gd name="connsiteY24" fmla="*/ 194733 h 444539"/>
                    <a:gd name="connsiteX25" fmla="*/ 1308100 w 1341966"/>
                    <a:gd name="connsiteY25" fmla="*/ 224366 h 444539"/>
                    <a:gd name="connsiteX26" fmla="*/ 1270000 w 1341966"/>
                    <a:gd name="connsiteY26" fmla="*/ 237066 h 444539"/>
                    <a:gd name="connsiteX27" fmla="*/ 1253066 w 1341966"/>
                    <a:gd name="connsiteY27" fmla="*/ 266700 h 444539"/>
                    <a:gd name="connsiteX28" fmla="*/ 1312333 w 1341966"/>
                    <a:gd name="connsiteY28" fmla="*/ 258233 h 444539"/>
                    <a:gd name="connsiteX29" fmla="*/ 1299633 w 1341966"/>
                    <a:gd name="connsiteY29" fmla="*/ 330200 h 4445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341966" h="444539">
                      <a:moveTo>
                        <a:pt x="0" y="127000"/>
                      </a:moveTo>
                      <a:lnTo>
                        <a:pt x="25400" y="266700"/>
                      </a:lnTo>
                      <a:lnTo>
                        <a:pt x="4233" y="372533"/>
                      </a:lnTo>
                      <a:lnTo>
                        <a:pt x="88900" y="406400"/>
                      </a:lnTo>
                      <a:lnTo>
                        <a:pt x="190500" y="393700"/>
                      </a:lnTo>
                      <a:cubicBezTo>
                        <a:pt x="263797" y="419570"/>
                        <a:pt x="262466" y="444539"/>
                        <a:pt x="262466" y="414866"/>
                      </a:cubicBezTo>
                      <a:lnTo>
                        <a:pt x="381000" y="414866"/>
                      </a:lnTo>
                      <a:cubicBezTo>
                        <a:pt x="496514" y="346414"/>
                        <a:pt x="539587" y="347133"/>
                        <a:pt x="491066" y="347133"/>
                      </a:cubicBezTo>
                      <a:lnTo>
                        <a:pt x="588433" y="330200"/>
                      </a:lnTo>
                      <a:lnTo>
                        <a:pt x="702733" y="292100"/>
                      </a:lnTo>
                      <a:lnTo>
                        <a:pt x="817033" y="148166"/>
                      </a:lnTo>
                      <a:lnTo>
                        <a:pt x="846666" y="0"/>
                      </a:lnTo>
                      <a:lnTo>
                        <a:pt x="846666" y="0"/>
                      </a:lnTo>
                      <a:lnTo>
                        <a:pt x="922866" y="16933"/>
                      </a:lnTo>
                      <a:lnTo>
                        <a:pt x="1011766" y="21166"/>
                      </a:lnTo>
                      <a:lnTo>
                        <a:pt x="1028700" y="42333"/>
                      </a:lnTo>
                      <a:lnTo>
                        <a:pt x="1134533" y="38100"/>
                      </a:lnTo>
                      <a:lnTo>
                        <a:pt x="1185333" y="59266"/>
                      </a:lnTo>
                      <a:lnTo>
                        <a:pt x="1244600" y="46566"/>
                      </a:lnTo>
                      <a:lnTo>
                        <a:pt x="1341966" y="67733"/>
                      </a:lnTo>
                      <a:lnTo>
                        <a:pt x="1325033" y="97366"/>
                      </a:lnTo>
                      <a:lnTo>
                        <a:pt x="1291166" y="101600"/>
                      </a:lnTo>
                      <a:lnTo>
                        <a:pt x="1231900" y="152400"/>
                      </a:lnTo>
                      <a:cubicBezTo>
                        <a:pt x="1240812" y="179139"/>
                        <a:pt x="1231441" y="177800"/>
                        <a:pt x="1244600" y="177800"/>
                      </a:cubicBezTo>
                      <a:lnTo>
                        <a:pt x="1320800" y="194733"/>
                      </a:lnTo>
                      <a:cubicBezTo>
                        <a:pt x="1307604" y="229921"/>
                        <a:pt x="1308100" y="240657"/>
                        <a:pt x="1308100" y="224366"/>
                      </a:cubicBezTo>
                      <a:lnTo>
                        <a:pt x="1270000" y="237066"/>
                      </a:lnTo>
                      <a:lnTo>
                        <a:pt x="1253066" y="266700"/>
                      </a:lnTo>
                      <a:cubicBezTo>
                        <a:pt x="1313740" y="262365"/>
                        <a:pt x="1312333" y="282272"/>
                        <a:pt x="1312333" y="258233"/>
                      </a:cubicBezTo>
                      <a:lnTo>
                        <a:pt x="1299633" y="33020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90" name="Freihandform 89"/>
                <p:cNvSpPr/>
                <p:nvPr/>
              </p:nvSpPr>
              <p:spPr>
                <a:xfrm>
                  <a:off x="2120900" y="5109633"/>
                  <a:ext cx="105833" cy="482600"/>
                </a:xfrm>
                <a:custGeom>
                  <a:avLst/>
                  <a:gdLst>
                    <a:gd name="connsiteX0" fmla="*/ 105833 w 105833"/>
                    <a:gd name="connsiteY0" fmla="*/ 0 h 482600"/>
                    <a:gd name="connsiteX1" fmla="*/ 25400 w 105833"/>
                    <a:gd name="connsiteY1" fmla="*/ 173567 h 482600"/>
                    <a:gd name="connsiteX2" fmla="*/ 42333 w 105833"/>
                    <a:gd name="connsiteY2" fmla="*/ 287867 h 482600"/>
                    <a:gd name="connsiteX3" fmla="*/ 0 w 105833"/>
                    <a:gd name="connsiteY3" fmla="*/ 397934 h 482600"/>
                    <a:gd name="connsiteX4" fmla="*/ 21167 w 105833"/>
                    <a:gd name="connsiteY4" fmla="*/ 482600 h 482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5833" h="482600">
                      <a:moveTo>
                        <a:pt x="105833" y="0"/>
                      </a:moveTo>
                      <a:lnTo>
                        <a:pt x="25400" y="173567"/>
                      </a:lnTo>
                      <a:lnTo>
                        <a:pt x="42333" y="287867"/>
                      </a:lnTo>
                      <a:lnTo>
                        <a:pt x="0" y="397934"/>
                      </a:lnTo>
                      <a:lnTo>
                        <a:pt x="21167" y="48260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3" name="Freihandform 92"/>
                <p:cNvSpPr/>
                <p:nvPr/>
              </p:nvSpPr>
              <p:spPr>
                <a:xfrm>
                  <a:off x="5029200" y="5156200"/>
                  <a:ext cx="749300" cy="300567"/>
                </a:xfrm>
                <a:custGeom>
                  <a:avLst/>
                  <a:gdLst>
                    <a:gd name="connsiteX0" fmla="*/ 0 w 749300"/>
                    <a:gd name="connsiteY0" fmla="*/ 165100 h 300567"/>
                    <a:gd name="connsiteX1" fmla="*/ 105833 w 749300"/>
                    <a:gd name="connsiteY1" fmla="*/ 220133 h 300567"/>
                    <a:gd name="connsiteX2" fmla="*/ 84667 w 749300"/>
                    <a:gd name="connsiteY2" fmla="*/ 300567 h 300567"/>
                    <a:gd name="connsiteX3" fmla="*/ 241300 w 749300"/>
                    <a:gd name="connsiteY3" fmla="*/ 254000 h 300567"/>
                    <a:gd name="connsiteX4" fmla="*/ 414867 w 749300"/>
                    <a:gd name="connsiteY4" fmla="*/ 203200 h 300567"/>
                    <a:gd name="connsiteX5" fmla="*/ 486833 w 749300"/>
                    <a:gd name="connsiteY5" fmla="*/ 194733 h 300567"/>
                    <a:gd name="connsiteX6" fmla="*/ 554567 w 749300"/>
                    <a:gd name="connsiteY6" fmla="*/ 215900 h 300567"/>
                    <a:gd name="connsiteX7" fmla="*/ 622300 w 749300"/>
                    <a:gd name="connsiteY7" fmla="*/ 211667 h 300567"/>
                    <a:gd name="connsiteX8" fmla="*/ 635000 w 749300"/>
                    <a:gd name="connsiteY8" fmla="*/ 135467 h 300567"/>
                    <a:gd name="connsiteX9" fmla="*/ 630767 w 749300"/>
                    <a:gd name="connsiteY9" fmla="*/ 97367 h 300567"/>
                    <a:gd name="connsiteX10" fmla="*/ 736600 w 749300"/>
                    <a:gd name="connsiteY10" fmla="*/ 63500 h 300567"/>
                    <a:gd name="connsiteX11" fmla="*/ 749300 w 749300"/>
                    <a:gd name="connsiteY11" fmla="*/ 0 h 300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49300" h="300567">
                      <a:moveTo>
                        <a:pt x="0" y="165100"/>
                      </a:moveTo>
                      <a:cubicBezTo>
                        <a:pt x="103324" y="225373"/>
                        <a:pt x="73879" y="252094"/>
                        <a:pt x="105833" y="220133"/>
                      </a:cubicBezTo>
                      <a:lnTo>
                        <a:pt x="84667" y="300567"/>
                      </a:lnTo>
                      <a:lnTo>
                        <a:pt x="241300" y="254000"/>
                      </a:lnTo>
                      <a:lnTo>
                        <a:pt x="414867" y="203200"/>
                      </a:lnTo>
                      <a:cubicBezTo>
                        <a:pt x="484000" y="194558"/>
                        <a:pt x="459847" y="194733"/>
                        <a:pt x="486833" y="194733"/>
                      </a:cubicBezTo>
                      <a:lnTo>
                        <a:pt x="554567" y="215900"/>
                      </a:lnTo>
                      <a:lnTo>
                        <a:pt x="622300" y="211667"/>
                      </a:lnTo>
                      <a:lnTo>
                        <a:pt x="635000" y="135467"/>
                      </a:lnTo>
                      <a:lnTo>
                        <a:pt x="630767" y="97367"/>
                      </a:lnTo>
                      <a:lnTo>
                        <a:pt x="736600" y="63500"/>
                      </a:lnTo>
                      <a:lnTo>
                        <a:pt x="749300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97" name="Freihandform 96"/>
                <p:cNvSpPr/>
                <p:nvPr/>
              </p:nvSpPr>
              <p:spPr>
                <a:xfrm>
                  <a:off x="5723811" y="3746500"/>
                  <a:ext cx="1178639" cy="1416050"/>
                </a:xfrm>
                <a:custGeom>
                  <a:avLst/>
                  <a:gdLst>
                    <a:gd name="connsiteX0" fmla="*/ 48339 w 1178639"/>
                    <a:gd name="connsiteY0" fmla="*/ 1416050 h 1416050"/>
                    <a:gd name="connsiteX1" fmla="*/ 16589 w 1178639"/>
                    <a:gd name="connsiteY1" fmla="*/ 1346200 h 1416050"/>
                    <a:gd name="connsiteX2" fmla="*/ 143589 w 1178639"/>
                    <a:gd name="connsiteY2" fmla="*/ 1314450 h 1416050"/>
                    <a:gd name="connsiteX3" fmla="*/ 232489 w 1178639"/>
                    <a:gd name="connsiteY3" fmla="*/ 1282700 h 1416050"/>
                    <a:gd name="connsiteX4" fmla="*/ 295989 w 1178639"/>
                    <a:gd name="connsiteY4" fmla="*/ 1238250 h 1416050"/>
                    <a:gd name="connsiteX5" fmla="*/ 315039 w 1178639"/>
                    <a:gd name="connsiteY5" fmla="*/ 1231900 h 1416050"/>
                    <a:gd name="connsiteX6" fmla="*/ 315039 w 1178639"/>
                    <a:gd name="connsiteY6" fmla="*/ 1231900 h 1416050"/>
                    <a:gd name="connsiteX7" fmla="*/ 283289 w 1178639"/>
                    <a:gd name="connsiteY7" fmla="*/ 1149350 h 1416050"/>
                    <a:gd name="connsiteX8" fmla="*/ 334089 w 1178639"/>
                    <a:gd name="connsiteY8" fmla="*/ 1041400 h 1416050"/>
                    <a:gd name="connsiteX9" fmla="*/ 321389 w 1178639"/>
                    <a:gd name="connsiteY9" fmla="*/ 977900 h 1416050"/>
                    <a:gd name="connsiteX10" fmla="*/ 321389 w 1178639"/>
                    <a:gd name="connsiteY10" fmla="*/ 914400 h 1416050"/>
                    <a:gd name="connsiteX11" fmla="*/ 403939 w 1178639"/>
                    <a:gd name="connsiteY11" fmla="*/ 844550 h 1416050"/>
                    <a:gd name="connsiteX12" fmla="*/ 346789 w 1178639"/>
                    <a:gd name="connsiteY12" fmla="*/ 787400 h 1416050"/>
                    <a:gd name="connsiteX13" fmla="*/ 435689 w 1178639"/>
                    <a:gd name="connsiteY13" fmla="*/ 806450 h 1416050"/>
                    <a:gd name="connsiteX14" fmla="*/ 543639 w 1178639"/>
                    <a:gd name="connsiteY14" fmla="*/ 793750 h 1416050"/>
                    <a:gd name="connsiteX15" fmla="*/ 575389 w 1178639"/>
                    <a:gd name="connsiteY15" fmla="*/ 679450 h 1416050"/>
                    <a:gd name="connsiteX16" fmla="*/ 518239 w 1178639"/>
                    <a:gd name="connsiteY16" fmla="*/ 609600 h 1416050"/>
                    <a:gd name="connsiteX17" fmla="*/ 499189 w 1178639"/>
                    <a:gd name="connsiteY17" fmla="*/ 495300 h 1416050"/>
                    <a:gd name="connsiteX18" fmla="*/ 613489 w 1178639"/>
                    <a:gd name="connsiteY18" fmla="*/ 368300 h 1416050"/>
                    <a:gd name="connsiteX19" fmla="*/ 778589 w 1178639"/>
                    <a:gd name="connsiteY19" fmla="*/ 381000 h 1416050"/>
                    <a:gd name="connsiteX20" fmla="*/ 918289 w 1178639"/>
                    <a:gd name="connsiteY20" fmla="*/ 285750 h 1416050"/>
                    <a:gd name="connsiteX21" fmla="*/ 988139 w 1178639"/>
                    <a:gd name="connsiteY21" fmla="*/ 215900 h 1416050"/>
                    <a:gd name="connsiteX22" fmla="*/ 1083389 w 1178639"/>
                    <a:gd name="connsiteY22" fmla="*/ 165100 h 1416050"/>
                    <a:gd name="connsiteX23" fmla="*/ 1178639 w 1178639"/>
                    <a:gd name="connsiteY23" fmla="*/ 127000 h 1416050"/>
                    <a:gd name="connsiteX24" fmla="*/ 1178639 w 1178639"/>
                    <a:gd name="connsiteY24" fmla="*/ 0 h 1416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178639" h="1416050">
                      <a:moveTo>
                        <a:pt x="48339" y="1416050"/>
                      </a:moveTo>
                      <a:cubicBezTo>
                        <a:pt x="7614" y="1354962"/>
                        <a:pt x="0" y="1379378"/>
                        <a:pt x="16589" y="1346200"/>
                      </a:cubicBezTo>
                      <a:lnTo>
                        <a:pt x="143589" y="1314450"/>
                      </a:lnTo>
                      <a:lnTo>
                        <a:pt x="232489" y="1282700"/>
                      </a:lnTo>
                      <a:cubicBezTo>
                        <a:pt x="253656" y="1267883"/>
                        <a:pt x="273985" y="1251791"/>
                        <a:pt x="295989" y="1238250"/>
                      </a:cubicBezTo>
                      <a:cubicBezTo>
                        <a:pt x="301690" y="1234742"/>
                        <a:pt x="315039" y="1231900"/>
                        <a:pt x="315039" y="1231900"/>
                      </a:cubicBezTo>
                      <a:lnTo>
                        <a:pt x="315039" y="1231900"/>
                      </a:lnTo>
                      <a:lnTo>
                        <a:pt x="283289" y="1149350"/>
                      </a:lnTo>
                      <a:lnTo>
                        <a:pt x="334089" y="1041400"/>
                      </a:lnTo>
                      <a:cubicBezTo>
                        <a:pt x="320930" y="982184"/>
                        <a:pt x="321389" y="1003765"/>
                        <a:pt x="321389" y="977900"/>
                      </a:cubicBezTo>
                      <a:lnTo>
                        <a:pt x="321389" y="914400"/>
                      </a:lnTo>
                      <a:lnTo>
                        <a:pt x="403939" y="844550"/>
                      </a:lnTo>
                      <a:cubicBezTo>
                        <a:pt x="330813" y="784719"/>
                        <a:pt x="304006" y="787400"/>
                        <a:pt x="346789" y="787400"/>
                      </a:cubicBezTo>
                      <a:lnTo>
                        <a:pt x="435689" y="806450"/>
                      </a:lnTo>
                      <a:lnTo>
                        <a:pt x="543639" y="793750"/>
                      </a:lnTo>
                      <a:cubicBezTo>
                        <a:pt x="569498" y="677384"/>
                        <a:pt x="530010" y="679450"/>
                        <a:pt x="575389" y="679450"/>
                      </a:cubicBezTo>
                      <a:cubicBezTo>
                        <a:pt x="523344" y="607888"/>
                        <a:pt x="553379" y="609600"/>
                        <a:pt x="518239" y="609600"/>
                      </a:cubicBezTo>
                      <a:cubicBezTo>
                        <a:pt x="492380" y="493234"/>
                        <a:pt x="453810" y="495300"/>
                        <a:pt x="499189" y="495300"/>
                      </a:cubicBezTo>
                      <a:cubicBezTo>
                        <a:pt x="598249" y="363220"/>
                        <a:pt x="541522" y="368300"/>
                        <a:pt x="613489" y="368300"/>
                      </a:cubicBezTo>
                      <a:cubicBezTo>
                        <a:pt x="765865" y="381550"/>
                        <a:pt x="710672" y="381000"/>
                        <a:pt x="778589" y="381000"/>
                      </a:cubicBezTo>
                      <a:lnTo>
                        <a:pt x="918289" y="285750"/>
                      </a:lnTo>
                      <a:cubicBezTo>
                        <a:pt x="972824" y="210765"/>
                        <a:pt x="940299" y="215900"/>
                        <a:pt x="988139" y="215900"/>
                      </a:cubicBezTo>
                      <a:cubicBezTo>
                        <a:pt x="1085307" y="170555"/>
                        <a:pt x="1083389" y="206487"/>
                        <a:pt x="1083389" y="165100"/>
                      </a:cubicBezTo>
                      <a:lnTo>
                        <a:pt x="1178639" y="127000"/>
                      </a:lnTo>
                      <a:lnTo>
                        <a:pt x="1178639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107" name="Freihandform 106"/>
                <p:cNvSpPr/>
                <p:nvPr/>
              </p:nvSpPr>
              <p:spPr>
                <a:xfrm>
                  <a:off x="6121400" y="3092450"/>
                  <a:ext cx="914400" cy="666750"/>
                </a:xfrm>
                <a:custGeom>
                  <a:avLst/>
                  <a:gdLst>
                    <a:gd name="connsiteX0" fmla="*/ 774700 w 914400"/>
                    <a:gd name="connsiteY0" fmla="*/ 666750 h 666750"/>
                    <a:gd name="connsiteX1" fmla="*/ 838200 w 914400"/>
                    <a:gd name="connsiteY1" fmla="*/ 635000 h 666750"/>
                    <a:gd name="connsiteX2" fmla="*/ 908050 w 914400"/>
                    <a:gd name="connsiteY2" fmla="*/ 628650 h 666750"/>
                    <a:gd name="connsiteX3" fmla="*/ 914400 w 914400"/>
                    <a:gd name="connsiteY3" fmla="*/ 584200 h 666750"/>
                    <a:gd name="connsiteX4" fmla="*/ 869950 w 914400"/>
                    <a:gd name="connsiteY4" fmla="*/ 482600 h 666750"/>
                    <a:gd name="connsiteX5" fmla="*/ 800100 w 914400"/>
                    <a:gd name="connsiteY5" fmla="*/ 412750 h 666750"/>
                    <a:gd name="connsiteX6" fmla="*/ 755650 w 914400"/>
                    <a:gd name="connsiteY6" fmla="*/ 361950 h 666750"/>
                    <a:gd name="connsiteX7" fmla="*/ 666750 w 914400"/>
                    <a:gd name="connsiteY7" fmla="*/ 342900 h 666750"/>
                    <a:gd name="connsiteX8" fmla="*/ 571500 w 914400"/>
                    <a:gd name="connsiteY8" fmla="*/ 292100 h 666750"/>
                    <a:gd name="connsiteX9" fmla="*/ 488950 w 914400"/>
                    <a:gd name="connsiteY9" fmla="*/ 215900 h 666750"/>
                    <a:gd name="connsiteX10" fmla="*/ 361950 w 914400"/>
                    <a:gd name="connsiteY10" fmla="*/ 184150 h 666750"/>
                    <a:gd name="connsiteX11" fmla="*/ 285750 w 914400"/>
                    <a:gd name="connsiteY11" fmla="*/ 133350 h 666750"/>
                    <a:gd name="connsiteX12" fmla="*/ 171450 w 914400"/>
                    <a:gd name="connsiteY12" fmla="*/ 101600 h 666750"/>
                    <a:gd name="connsiteX13" fmla="*/ 120650 w 914400"/>
                    <a:gd name="connsiteY13" fmla="*/ 50800 h 666750"/>
                    <a:gd name="connsiteX14" fmla="*/ 0 w 914400"/>
                    <a:gd name="connsiteY14" fmla="*/ 0 h 666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4400" h="666750">
                      <a:moveTo>
                        <a:pt x="774700" y="666750"/>
                      </a:moveTo>
                      <a:lnTo>
                        <a:pt x="838200" y="635000"/>
                      </a:lnTo>
                      <a:lnTo>
                        <a:pt x="908050" y="628650"/>
                      </a:lnTo>
                      <a:lnTo>
                        <a:pt x="914400" y="584200"/>
                      </a:lnTo>
                      <a:lnTo>
                        <a:pt x="869950" y="482600"/>
                      </a:lnTo>
                      <a:cubicBezTo>
                        <a:pt x="798534" y="417676"/>
                        <a:pt x="800100" y="450567"/>
                        <a:pt x="800100" y="412750"/>
                      </a:cubicBezTo>
                      <a:cubicBezTo>
                        <a:pt x="760730" y="360257"/>
                        <a:pt x="783167" y="361950"/>
                        <a:pt x="755650" y="361950"/>
                      </a:cubicBezTo>
                      <a:cubicBezTo>
                        <a:pt x="670141" y="348795"/>
                        <a:pt x="692786" y="368936"/>
                        <a:pt x="666750" y="342900"/>
                      </a:cubicBezTo>
                      <a:lnTo>
                        <a:pt x="571500" y="292100"/>
                      </a:lnTo>
                      <a:cubicBezTo>
                        <a:pt x="493803" y="214403"/>
                        <a:pt x="531221" y="215900"/>
                        <a:pt x="488950" y="215900"/>
                      </a:cubicBezTo>
                      <a:lnTo>
                        <a:pt x="361950" y="184150"/>
                      </a:lnTo>
                      <a:cubicBezTo>
                        <a:pt x="283922" y="138633"/>
                        <a:pt x="285750" y="169106"/>
                        <a:pt x="285750" y="133350"/>
                      </a:cubicBezTo>
                      <a:lnTo>
                        <a:pt x="171450" y="101600"/>
                      </a:lnTo>
                      <a:lnTo>
                        <a:pt x="120650" y="5080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110" name="Freihandform 109"/>
                <p:cNvSpPr/>
                <p:nvPr/>
              </p:nvSpPr>
              <p:spPr>
                <a:xfrm>
                  <a:off x="6134100" y="2743200"/>
                  <a:ext cx="88900" cy="355600"/>
                </a:xfrm>
                <a:custGeom>
                  <a:avLst/>
                  <a:gdLst>
                    <a:gd name="connsiteX0" fmla="*/ 76200 w 88900"/>
                    <a:gd name="connsiteY0" fmla="*/ 0 h 355600"/>
                    <a:gd name="connsiteX1" fmla="*/ 88900 w 88900"/>
                    <a:gd name="connsiteY1" fmla="*/ 107950 h 355600"/>
                    <a:gd name="connsiteX2" fmla="*/ 50800 w 88900"/>
                    <a:gd name="connsiteY2" fmla="*/ 158750 h 355600"/>
                    <a:gd name="connsiteX3" fmla="*/ 82550 w 88900"/>
                    <a:gd name="connsiteY3" fmla="*/ 190500 h 355600"/>
                    <a:gd name="connsiteX4" fmla="*/ 44450 w 88900"/>
                    <a:gd name="connsiteY4" fmla="*/ 260350 h 355600"/>
                    <a:gd name="connsiteX5" fmla="*/ 25400 w 88900"/>
                    <a:gd name="connsiteY5" fmla="*/ 311150 h 355600"/>
                    <a:gd name="connsiteX6" fmla="*/ 0 w 88900"/>
                    <a:gd name="connsiteY6" fmla="*/ 35560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8900" h="355600">
                      <a:moveTo>
                        <a:pt x="76200" y="0"/>
                      </a:moveTo>
                      <a:lnTo>
                        <a:pt x="88900" y="107950"/>
                      </a:lnTo>
                      <a:lnTo>
                        <a:pt x="50800" y="158750"/>
                      </a:lnTo>
                      <a:lnTo>
                        <a:pt x="82550" y="190500"/>
                      </a:lnTo>
                      <a:cubicBezTo>
                        <a:pt x="43361" y="255815"/>
                        <a:pt x="44450" y="229316"/>
                        <a:pt x="44450" y="260350"/>
                      </a:cubicBezTo>
                      <a:lnTo>
                        <a:pt x="25400" y="311150"/>
                      </a:lnTo>
                      <a:lnTo>
                        <a:pt x="0" y="35560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111" name="Freihandform 110"/>
                <p:cNvSpPr/>
                <p:nvPr/>
              </p:nvSpPr>
              <p:spPr>
                <a:xfrm>
                  <a:off x="6210300" y="1943100"/>
                  <a:ext cx="368300" cy="819150"/>
                </a:xfrm>
                <a:custGeom>
                  <a:avLst/>
                  <a:gdLst>
                    <a:gd name="connsiteX0" fmla="*/ 0 w 368300"/>
                    <a:gd name="connsiteY0" fmla="*/ 819150 h 819150"/>
                    <a:gd name="connsiteX1" fmla="*/ 25400 w 368300"/>
                    <a:gd name="connsiteY1" fmla="*/ 698500 h 819150"/>
                    <a:gd name="connsiteX2" fmla="*/ 120650 w 368300"/>
                    <a:gd name="connsiteY2" fmla="*/ 628650 h 819150"/>
                    <a:gd name="connsiteX3" fmla="*/ 139700 w 368300"/>
                    <a:gd name="connsiteY3" fmla="*/ 520700 h 819150"/>
                    <a:gd name="connsiteX4" fmla="*/ 203200 w 368300"/>
                    <a:gd name="connsiteY4" fmla="*/ 444500 h 819150"/>
                    <a:gd name="connsiteX5" fmla="*/ 203200 w 368300"/>
                    <a:gd name="connsiteY5" fmla="*/ 323850 h 819150"/>
                    <a:gd name="connsiteX6" fmla="*/ 285750 w 368300"/>
                    <a:gd name="connsiteY6" fmla="*/ 260350 h 819150"/>
                    <a:gd name="connsiteX7" fmla="*/ 304800 w 368300"/>
                    <a:gd name="connsiteY7" fmla="*/ 133350 h 819150"/>
                    <a:gd name="connsiteX8" fmla="*/ 368300 w 368300"/>
                    <a:gd name="connsiteY8" fmla="*/ 0 h 81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8300" h="819150">
                      <a:moveTo>
                        <a:pt x="0" y="819150"/>
                      </a:moveTo>
                      <a:lnTo>
                        <a:pt x="25400" y="698500"/>
                      </a:lnTo>
                      <a:lnTo>
                        <a:pt x="120650" y="628650"/>
                      </a:lnTo>
                      <a:cubicBezTo>
                        <a:pt x="140090" y="524970"/>
                        <a:pt x="139700" y="561507"/>
                        <a:pt x="139700" y="520700"/>
                      </a:cubicBezTo>
                      <a:lnTo>
                        <a:pt x="203200" y="444500"/>
                      </a:lnTo>
                      <a:lnTo>
                        <a:pt x="203200" y="323850"/>
                      </a:lnTo>
                      <a:lnTo>
                        <a:pt x="285750" y="260350"/>
                      </a:lnTo>
                      <a:lnTo>
                        <a:pt x="304800" y="133350"/>
                      </a:lnTo>
                      <a:lnTo>
                        <a:pt x="368300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126" name="Freihandform 125"/>
                <p:cNvSpPr/>
                <p:nvPr/>
              </p:nvSpPr>
              <p:spPr>
                <a:xfrm>
                  <a:off x="7232650" y="1587500"/>
                  <a:ext cx="1162050" cy="762000"/>
                </a:xfrm>
                <a:custGeom>
                  <a:avLst/>
                  <a:gdLst>
                    <a:gd name="connsiteX0" fmla="*/ 0 w 1162050"/>
                    <a:gd name="connsiteY0" fmla="*/ 508000 h 762000"/>
                    <a:gd name="connsiteX1" fmla="*/ 69850 w 1162050"/>
                    <a:gd name="connsiteY1" fmla="*/ 615950 h 762000"/>
                    <a:gd name="connsiteX2" fmla="*/ 165100 w 1162050"/>
                    <a:gd name="connsiteY2" fmla="*/ 666750 h 762000"/>
                    <a:gd name="connsiteX3" fmla="*/ 228600 w 1162050"/>
                    <a:gd name="connsiteY3" fmla="*/ 711200 h 762000"/>
                    <a:gd name="connsiteX4" fmla="*/ 355600 w 1162050"/>
                    <a:gd name="connsiteY4" fmla="*/ 762000 h 762000"/>
                    <a:gd name="connsiteX5" fmla="*/ 495300 w 1162050"/>
                    <a:gd name="connsiteY5" fmla="*/ 704850 h 762000"/>
                    <a:gd name="connsiteX6" fmla="*/ 590550 w 1162050"/>
                    <a:gd name="connsiteY6" fmla="*/ 711200 h 762000"/>
                    <a:gd name="connsiteX7" fmla="*/ 679450 w 1162050"/>
                    <a:gd name="connsiteY7" fmla="*/ 615950 h 762000"/>
                    <a:gd name="connsiteX8" fmla="*/ 825500 w 1162050"/>
                    <a:gd name="connsiteY8" fmla="*/ 596900 h 762000"/>
                    <a:gd name="connsiteX9" fmla="*/ 914400 w 1162050"/>
                    <a:gd name="connsiteY9" fmla="*/ 546100 h 762000"/>
                    <a:gd name="connsiteX10" fmla="*/ 1085850 w 1162050"/>
                    <a:gd name="connsiteY10" fmla="*/ 508000 h 762000"/>
                    <a:gd name="connsiteX11" fmla="*/ 1098550 w 1162050"/>
                    <a:gd name="connsiteY11" fmla="*/ 438150 h 762000"/>
                    <a:gd name="connsiteX12" fmla="*/ 1104900 w 1162050"/>
                    <a:gd name="connsiteY12" fmla="*/ 387350 h 762000"/>
                    <a:gd name="connsiteX13" fmla="*/ 1162050 w 1162050"/>
                    <a:gd name="connsiteY13" fmla="*/ 368300 h 762000"/>
                    <a:gd name="connsiteX14" fmla="*/ 1143000 w 1162050"/>
                    <a:gd name="connsiteY14" fmla="*/ 317500 h 762000"/>
                    <a:gd name="connsiteX15" fmla="*/ 1104900 w 1162050"/>
                    <a:gd name="connsiteY15" fmla="*/ 254000 h 762000"/>
                    <a:gd name="connsiteX16" fmla="*/ 1003300 w 1162050"/>
                    <a:gd name="connsiteY16" fmla="*/ 222250 h 762000"/>
                    <a:gd name="connsiteX17" fmla="*/ 882650 w 1162050"/>
                    <a:gd name="connsiteY17" fmla="*/ 196850 h 762000"/>
                    <a:gd name="connsiteX18" fmla="*/ 812800 w 1162050"/>
                    <a:gd name="connsiteY18" fmla="*/ 133350 h 762000"/>
                    <a:gd name="connsiteX19" fmla="*/ 692150 w 1162050"/>
                    <a:gd name="connsiteY19" fmla="*/ 114300 h 762000"/>
                    <a:gd name="connsiteX20" fmla="*/ 647700 w 1162050"/>
                    <a:gd name="connsiteY20" fmla="*/ 31750 h 762000"/>
                    <a:gd name="connsiteX21" fmla="*/ 565150 w 1162050"/>
                    <a:gd name="connsiteY21" fmla="*/ 12700 h 762000"/>
                    <a:gd name="connsiteX22" fmla="*/ 495300 w 1162050"/>
                    <a:gd name="connsiteY22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1162050" h="762000">
                      <a:moveTo>
                        <a:pt x="0" y="508000"/>
                      </a:moveTo>
                      <a:lnTo>
                        <a:pt x="69850" y="615950"/>
                      </a:lnTo>
                      <a:lnTo>
                        <a:pt x="165100" y="666750"/>
                      </a:lnTo>
                      <a:cubicBezTo>
                        <a:pt x="231747" y="726732"/>
                        <a:pt x="228600" y="752377"/>
                        <a:pt x="228600" y="711200"/>
                      </a:cubicBezTo>
                      <a:lnTo>
                        <a:pt x="355600" y="762000"/>
                      </a:lnTo>
                      <a:lnTo>
                        <a:pt x="495300" y="704850"/>
                      </a:lnTo>
                      <a:lnTo>
                        <a:pt x="590550" y="711200"/>
                      </a:lnTo>
                      <a:lnTo>
                        <a:pt x="679450" y="615950"/>
                      </a:lnTo>
                      <a:cubicBezTo>
                        <a:pt x="816991" y="596301"/>
                        <a:pt x="767899" y="596900"/>
                        <a:pt x="825500" y="596900"/>
                      </a:cubicBezTo>
                      <a:cubicBezTo>
                        <a:pt x="916293" y="551503"/>
                        <a:pt x="914400" y="585581"/>
                        <a:pt x="914400" y="546100"/>
                      </a:cubicBezTo>
                      <a:lnTo>
                        <a:pt x="1085850" y="508000"/>
                      </a:lnTo>
                      <a:lnTo>
                        <a:pt x="1098550" y="438150"/>
                      </a:lnTo>
                      <a:lnTo>
                        <a:pt x="1104900" y="387350"/>
                      </a:lnTo>
                      <a:lnTo>
                        <a:pt x="1162050" y="368300"/>
                      </a:lnTo>
                      <a:lnTo>
                        <a:pt x="1143000" y="317500"/>
                      </a:lnTo>
                      <a:lnTo>
                        <a:pt x="1104900" y="254000"/>
                      </a:lnTo>
                      <a:cubicBezTo>
                        <a:pt x="1007642" y="221581"/>
                        <a:pt x="1043117" y="222250"/>
                        <a:pt x="1003300" y="222250"/>
                      </a:cubicBezTo>
                      <a:lnTo>
                        <a:pt x="882650" y="196850"/>
                      </a:lnTo>
                      <a:lnTo>
                        <a:pt x="812800" y="133350"/>
                      </a:lnTo>
                      <a:cubicBezTo>
                        <a:pt x="683707" y="113986"/>
                        <a:pt x="642993" y="114300"/>
                        <a:pt x="692150" y="114300"/>
                      </a:cubicBezTo>
                      <a:lnTo>
                        <a:pt x="647700" y="31750"/>
                      </a:lnTo>
                      <a:cubicBezTo>
                        <a:pt x="569447" y="12187"/>
                        <a:pt x="597682" y="12700"/>
                        <a:pt x="565150" y="12700"/>
                      </a:cubicBezTo>
                      <a:lnTo>
                        <a:pt x="495300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127" name="Freihandform 126"/>
                <p:cNvSpPr/>
                <p:nvPr/>
              </p:nvSpPr>
              <p:spPr>
                <a:xfrm>
                  <a:off x="3289300" y="2006600"/>
                  <a:ext cx="381000" cy="114370"/>
                </a:xfrm>
                <a:custGeom>
                  <a:avLst/>
                  <a:gdLst>
                    <a:gd name="connsiteX0" fmla="*/ 0 w 381000"/>
                    <a:gd name="connsiteY0" fmla="*/ 76200 h 114370"/>
                    <a:gd name="connsiteX1" fmla="*/ 101600 w 381000"/>
                    <a:gd name="connsiteY1" fmla="*/ 57150 h 114370"/>
                    <a:gd name="connsiteX2" fmla="*/ 177800 w 381000"/>
                    <a:gd name="connsiteY2" fmla="*/ 76200 h 114370"/>
                    <a:gd name="connsiteX3" fmla="*/ 273050 w 381000"/>
                    <a:gd name="connsiteY3" fmla="*/ 69850 h 114370"/>
                    <a:gd name="connsiteX4" fmla="*/ 304800 w 381000"/>
                    <a:gd name="connsiteY4" fmla="*/ 25400 h 114370"/>
                    <a:gd name="connsiteX5" fmla="*/ 381000 w 381000"/>
                    <a:gd name="connsiteY5" fmla="*/ 0 h 1143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81000" h="114370">
                      <a:moveTo>
                        <a:pt x="0" y="76200"/>
                      </a:moveTo>
                      <a:cubicBezTo>
                        <a:pt x="97326" y="56735"/>
                        <a:pt x="62871" y="57150"/>
                        <a:pt x="101600" y="57150"/>
                      </a:cubicBezTo>
                      <a:lnTo>
                        <a:pt x="177800" y="76200"/>
                      </a:lnTo>
                      <a:cubicBezTo>
                        <a:pt x="277274" y="82832"/>
                        <a:pt x="273050" y="114370"/>
                        <a:pt x="273050" y="69850"/>
                      </a:cubicBezTo>
                      <a:lnTo>
                        <a:pt x="304800" y="25400"/>
                      </a:lnTo>
                      <a:lnTo>
                        <a:pt x="381000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130" name="Freihandform 129"/>
                <p:cNvSpPr/>
                <p:nvPr/>
              </p:nvSpPr>
              <p:spPr>
                <a:xfrm>
                  <a:off x="1250950" y="2514600"/>
                  <a:ext cx="1422748" cy="908050"/>
                </a:xfrm>
                <a:custGeom>
                  <a:avLst/>
                  <a:gdLst>
                    <a:gd name="connsiteX0" fmla="*/ 1409700 w 1422748"/>
                    <a:gd name="connsiteY0" fmla="*/ 0 h 908050"/>
                    <a:gd name="connsiteX1" fmla="*/ 1422400 w 1422748"/>
                    <a:gd name="connsiteY1" fmla="*/ 82550 h 908050"/>
                    <a:gd name="connsiteX2" fmla="*/ 1377950 w 1422748"/>
                    <a:gd name="connsiteY2" fmla="*/ 146050 h 908050"/>
                    <a:gd name="connsiteX3" fmla="*/ 1358900 w 1422748"/>
                    <a:gd name="connsiteY3" fmla="*/ 241300 h 908050"/>
                    <a:gd name="connsiteX4" fmla="*/ 1276350 w 1422748"/>
                    <a:gd name="connsiteY4" fmla="*/ 241300 h 908050"/>
                    <a:gd name="connsiteX5" fmla="*/ 1225550 w 1422748"/>
                    <a:gd name="connsiteY5" fmla="*/ 247650 h 908050"/>
                    <a:gd name="connsiteX6" fmla="*/ 1250950 w 1422748"/>
                    <a:gd name="connsiteY6" fmla="*/ 304800 h 908050"/>
                    <a:gd name="connsiteX7" fmla="*/ 1320800 w 1422748"/>
                    <a:gd name="connsiteY7" fmla="*/ 292100 h 908050"/>
                    <a:gd name="connsiteX8" fmla="*/ 1358900 w 1422748"/>
                    <a:gd name="connsiteY8" fmla="*/ 323850 h 908050"/>
                    <a:gd name="connsiteX9" fmla="*/ 1346200 w 1422748"/>
                    <a:gd name="connsiteY9" fmla="*/ 374650 h 908050"/>
                    <a:gd name="connsiteX10" fmla="*/ 1225550 w 1422748"/>
                    <a:gd name="connsiteY10" fmla="*/ 444500 h 908050"/>
                    <a:gd name="connsiteX11" fmla="*/ 1263650 w 1422748"/>
                    <a:gd name="connsiteY11" fmla="*/ 482600 h 908050"/>
                    <a:gd name="connsiteX12" fmla="*/ 1143000 w 1422748"/>
                    <a:gd name="connsiteY12" fmla="*/ 514350 h 908050"/>
                    <a:gd name="connsiteX13" fmla="*/ 1022350 w 1422748"/>
                    <a:gd name="connsiteY13" fmla="*/ 514350 h 908050"/>
                    <a:gd name="connsiteX14" fmla="*/ 958850 w 1422748"/>
                    <a:gd name="connsiteY14" fmla="*/ 520700 h 908050"/>
                    <a:gd name="connsiteX15" fmla="*/ 965200 w 1422748"/>
                    <a:gd name="connsiteY15" fmla="*/ 558800 h 908050"/>
                    <a:gd name="connsiteX16" fmla="*/ 1016000 w 1422748"/>
                    <a:gd name="connsiteY16" fmla="*/ 603250 h 908050"/>
                    <a:gd name="connsiteX17" fmla="*/ 1054100 w 1422748"/>
                    <a:gd name="connsiteY17" fmla="*/ 654050 h 908050"/>
                    <a:gd name="connsiteX18" fmla="*/ 1041400 w 1422748"/>
                    <a:gd name="connsiteY18" fmla="*/ 704850 h 908050"/>
                    <a:gd name="connsiteX19" fmla="*/ 990600 w 1422748"/>
                    <a:gd name="connsiteY19" fmla="*/ 730250 h 908050"/>
                    <a:gd name="connsiteX20" fmla="*/ 1028700 w 1422748"/>
                    <a:gd name="connsiteY20" fmla="*/ 768350 h 908050"/>
                    <a:gd name="connsiteX21" fmla="*/ 971550 w 1422748"/>
                    <a:gd name="connsiteY21" fmla="*/ 825500 h 908050"/>
                    <a:gd name="connsiteX22" fmla="*/ 927100 w 1422748"/>
                    <a:gd name="connsiteY22" fmla="*/ 806450 h 908050"/>
                    <a:gd name="connsiteX23" fmla="*/ 984250 w 1422748"/>
                    <a:gd name="connsiteY23" fmla="*/ 869950 h 908050"/>
                    <a:gd name="connsiteX24" fmla="*/ 971550 w 1422748"/>
                    <a:gd name="connsiteY24" fmla="*/ 908050 h 908050"/>
                    <a:gd name="connsiteX25" fmla="*/ 819150 w 1422748"/>
                    <a:gd name="connsiteY25" fmla="*/ 895350 h 908050"/>
                    <a:gd name="connsiteX26" fmla="*/ 876300 w 1422748"/>
                    <a:gd name="connsiteY26" fmla="*/ 768350 h 908050"/>
                    <a:gd name="connsiteX27" fmla="*/ 800100 w 1422748"/>
                    <a:gd name="connsiteY27" fmla="*/ 717550 h 908050"/>
                    <a:gd name="connsiteX28" fmla="*/ 717550 w 1422748"/>
                    <a:gd name="connsiteY28" fmla="*/ 730250 h 908050"/>
                    <a:gd name="connsiteX29" fmla="*/ 666750 w 1422748"/>
                    <a:gd name="connsiteY29" fmla="*/ 704850 h 908050"/>
                    <a:gd name="connsiteX30" fmla="*/ 615950 w 1422748"/>
                    <a:gd name="connsiteY30" fmla="*/ 641350 h 908050"/>
                    <a:gd name="connsiteX31" fmla="*/ 539750 w 1422748"/>
                    <a:gd name="connsiteY31" fmla="*/ 673100 h 908050"/>
                    <a:gd name="connsiteX32" fmla="*/ 495300 w 1422748"/>
                    <a:gd name="connsiteY32" fmla="*/ 654050 h 908050"/>
                    <a:gd name="connsiteX33" fmla="*/ 431800 w 1422748"/>
                    <a:gd name="connsiteY33" fmla="*/ 673100 h 908050"/>
                    <a:gd name="connsiteX34" fmla="*/ 431800 w 1422748"/>
                    <a:gd name="connsiteY34" fmla="*/ 673100 h 908050"/>
                    <a:gd name="connsiteX35" fmla="*/ 330200 w 1422748"/>
                    <a:gd name="connsiteY35" fmla="*/ 698500 h 908050"/>
                    <a:gd name="connsiteX36" fmla="*/ 209550 w 1422748"/>
                    <a:gd name="connsiteY36" fmla="*/ 749300 h 908050"/>
                    <a:gd name="connsiteX37" fmla="*/ 139700 w 1422748"/>
                    <a:gd name="connsiteY37" fmla="*/ 717550 h 908050"/>
                    <a:gd name="connsiteX38" fmla="*/ 44450 w 1422748"/>
                    <a:gd name="connsiteY38" fmla="*/ 723900 h 908050"/>
                    <a:gd name="connsiteX39" fmla="*/ 44450 w 1422748"/>
                    <a:gd name="connsiteY39" fmla="*/ 723900 h 908050"/>
                    <a:gd name="connsiteX40" fmla="*/ 0 w 1422748"/>
                    <a:gd name="connsiteY40" fmla="*/ 685800 h 908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1422748" h="908050">
                      <a:moveTo>
                        <a:pt x="1409700" y="0"/>
                      </a:moveTo>
                      <a:cubicBezTo>
                        <a:pt x="1422748" y="78288"/>
                        <a:pt x="1422400" y="50450"/>
                        <a:pt x="1422400" y="82550"/>
                      </a:cubicBezTo>
                      <a:lnTo>
                        <a:pt x="1377950" y="146050"/>
                      </a:lnTo>
                      <a:lnTo>
                        <a:pt x="1358900" y="241300"/>
                      </a:lnTo>
                      <a:lnTo>
                        <a:pt x="1276350" y="241300"/>
                      </a:lnTo>
                      <a:lnTo>
                        <a:pt x="1225550" y="247650"/>
                      </a:lnTo>
                      <a:cubicBezTo>
                        <a:pt x="1245269" y="306808"/>
                        <a:pt x="1224520" y="304800"/>
                        <a:pt x="1250950" y="304800"/>
                      </a:cubicBezTo>
                      <a:lnTo>
                        <a:pt x="1320800" y="292100"/>
                      </a:lnTo>
                      <a:lnTo>
                        <a:pt x="1358900" y="323850"/>
                      </a:lnTo>
                      <a:cubicBezTo>
                        <a:pt x="1352287" y="376750"/>
                        <a:pt x="1369615" y="374650"/>
                        <a:pt x="1346200" y="374650"/>
                      </a:cubicBezTo>
                      <a:cubicBezTo>
                        <a:pt x="1223760" y="451980"/>
                        <a:pt x="1225550" y="498416"/>
                        <a:pt x="1225550" y="444500"/>
                      </a:cubicBezTo>
                      <a:lnTo>
                        <a:pt x="1263650" y="482600"/>
                      </a:lnTo>
                      <a:lnTo>
                        <a:pt x="1143000" y="514350"/>
                      </a:lnTo>
                      <a:lnTo>
                        <a:pt x="1022350" y="514350"/>
                      </a:lnTo>
                      <a:lnTo>
                        <a:pt x="958850" y="520700"/>
                      </a:lnTo>
                      <a:lnTo>
                        <a:pt x="965200" y="558800"/>
                      </a:lnTo>
                      <a:lnTo>
                        <a:pt x="1016000" y="603250"/>
                      </a:lnTo>
                      <a:lnTo>
                        <a:pt x="1054100" y="654050"/>
                      </a:lnTo>
                      <a:cubicBezTo>
                        <a:pt x="1047487" y="706950"/>
                        <a:pt x="1064815" y="704850"/>
                        <a:pt x="1041400" y="704850"/>
                      </a:cubicBezTo>
                      <a:lnTo>
                        <a:pt x="990600" y="730250"/>
                      </a:lnTo>
                      <a:cubicBezTo>
                        <a:pt x="1030078" y="776307"/>
                        <a:pt x="1028700" y="794215"/>
                        <a:pt x="1028700" y="768350"/>
                      </a:cubicBezTo>
                      <a:lnTo>
                        <a:pt x="971550" y="825500"/>
                      </a:lnTo>
                      <a:cubicBezTo>
                        <a:pt x="922279" y="783267"/>
                        <a:pt x="927100" y="767885"/>
                        <a:pt x="927100" y="806450"/>
                      </a:cubicBezTo>
                      <a:lnTo>
                        <a:pt x="984250" y="869950"/>
                      </a:lnTo>
                      <a:lnTo>
                        <a:pt x="971550" y="908050"/>
                      </a:lnTo>
                      <a:lnTo>
                        <a:pt x="819150" y="895350"/>
                      </a:lnTo>
                      <a:lnTo>
                        <a:pt x="876300" y="768350"/>
                      </a:lnTo>
                      <a:cubicBezTo>
                        <a:pt x="796848" y="702140"/>
                        <a:pt x="800100" y="671787"/>
                        <a:pt x="800100" y="717550"/>
                      </a:cubicBezTo>
                      <a:lnTo>
                        <a:pt x="717550" y="730250"/>
                      </a:lnTo>
                      <a:lnTo>
                        <a:pt x="666750" y="704850"/>
                      </a:lnTo>
                      <a:cubicBezTo>
                        <a:pt x="620462" y="645337"/>
                        <a:pt x="639365" y="664765"/>
                        <a:pt x="615950" y="641350"/>
                      </a:cubicBezTo>
                      <a:cubicBezTo>
                        <a:pt x="537742" y="667419"/>
                        <a:pt x="539750" y="639976"/>
                        <a:pt x="539750" y="673100"/>
                      </a:cubicBezTo>
                      <a:cubicBezTo>
                        <a:pt x="499757" y="653103"/>
                        <a:pt x="515849" y="654050"/>
                        <a:pt x="495300" y="654050"/>
                      </a:cubicBezTo>
                      <a:cubicBezTo>
                        <a:pt x="435415" y="680666"/>
                        <a:pt x="452891" y="694191"/>
                        <a:pt x="431800" y="673100"/>
                      </a:cubicBezTo>
                      <a:lnTo>
                        <a:pt x="431800" y="673100"/>
                      </a:lnTo>
                      <a:cubicBezTo>
                        <a:pt x="321790" y="698985"/>
                        <a:pt x="286884" y="698500"/>
                        <a:pt x="330200" y="698500"/>
                      </a:cubicBezTo>
                      <a:lnTo>
                        <a:pt x="209550" y="749300"/>
                      </a:lnTo>
                      <a:lnTo>
                        <a:pt x="139700" y="717550"/>
                      </a:lnTo>
                      <a:lnTo>
                        <a:pt x="44450" y="723900"/>
                      </a:lnTo>
                      <a:lnTo>
                        <a:pt x="44450" y="723900"/>
                      </a:lnTo>
                      <a:lnTo>
                        <a:pt x="0" y="68580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132" name="Freihandform 131"/>
                <p:cNvSpPr/>
                <p:nvPr/>
              </p:nvSpPr>
              <p:spPr>
                <a:xfrm>
                  <a:off x="3543300" y="3287926"/>
                  <a:ext cx="1981200" cy="1392653"/>
                </a:xfrm>
                <a:custGeom>
                  <a:avLst/>
                  <a:gdLst>
                    <a:gd name="connsiteX0" fmla="*/ 0 w 1981200"/>
                    <a:gd name="connsiteY0" fmla="*/ 1309474 h 1392653"/>
                    <a:gd name="connsiteX1" fmla="*/ 82550 w 1981200"/>
                    <a:gd name="connsiteY1" fmla="*/ 1290424 h 1392653"/>
                    <a:gd name="connsiteX2" fmla="*/ 133350 w 1981200"/>
                    <a:gd name="connsiteY2" fmla="*/ 1315824 h 1392653"/>
                    <a:gd name="connsiteX3" fmla="*/ 196850 w 1981200"/>
                    <a:gd name="connsiteY3" fmla="*/ 1379324 h 1392653"/>
                    <a:gd name="connsiteX4" fmla="*/ 196850 w 1981200"/>
                    <a:gd name="connsiteY4" fmla="*/ 1379324 h 1392653"/>
                    <a:gd name="connsiteX5" fmla="*/ 292100 w 1981200"/>
                    <a:gd name="connsiteY5" fmla="*/ 1353924 h 1392653"/>
                    <a:gd name="connsiteX6" fmla="*/ 304800 w 1981200"/>
                    <a:gd name="connsiteY6" fmla="*/ 1303124 h 1392653"/>
                    <a:gd name="connsiteX7" fmla="*/ 374650 w 1981200"/>
                    <a:gd name="connsiteY7" fmla="*/ 1309474 h 1392653"/>
                    <a:gd name="connsiteX8" fmla="*/ 469900 w 1981200"/>
                    <a:gd name="connsiteY8" fmla="*/ 1328524 h 1392653"/>
                    <a:gd name="connsiteX9" fmla="*/ 565150 w 1981200"/>
                    <a:gd name="connsiteY9" fmla="*/ 1353924 h 1392653"/>
                    <a:gd name="connsiteX10" fmla="*/ 679450 w 1981200"/>
                    <a:gd name="connsiteY10" fmla="*/ 1328524 h 1392653"/>
                    <a:gd name="connsiteX11" fmla="*/ 762000 w 1981200"/>
                    <a:gd name="connsiteY11" fmla="*/ 1277724 h 1392653"/>
                    <a:gd name="connsiteX12" fmla="*/ 939800 w 1981200"/>
                    <a:gd name="connsiteY12" fmla="*/ 1277724 h 1392653"/>
                    <a:gd name="connsiteX13" fmla="*/ 971550 w 1981200"/>
                    <a:gd name="connsiteY13" fmla="*/ 1258674 h 1392653"/>
                    <a:gd name="connsiteX14" fmla="*/ 1098550 w 1981200"/>
                    <a:gd name="connsiteY14" fmla="*/ 1284074 h 1392653"/>
                    <a:gd name="connsiteX15" fmla="*/ 1143000 w 1981200"/>
                    <a:gd name="connsiteY15" fmla="*/ 1271374 h 1392653"/>
                    <a:gd name="connsiteX16" fmla="*/ 1257300 w 1981200"/>
                    <a:gd name="connsiteY16" fmla="*/ 1353924 h 1392653"/>
                    <a:gd name="connsiteX17" fmla="*/ 1263650 w 1981200"/>
                    <a:gd name="connsiteY17" fmla="*/ 1277724 h 1392653"/>
                    <a:gd name="connsiteX18" fmla="*/ 1225550 w 1981200"/>
                    <a:gd name="connsiteY18" fmla="*/ 1214224 h 1392653"/>
                    <a:gd name="connsiteX19" fmla="*/ 1225550 w 1981200"/>
                    <a:gd name="connsiteY19" fmla="*/ 1214224 h 1392653"/>
                    <a:gd name="connsiteX20" fmla="*/ 1149350 w 1981200"/>
                    <a:gd name="connsiteY20" fmla="*/ 1106274 h 1392653"/>
                    <a:gd name="connsiteX21" fmla="*/ 1301750 w 1981200"/>
                    <a:gd name="connsiteY21" fmla="*/ 1042774 h 1392653"/>
                    <a:gd name="connsiteX22" fmla="*/ 1422400 w 1981200"/>
                    <a:gd name="connsiteY22" fmla="*/ 998324 h 1392653"/>
                    <a:gd name="connsiteX23" fmla="*/ 1422400 w 1981200"/>
                    <a:gd name="connsiteY23" fmla="*/ 941174 h 1392653"/>
                    <a:gd name="connsiteX24" fmla="*/ 1511300 w 1981200"/>
                    <a:gd name="connsiteY24" fmla="*/ 947524 h 1392653"/>
                    <a:gd name="connsiteX25" fmla="*/ 1530350 w 1981200"/>
                    <a:gd name="connsiteY25" fmla="*/ 858624 h 1392653"/>
                    <a:gd name="connsiteX26" fmla="*/ 1416050 w 1981200"/>
                    <a:gd name="connsiteY26" fmla="*/ 795124 h 1392653"/>
                    <a:gd name="connsiteX27" fmla="*/ 1327150 w 1981200"/>
                    <a:gd name="connsiteY27" fmla="*/ 757024 h 1392653"/>
                    <a:gd name="connsiteX28" fmla="*/ 1225550 w 1981200"/>
                    <a:gd name="connsiteY28" fmla="*/ 655424 h 1392653"/>
                    <a:gd name="connsiteX29" fmla="*/ 1155700 w 1981200"/>
                    <a:gd name="connsiteY29" fmla="*/ 655424 h 1392653"/>
                    <a:gd name="connsiteX30" fmla="*/ 1092200 w 1981200"/>
                    <a:gd name="connsiteY30" fmla="*/ 598274 h 1392653"/>
                    <a:gd name="connsiteX31" fmla="*/ 1022350 w 1981200"/>
                    <a:gd name="connsiteY31" fmla="*/ 496674 h 1392653"/>
                    <a:gd name="connsiteX32" fmla="*/ 1060450 w 1981200"/>
                    <a:gd name="connsiteY32" fmla="*/ 439524 h 1392653"/>
                    <a:gd name="connsiteX33" fmla="*/ 958850 w 1981200"/>
                    <a:gd name="connsiteY33" fmla="*/ 382374 h 1392653"/>
                    <a:gd name="connsiteX34" fmla="*/ 939800 w 1981200"/>
                    <a:gd name="connsiteY34" fmla="*/ 306174 h 1392653"/>
                    <a:gd name="connsiteX35" fmla="*/ 1003300 w 1981200"/>
                    <a:gd name="connsiteY35" fmla="*/ 337924 h 1392653"/>
                    <a:gd name="connsiteX36" fmla="*/ 1092200 w 1981200"/>
                    <a:gd name="connsiteY36" fmla="*/ 293474 h 1392653"/>
                    <a:gd name="connsiteX37" fmla="*/ 1212850 w 1981200"/>
                    <a:gd name="connsiteY37" fmla="*/ 274424 h 1392653"/>
                    <a:gd name="connsiteX38" fmla="*/ 1250950 w 1981200"/>
                    <a:gd name="connsiteY38" fmla="*/ 261724 h 1392653"/>
                    <a:gd name="connsiteX39" fmla="*/ 1270000 w 1981200"/>
                    <a:gd name="connsiteY39" fmla="*/ 249024 h 1392653"/>
                    <a:gd name="connsiteX40" fmla="*/ 1308100 w 1981200"/>
                    <a:gd name="connsiteY40" fmla="*/ 236324 h 1392653"/>
                    <a:gd name="connsiteX41" fmla="*/ 1390650 w 1981200"/>
                    <a:gd name="connsiteY41" fmla="*/ 198224 h 1392653"/>
                    <a:gd name="connsiteX42" fmla="*/ 1549400 w 1981200"/>
                    <a:gd name="connsiteY42" fmla="*/ 160124 h 1392653"/>
                    <a:gd name="connsiteX43" fmla="*/ 1631950 w 1981200"/>
                    <a:gd name="connsiteY43" fmla="*/ 122024 h 1392653"/>
                    <a:gd name="connsiteX44" fmla="*/ 1695450 w 1981200"/>
                    <a:gd name="connsiteY44" fmla="*/ 134724 h 1392653"/>
                    <a:gd name="connsiteX45" fmla="*/ 1739900 w 1981200"/>
                    <a:gd name="connsiteY45" fmla="*/ 102974 h 1392653"/>
                    <a:gd name="connsiteX46" fmla="*/ 1714500 w 1981200"/>
                    <a:gd name="connsiteY46" fmla="*/ 39474 h 1392653"/>
                    <a:gd name="connsiteX47" fmla="*/ 1790700 w 1981200"/>
                    <a:gd name="connsiteY47" fmla="*/ 64874 h 1392653"/>
                    <a:gd name="connsiteX48" fmla="*/ 1847850 w 1981200"/>
                    <a:gd name="connsiteY48" fmla="*/ 109324 h 1392653"/>
                    <a:gd name="connsiteX49" fmla="*/ 1955800 w 1981200"/>
                    <a:gd name="connsiteY49" fmla="*/ 122024 h 1392653"/>
                    <a:gd name="connsiteX50" fmla="*/ 1981200 w 1981200"/>
                    <a:gd name="connsiteY50" fmla="*/ 64874 h 1392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1981200" h="1392653">
                      <a:moveTo>
                        <a:pt x="0" y="1309474"/>
                      </a:moveTo>
                      <a:lnTo>
                        <a:pt x="82550" y="1290424"/>
                      </a:lnTo>
                      <a:cubicBezTo>
                        <a:pt x="135332" y="1310217"/>
                        <a:pt x="133350" y="1291389"/>
                        <a:pt x="133350" y="1315824"/>
                      </a:cubicBezTo>
                      <a:lnTo>
                        <a:pt x="196850" y="1379324"/>
                      </a:lnTo>
                      <a:lnTo>
                        <a:pt x="196850" y="1379324"/>
                      </a:lnTo>
                      <a:cubicBezTo>
                        <a:pt x="294176" y="1359859"/>
                        <a:pt x="292100" y="1392653"/>
                        <a:pt x="292100" y="1353924"/>
                      </a:cubicBezTo>
                      <a:cubicBezTo>
                        <a:pt x="305630" y="1286273"/>
                        <a:pt x="304800" y="1268838"/>
                        <a:pt x="304800" y="1303124"/>
                      </a:cubicBezTo>
                      <a:lnTo>
                        <a:pt x="374650" y="1309474"/>
                      </a:lnTo>
                      <a:cubicBezTo>
                        <a:pt x="465620" y="1328968"/>
                        <a:pt x="433244" y="1328524"/>
                        <a:pt x="469900" y="1328524"/>
                      </a:cubicBezTo>
                      <a:lnTo>
                        <a:pt x="565150" y="1353924"/>
                      </a:lnTo>
                      <a:lnTo>
                        <a:pt x="679450" y="1328524"/>
                      </a:lnTo>
                      <a:lnTo>
                        <a:pt x="762000" y="1277724"/>
                      </a:lnTo>
                      <a:lnTo>
                        <a:pt x="939800" y="1277724"/>
                      </a:lnTo>
                      <a:lnTo>
                        <a:pt x="971550" y="1258674"/>
                      </a:lnTo>
                      <a:cubicBezTo>
                        <a:pt x="1081364" y="1286127"/>
                        <a:pt x="1038241" y="1284074"/>
                        <a:pt x="1098550" y="1284074"/>
                      </a:cubicBezTo>
                      <a:lnTo>
                        <a:pt x="1143000" y="1271374"/>
                      </a:lnTo>
                      <a:cubicBezTo>
                        <a:pt x="1252631" y="1355210"/>
                        <a:pt x="1205651" y="1353924"/>
                        <a:pt x="1257300" y="1353924"/>
                      </a:cubicBezTo>
                      <a:cubicBezTo>
                        <a:pt x="1270348" y="1275636"/>
                        <a:pt x="1295750" y="1277724"/>
                        <a:pt x="1263650" y="1277724"/>
                      </a:cubicBezTo>
                      <a:lnTo>
                        <a:pt x="1225550" y="1214224"/>
                      </a:lnTo>
                      <a:lnTo>
                        <a:pt x="1225550" y="1214224"/>
                      </a:lnTo>
                      <a:lnTo>
                        <a:pt x="1149350" y="1106274"/>
                      </a:lnTo>
                      <a:lnTo>
                        <a:pt x="1301750" y="1042774"/>
                      </a:lnTo>
                      <a:cubicBezTo>
                        <a:pt x="1424418" y="1004037"/>
                        <a:pt x="1422400" y="1046848"/>
                        <a:pt x="1422400" y="998324"/>
                      </a:cubicBezTo>
                      <a:lnTo>
                        <a:pt x="1422400" y="941174"/>
                      </a:lnTo>
                      <a:lnTo>
                        <a:pt x="1511300" y="947524"/>
                      </a:lnTo>
                      <a:cubicBezTo>
                        <a:pt x="1530826" y="862912"/>
                        <a:pt x="1530350" y="893214"/>
                        <a:pt x="1530350" y="858624"/>
                      </a:cubicBezTo>
                      <a:cubicBezTo>
                        <a:pt x="1420576" y="794051"/>
                        <a:pt x="1464147" y="795124"/>
                        <a:pt x="1416050" y="795124"/>
                      </a:cubicBezTo>
                      <a:lnTo>
                        <a:pt x="1327150" y="757024"/>
                      </a:lnTo>
                      <a:lnTo>
                        <a:pt x="1225550" y="655424"/>
                      </a:lnTo>
                      <a:lnTo>
                        <a:pt x="1155700" y="655424"/>
                      </a:lnTo>
                      <a:lnTo>
                        <a:pt x="1092200" y="598274"/>
                      </a:lnTo>
                      <a:lnTo>
                        <a:pt x="1022350" y="496674"/>
                      </a:lnTo>
                      <a:lnTo>
                        <a:pt x="1060450" y="439524"/>
                      </a:lnTo>
                      <a:lnTo>
                        <a:pt x="958850" y="382374"/>
                      </a:lnTo>
                      <a:cubicBezTo>
                        <a:pt x="932781" y="304166"/>
                        <a:pt x="906676" y="306174"/>
                        <a:pt x="939800" y="306174"/>
                      </a:cubicBezTo>
                      <a:cubicBezTo>
                        <a:pt x="1006768" y="353052"/>
                        <a:pt x="1003300" y="376461"/>
                        <a:pt x="1003300" y="337924"/>
                      </a:cubicBezTo>
                      <a:cubicBezTo>
                        <a:pt x="1087714" y="292470"/>
                        <a:pt x="1054598" y="293474"/>
                        <a:pt x="1092200" y="293474"/>
                      </a:cubicBezTo>
                      <a:cubicBezTo>
                        <a:pt x="1209422" y="267425"/>
                        <a:pt x="1178902" y="240476"/>
                        <a:pt x="1212850" y="274424"/>
                      </a:cubicBezTo>
                      <a:cubicBezTo>
                        <a:pt x="1225550" y="270191"/>
                        <a:pt x="1238717" y="267161"/>
                        <a:pt x="1250950" y="261724"/>
                      </a:cubicBezTo>
                      <a:cubicBezTo>
                        <a:pt x="1257924" y="258624"/>
                        <a:pt x="1270000" y="249024"/>
                        <a:pt x="1270000" y="249024"/>
                      </a:cubicBezTo>
                      <a:lnTo>
                        <a:pt x="1308100" y="236324"/>
                      </a:lnTo>
                      <a:lnTo>
                        <a:pt x="1390650" y="198224"/>
                      </a:lnTo>
                      <a:lnTo>
                        <a:pt x="1549400" y="160124"/>
                      </a:lnTo>
                      <a:lnTo>
                        <a:pt x="1631950" y="122024"/>
                      </a:lnTo>
                      <a:lnTo>
                        <a:pt x="1695450" y="134724"/>
                      </a:lnTo>
                      <a:cubicBezTo>
                        <a:pt x="1748045" y="101852"/>
                        <a:pt x="1766219" y="102974"/>
                        <a:pt x="1739900" y="102974"/>
                      </a:cubicBezTo>
                      <a:cubicBezTo>
                        <a:pt x="1713161" y="22758"/>
                        <a:pt x="1714500" y="0"/>
                        <a:pt x="1714500" y="39474"/>
                      </a:cubicBezTo>
                      <a:cubicBezTo>
                        <a:pt x="1787238" y="59312"/>
                        <a:pt x="1767285" y="41459"/>
                        <a:pt x="1790700" y="64874"/>
                      </a:cubicBezTo>
                      <a:cubicBezTo>
                        <a:pt x="1843093" y="110718"/>
                        <a:pt x="1819000" y="109324"/>
                        <a:pt x="1847850" y="109324"/>
                      </a:cubicBezTo>
                      <a:cubicBezTo>
                        <a:pt x="1947296" y="122583"/>
                        <a:pt x="1911069" y="122024"/>
                        <a:pt x="1955800" y="122024"/>
                      </a:cubicBezTo>
                      <a:lnTo>
                        <a:pt x="1981200" y="64874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134" name="Freihandform 133"/>
                <p:cNvSpPr/>
                <p:nvPr/>
              </p:nvSpPr>
              <p:spPr>
                <a:xfrm>
                  <a:off x="5511800" y="3359150"/>
                  <a:ext cx="1377950" cy="393700"/>
                </a:xfrm>
                <a:custGeom>
                  <a:avLst/>
                  <a:gdLst>
                    <a:gd name="connsiteX0" fmla="*/ 1377950 w 1377950"/>
                    <a:gd name="connsiteY0" fmla="*/ 393700 h 393700"/>
                    <a:gd name="connsiteX1" fmla="*/ 1308100 w 1377950"/>
                    <a:gd name="connsiteY1" fmla="*/ 393700 h 393700"/>
                    <a:gd name="connsiteX2" fmla="*/ 1244600 w 1377950"/>
                    <a:gd name="connsiteY2" fmla="*/ 368300 h 393700"/>
                    <a:gd name="connsiteX3" fmla="*/ 1206500 w 1377950"/>
                    <a:gd name="connsiteY3" fmla="*/ 368300 h 393700"/>
                    <a:gd name="connsiteX4" fmla="*/ 1155700 w 1377950"/>
                    <a:gd name="connsiteY4" fmla="*/ 336550 h 393700"/>
                    <a:gd name="connsiteX5" fmla="*/ 1085850 w 1377950"/>
                    <a:gd name="connsiteY5" fmla="*/ 330200 h 393700"/>
                    <a:gd name="connsiteX6" fmla="*/ 1054100 w 1377950"/>
                    <a:gd name="connsiteY6" fmla="*/ 361950 h 393700"/>
                    <a:gd name="connsiteX7" fmla="*/ 990600 w 1377950"/>
                    <a:gd name="connsiteY7" fmla="*/ 311150 h 393700"/>
                    <a:gd name="connsiteX8" fmla="*/ 946150 w 1377950"/>
                    <a:gd name="connsiteY8" fmla="*/ 298450 h 393700"/>
                    <a:gd name="connsiteX9" fmla="*/ 965200 w 1377950"/>
                    <a:gd name="connsiteY9" fmla="*/ 292100 h 393700"/>
                    <a:gd name="connsiteX10" fmla="*/ 1009650 w 1377950"/>
                    <a:gd name="connsiteY10" fmla="*/ 266700 h 393700"/>
                    <a:gd name="connsiteX11" fmla="*/ 977900 w 1377950"/>
                    <a:gd name="connsiteY11" fmla="*/ 234950 h 393700"/>
                    <a:gd name="connsiteX12" fmla="*/ 850900 w 1377950"/>
                    <a:gd name="connsiteY12" fmla="*/ 247650 h 393700"/>
                    <a:gd name="connsiteX13" fmla="*/ 685800 w 1377950"/>
                    <a:gd name="connsiteY13" fmla="*/ 184150 h 393700"/>
                    <a:gd name="connsiteX14" fmla="*/ 736600 w 1377950"/>
                    <a:gd name="connsiteY14" fmla="*/ 260350 h 393700"/>
                    <a:gd name="connsiteX15" fmla="*/ 679450 w 1377950"/>
                    <a:gd name="connsiteY15" fmla="*/ 279400 h 393700"/>
                    <a:gd name="connsiteX16" fmla="*/ 603250 w 1377950"/>
                    <a:gd name="connsiteY16" fmla="*/ 317500 h 393700"/>
                    <a:gd name="connsiteX17" fmla="*/ 552450 w 1377950"/>
                    <a:gd name="connsiteY17" fmla="*/ 254000 h 393700"/>
                    <a:gd name="connsiteX18" fmla="*/ 495300 w 1377950"/>
                    <a:gd name="connsiteY18" fmla="*/ 222250 h 393700"/>
                    <a:gd name="connsiteX19" fmla="*/ 457200 w 1377950"/>
                    <a:gd name="connsiteY19" fmla="*/ 222250 h 393700"/>
                    <a:gd name="connsiteX20" fmla="*/ 438150 w 1377950"/>
                    <a:gd name="connsiteY20" fmla="*/ 184150 h 393700"/>
                    <a:gd name="connsiteX21" fmla="*/ 527050 w 1377950"/>
                    <a:gd name="connsiteY21" fmla="*/ 146050 h 393700"/>
                    <a:gd name="connsiteX22" fmla="*/ 457200 w 1377950"/>
                    <a:gd name="connsiteY22" fmla="*/ 114300 h 393700"/>
                    <a:gd name="connsiteX23" fmla="*/ 361950 w 1377950"/>
                    <a:gd name="connsiteY23" fmla="*/ 114300 h 393700"/>
                    <a:gd name="connsiteX24" fmla="*/ 292100 w 1377950"/>
                    <a:gd name="connsiteY24" fmla="*/ 88900 h 393700"/>
                    <a:gd name="connsiteX25" fmla="*/ 209550 w 1377950"/>
                    <a:gd name="connsiteY25" fmla="*/ 76200 h 393700"/>
                    <a:gd name="connsiteX26" fmla="*/ 127000 w 1377950"/>
                    <a:gd name="connsiteY26" fmla="*/ 69850 h 393700"/>
                    <a:gd name="connsiteX27" fmla="*/ 107950 w 1377950"/>
                    <a:gd name="connsiteY27" fmla="*/ 12700 h 393700"/>
                    <a:gd name="connsiteX28" fmla="*/ 0 w 1377950"/>
                    <a:gd name="connsiteY28" fmla="*/ 0 h 393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377950" h="393700">
                      <a:moveTo>
                        <a:pt x="1377950" y="393700"/>
                      </a:moveTo>
                      <a:lnTo>
                        <a:pt x="1308100" y="393700"/>
                      </a:lnTo>
                      <a:cubicBezTo>
                        <a:pt x="1248110" y="373703"/>
                        <a:pt x="1265149" y="388849"/>
                        <a:pt x="1244600" y="368300"/>
                      </a:cubicBezTo>
                      <a:cubicBezTo>
                        <a:pt x="1204412" y="374998"/>
                        <a:pt x="1206500" y="387525"/>
                        <a:pt x="1206500" y="368300"/>
                      </a:cubicBezTo>
                      <a:lnTo>
                        <a:pt x="1155700" y="336550"/>
                      </a:lnTo>
                      <a:cubicBezTo>
                        <a:pt x="1083767" y="323471"/>
                        <a:pt x="1085850" y="300185"/>
                        <a:pt x="1085850" y="330200"/>
                      </a:cubicBezTo>
                      <a:lnTo>
                        <a:pt x="1054100" y="361950"/>
                      </a:lnTo>
                      <a:lnTo>
                        <a:pt x="990600" y="311150"/>
                      </a:lnTo>
                      <a:cubicBezTo>
                        <a:pt x="975783" y="306917"/>
                        <a:pt x="958478" y="307696"/>
                        <a:pt x="946150" y="298450"/>
                      </a:cubicBezTo>
                      <a:cubicBezTo>
                        <a:pt x="940795" y="294434"/>
                        <a:pt x="965200" y="292100"/>
                        <a:pt x="965200" y="292100"/>
                      </a:cubicBezTo>
                      <a:lnTo>
                        <a:pt x="1009650" y="266700"/>
                      </a:lnTo>
                      <a:lnTo>
                        <a:pt x="977900" y="234950"/>
                      </a:lnTo>
                      <a:lnTo>
                        <a:pt x="850900" y="247650"/>
                      </a:lnTo>
                      <a:lnTo>
                        <a:pt x="685800" y="184150"/>
                      </a:lnTo>
                      <a:lnTo>
                        <a:pt x="736600" y="260350"/>
                      </a:lnTo>
                      <a:lnTo>
                        <a:pt x="679450" y="279400"/>
                      </a:lnTo>
                      <a:cubicBezTo>
                        <a:pt x="607742" y="318514"/>
                        <a:pt x="636122" y="317500"/>
                        <a:pt x="603250" y="317500"/>
                      </a:cubicBezTo>
                      <a:cubicBezTo>
                        <a:pt x="557586" y="252266"/>
                        <a:pt x="584637" y="254000"/>
                        <a:pt x="552450" y="254000"/>
                      </a:cubicBezTo>
                      <a:lnTo>
                        <a:pt x="495300" y="222250"/>
                      </a:lnTo>
                      <a:lnTo>
                        <a:pt x="457200" y="222250"/>
                      </a:lnTo>
                      <a:cubicBezTo>
                        <a:pt x="443388" y="187721"/>
                        <a:pt x="452560" y="198560"/>
                        <a:pt x="438150" y="184150"/>
                      </a:cubicBezTo>
                      <a:lnTo>
                        <a:pt x="527050" y="146050"/>
                      </a:lnTo>
                      <a:lnTo>
                        <a:pt x="457200" y="114300"/>
                      </a:lnTo>
                      <a:lnTo>
                        <a:pt x="361950" y="114300"/>
                      </a:lnTo>
                      <a:lnTo>
                        <a:pt x="292100" y="88900"/>
                      </a:lnTo>
                      <a:lnTo>
                        <a:pt x="209550" y="76200"/>
                      </a:lnTo>
                      <a:lnTo>
                        <a:pt x="127000" y="69850"/>
                      </a:lnTo>
                      <a:lnTo>
                        <a:pt x="107950" y="1270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135" name="Freihandform 134"/>
                <p:cNvSpPr/>
                <p:nvPr/>
              </p:nvSpPr>
              <p:spPr>
                <a:xfrm>
                  <a:off x="5492750" y="3086100"/>
                  <a:ext cx="647700" cy="254000"/>
                </a:xfrm>
                <a:custGeom>
                  <a:avLst/>
                  <a:gdLst>
                    <a:gd name="connsiteX0" fmla="*/ 647700 w 647700"/>
                    <a:gd name="connsiteY0" fmla="*/ 0 h 254000"/>
                    <a:gd name="connsiteX1" fmla="*/ 571500 w 647700"/>
                    <a:gd name="connsiteY1" fmla="*/ 31750 h 254000"/>
                    <a:gd name="connsiteX2" fmla="*/ 508000 w 647700"/>
                    <a:gd name="connsiteY2" fmla="*/ 76200 h 254000"/>
                    <a:gd name="connsiteX3" fmla="*/ 406400 w 647700"/>
                    <a:gd name="connsiteY3" fmla="*/ 76200 h 254000"/>
                    <a:gd name="connsiteX4" fmla="*/ 355600 w 647700"/>
                    <a:gd name="connsiteY4" fmla="*/ 139700 h 254000"/>
                    <a:gd name="connsiteX5" fmla="*/ 247650 w 647700"/>
                    <a:gd name="connsiteY5" fmla="*/ 107950 h 254000"/>
                    <a:gd name="connsiteX6" fmla="*/ 133350 w 647700"/>
                    <a:gd name="connsiteY6" fmla="*/ 139700 h 254000"/>
                    <a:gd name="connsiteX7" fmla="*/ 69850 w 647700"/>
                    <a:gd name="connsiteY7" fmla="*/ 139700 h 254000"/>
                    <a:gd name="connsiteX8" fmla="*/ 19050 w 647700"/>
                    <a:gd name="connsiteY8" fmla="*/ 139700 h 254000"/>
                    <a:gd name="connsiteX9" fmla="*/ 19050 w 647700"/>
                    <a:gd name="connsiteY9" fmla="*/ 209550 h 254000"/>
                    <a:gd name="connsiteX10" fmla="*/ 19050 w 647700"/>
                    <a:gd name="connsiteY10" fmla="*/ 209550 h 254000"/>
                    <a:gd name="connsiteX11" fmla="*/ 0 w 647700"/>
                    <a:gd name="connsiteY11" fmla="*/ 254000 h 254000"/>
                    <a:gd name="connsiteX12" fmla="*/ 0 w 647700"/>
                    <a:gd name="connsiteY12" fmla="*/ 254000 h 25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47700" h="254000">
                      <a:moveTo>
                        <a:pt x="647700" y="0"/>
                      </a:moveTo>
                      <a:lnTo>
                        <a:pt x="571500" y="31750"/>
                      </a:lnTo>
                      <a:cubicBezTo>
                        <a:pt x="511859" y="71510"/>
                        <a:pt x="530539" y="53661"/>
                        <a:pt x="508000" y="76200"/>
                      </a:cubicBezTo>
                      <a:lnTo>
                        <a:pt x="406400" y="76200"/>
                      </a:lnTo>
                      <a:lnTo>
                        <a:pt x="355600" y="139700"/>
                      </a:lnTo>
                      <a:cubicBezTo>
                        <a:pt x="251980" y="107319"/>
                        <a:pt x="289482" y="107950"/>
                        <a:pt x="247650" y="107950"/>
                      </a:cubicBezTo>
                      <a:cubicBezTo>
                        <a:pt x="142009" y="140963"/>
                        <a:pt x="181532" y="139700"/>
                        <a:pt x="133350" y="139700"/>
                      </a:cubicBezTo>
                      <a:lnTo>
                        <a:pt x="69850" y="139700"/>
                      </a:lnTo>
                      <a:lnTo>
                        <a:pt x="19050" y="139700"/>
                      </a:lnTo>
                      <a:lnTo>
                        <a:pt x="19050" y="209550"/>
                      </a:lnTo>
                      <a:lnTo>
                        <a:pt x="19050" y="209550"/>
                      </a:lnTo>
                      <a:lnTo>
                        <a:pt x="0" y="254000"/>
                      </a:lnTo>
                      <a:lnTo>
                        <a:pt x="0" y="25400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dash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140" name="Freihandform 139"/>
                <p:cNvSpPr/>
                <p:nvPr/>
              </p:nvSpPr>
              <p:spPr>
                <a:xfrm>
                  <a:off x="4464050" y="3133074"/>
                  <a:ext cx="1047750" cy="448326"/>
                </a:xfrm>
                <a:custGeom>
                  <a:avLst/>
                  <a:gdLst>
                    <a:gd name="connsiteX0" fmla="*/ 0 w 1047750"/>
                    <a:gd name="connsiteY0" fmla="*/ 448326 h 448326"/>
                    <a:gd name="connsiteX1" fmla="*/ 0 w 1047750"/>
                    <a:gd name="connsiteY1" fmla="*/ 372126 h 448326"/>
                    <a:gd name="connsiteX2" fmla="*/ 69850 w 1047750"/>
                    <a:gd name="connsiteY2" fmla="*/ 308626 h 448326"/>
                    <a:gd name="connsiteX3" fmla="*/ 63500 w 1047750"/>
                    <a:gd name="connsiteY3" fmla="*/ 207026 h 448326"/>
                    <a:gd name="connsiteX4" fmla="*/ 31750 w 1047750"/>
                    <a:gd name="connsiteY4" fmla="*/ 111776 h 448326"/>
                    <a:gd name="connsiteX5" fmla="*/ 139700 w 1047750"/>
                    <a:gd name="connsiteY5" fmla="*/ 86376 h 448326"/>
                    <a:gd name="connsiteX6" fmla="*/ 222250 w 1047750"/>
                    <a:gd name="connsiteY6" fmla="*/ 99076 h 448326"/>
                    <a:gd name="connsiteX7" fmla="*/ 311150 w 1047750"/>
                    <a:gd name="connsiteY7" fmla="*/ 60976 h 448326"/>
                    <a:gd name="connsiteX8" fmla="*/ 393700 w 1047750"/>
                    <a:gd name="connsiteY8" fmla="*/ 105426 h 448326"/>
                    <a:gd name="connsiteX9" fmla="*/ 520700 w 1047750"/>
                    <a:gd name="connsiteY9" fmla="*/ 67326 h 448326"/>
                    <a:gd name="connsiteX10" fmla="*/ 615950 w 1047750"/>
                    <a:gd name="connsiteY10" fmla="*/ 60976 h 448326"/>
                    <a:gd name="connsiteX11" fmla="*/ 704850 w 1047750"/>
                    <a:gd name="connsiteY11" fmla="*/ 92726 h 448326"/>
                    <a:gd name="connsiteX12" fmla="*/ 850900 w 1047750"/>
                    <a:gd name="connsiteY12" fmla="*/ 41926 h 448326"/>
                    <a:gd name="connsiteX13" fmla="*/ 952500 w 1047750"/>
                    <a:gd name="connsiteY13" fmla="*/ 60976 h 448326"/>
                    <a:gd name="connsiteX14" fmla="*/ 1047750 w 1047750"/>
                    <a:gd name="connsiteY14" fmla="*/ 105426 h 4483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47750" h="448326">
                      <a:moveTo>
                        <a:pt x="0" y="448326"/>
                      </a:moveTo>
                      <a:lnTo>
                        <a:pt x="0" y="372126"/>
                      </a:lnTo>
                      <a:lnTo>
                        <a:pt x="69850" y="308626"/>
                      </a:lnTo>
                      <a:lnTo>
                        <a:pt x="63500" y="207026"/>
                      </a:lnTo>
                      <a:lnTo>
                        <a:pt x="31750" y="111776"/>
                      </a:lnTo>
                      <a:cubicBezTo>
                        <a:pt x="135403" y="85863"/>
                        <a:pt x="98441" y="86376"/>
                        <a:pt x="139700" y="86376"/>
                      </a:cubicBezTo>
                      <a:cubicBezTo>
                        <a:pt x="224360" y="92888"/>
                        <a:pt x="222250" y="65128"/>
                        <a:pt x="222250" y="99076"/>
                      </a:cubicBezTo>
                      <a:lnTo>
                        <a:pt x="311150" y="60976"/>
                      </a:lnTo>
                      <a:lnTo>
                        <a:pt x="393700" y="105426"/>
                      </a:lnTo>
                      <a:lnTo>
                        <a:pt x="520700" y="67326"/>
                      </a:lnTo>
                      <a:lnTo>
                        <a:pt x="615950" y="60976"/>
                      </a:lnTo>
                      <a:cubicBezTo>
                        <a:pt x="696058" y="94354"/>
                        <a:pt x="664633" y="92726"/>
                        <a:pt x="704850" y="92726"/>
                      </a:cubicBezTo>
                      <a:cubicBezTo>
                        <a:pt x="847321" y="34443"/>
                        <a:pt x="808974" y="0"/>
                        <a:pt x="850900" y="41926"/>
                      </a:cubicBezTo>
                      <a:lnTo>
                        <a:pt x="952500" y="60976"/>
                      </a:lnTo>
                      <a:lnTo>
                        <a:pt x="1047750" y="105426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141" name="Freihandform 140"/>
                <p:cNvSpPr/>
                <p:nvPr/>
              </p:nvSpPr>
              <p:spPr>
                <a:xfrm>
                  <a:off x="2052957" y="3416300"/>
                  <a:ext cx="125093" cy="444500"/>
                </a:xfrm>
                <a:custGeom>
                  <a:avLst/>
                  <a:gdLst>
                    <a:gd name="connsiteX0" fmla="*/ 125093 w 125093"/>
                    <a:gd name="connsiteY0" fmla="*/ 444500 h 444500"/>
                    <a:gd name="connsiteX1" fmla="*/ 118743 w 125093"/>
                    <a:gd name="connsiteY1" fmla="*/ 381000 h 444500"/>
                    <a:gd name="connsiteX2" fmla="*/ 80643 w 125093"/>
                    <a:gd name="connsiteY2" fmla="*/ 336550 h 444500"/>
                    <a:gd name="connsiteX3" fmla="*/ 86993 w 125093"/>
                    <a:gd name="connsiteY3" fmla="*/ 266700 h 444500"/>
                    <a:gd name="connsiteX4" fmla="*/ 4443 w 125093"/>
                    <a:gd name="connsiteY4" fmla="*/ 222250 h 444500"/>
                    <a:gd name="connsiteX5" fmla="*/ 4443 w 125093"/>
                    <a:gd name="connsiteY5" fmla="*/ 209550 h 444500"/>
                    <a:gd name="connsiteX6" fmla="*/ 23493 w 125093"/>
                    <a:gd name="connsiteY6" fmla="*/ 177800 h 444500"/>
                    <a:gd name="connsiteX7" fmla="*/ 29843 w 125093"/>
                    <a:gd name="connsiteY7" fmla="*/ 101600 h 444500"/>
                    <a:gd name="connsiteX8" fmla="*/ 17143 w 125093"/>
                    <a:gd name="connsiteY8" fmla="*/ 0 h 4445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5093" h="444500">
                      <a:moveTo>
                        <a:pt x="125093" y="444500"/>
                      </a:moveTo>
                      <a:lnTo>
                        <a:pt x="118743" y="381000"/>
                      </a:lnTo>
                      <a:lnTo>
                        <a:pt x="80643" y="336550"/>
                      </a:lnTo>
                      <a:cubicBezTo>
                        <a:pt x="87204" y="270944"/>
                        <a:pt x="86993" y="294322"/>
                        <a:pt x="86993" y="266700"/>
                      </a:cubicBezTo>
                      <a:cubicBezTo>
                        <a:pt x="50152" y="253303"/>
                        <a:pt x="18508" y="257413"/>
                        <a:pt x="4443" y="222250"/>
                      </a:cubicBezTo>
                      <a:cubicBezTo>
                        <a:pt x="2871" y="218319"/>
                        <a:pt x="4443" y="213783"/>
                        <a:pt x="4443" y="209550"/>
                      </a:cubicBezTo>
                      <a:cubicBezTo>
                        <a:pt x="11623" y="173649"/>
                        <a:pt x="0" y="177800"/>
                        <a:pt x="23493" y="177800"/>
                      </a:cubicBezTo>
                      <a:cubicBezTo>
                        <a:pt x="30035" y="105842"/>
                        <a:pt x="29843" y="131329"/>
                        <a:pt x="29843" y="101600"/>
                      </a:cubicBezTo>
                      <a:lnTo>
                        <a:pt x="17143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143" name="Freihandform 142"/>
                <p:cNvSpPr/>
                <p:nvPr/>
              </p:nvSpPr>
              <p:spPr>
                <a:xfrm>
                  <a:off x="4572000" y="2114550"/>
                  <a:ext cx="482600" cy="146050"/>
                </a:xfrm>
                <a:custGeom>
                  <a:avLst/>
                  <a:gdLst>
                    <a:gd name="connsiteX0" fmla="*/ 482600 w 482600"/>
                    <a:gd name="connsiteY0" fmla="*/ 76200 h 146050"/>
                    <a:gd name="connsiteX1" fmla="*/ 406400 w 482600"/>
                    <a:gd name="connsiteY1" fmla="*/ 139700 h 146050"/>
                    <a:gd name="connsiteX2" fmla="*/ 323850 w 482600"/>
                    <a:gd name="connsiteY2" fmla="*/ 146050 h 146050"/>
                    <a:gd name="connsiteX3" fmla="*/ 260350 w 482600"/>
                    <a:gd name="connsiteY3" fmla="*/ 101600 h 146050"/>
                    <a:gd name="connsiteX4" fmla="*/ 215900 w 482600"/>
                    <a:gd name="connsiteY4" fmla="*/ 107950 h 146050"/>
                    <a:gd name="connsiteX5" fmla="*/ 165100 w 482600"/>
                    <a:gd name="connsiteY5" fmla="*/ 69850 h 146050"/>
                    <a:gd name="connsiteX6" fmla="*/ 0 w 482600"/>
                    <a:gd name="connsiteY6" fmla="*/ 0 h 146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82600" h="146050">
                      <a:moveTo>
                        <a:pt x="482600" y="76200"/>
                      </a:moveTo>
                      <a:lnTo>
                        <a:pt x="406400" y="139700"/>
                      </a:lnTo>
                      <a:lnTo>
                        <a:pt x="323850" y="146050"/>
                      </a:lnTo>
                      <a:cubicBezTo>
                        <a:pt x="264209" y="106290"/>
                        <a:pt x="282889" y="124139"/>
                        <a:pt x="260350" y="101600"/>
                      </a:cubicBezTo>
                      <a:cubicBezTo>
                        <a:pt x="220162" y="108298"/>
                        <a:pt x="235125" y="107950"/>
                        <a:pt x="215900" y="107950"/>
                      </a:cubicBezTo>
                      <a:lnTo>
                        <a:pt x="165100" y="6985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146" name="Freihandform 145"/>
                <p:cNvSpPr/>
                <p:nvPr/>
              </p:nvSpPr>
              <p:spPr>
                <a:xfrm>
                  <a:off x="4221505" y="2209800"/>
                  <a:ext cx="718795" cy="1028700"/>
                </a:xfrm>
                <a:custGeom>
                  <a:avLst/>
                  <a:gdLst>
                    <a:gd name="connsiteX0" fmla="*/ 274295 w 718795"/>
                    <a:gd name="connsiteY0" fmla="*/ 1028700 h 1028700"/>
                    <a:gd name="connsiteX1" fmla="*/ 147295 w 718795"/>
                    <a:gd name="connsiteY1" fmla="*/ 984250 h 1028700"/>
                    <a:gd name="connsiteX2" fmla="*/ 77445 w 718795"/>
                    <a:gd name="connsiteY2" fmla="*/ 908050 h 1028700"/>
                    <a:gd name="connsiteX3" fmla="*/ 26645 w 718795"/>
                    <a:gd name="connsiteY3" fmla="*/ 850900 h 1028700"/>
                    <a:gd name="connsiteX4" fmla="*/ 26645 w 718795"/>
                    <a:gd name="connsiteY4" fmla="*/ 730250 h 1028700"/>
                    <a:gd name="connsiteX5" fmla="*/ 52045 w 718795"/>
                    <a:gd name="connsiteY5" fmla="*/ 609600 h 1028700"/>
                    <a:gd name="connsiteX6" fmla="*/ 1245 w 718795"/>
                    <a:gd name="connsiteY6" fmla="*/ 533400 h 1028700"/>
                    <a:gd name="connsiteX7" fmla="*/ 32995 w 718795"/>
                    <a:gd name="connsiteY7" fmla="*/ 406400 h 1028700"/>
                    <a:gd name="connsiteX8" fmla="*/ 128245 w 718795"/>
                    <a:gd name="connsiteY8" fmla="*/ 387350 h 1028700"/>
                    <a:gd name="connsiteX9" fmla="*/ 166345 w 718795"/>
                    <a:gd name="connsiteY9" fmla="*/ 342900 h 1028700"/>
                    <a:gd name="connsiteX10" fmla="*/ 293345 w 718795"/>
                    <a:gd name="connsiteY10" fmla="*/ 273050 h 1028700"/>
                    <a:gd name="connsiteX11" fmla="*/ 375895 w 718795"/>
                    <a:gd name="connsiteY11" fmla="*/ 304800 h 1028700"/>
                    <a:gd name="connsiteX12" fmla="*/ 452095 w 718795"/>
                    <a:gd name="connsiteY12" fmla="*/ 342900 h 1028700"/>
                    <a:gd name="connsiteX13" fmla="*/ 515595 w 718795"/>
                    <a:gd name="connsiteY13" fmla="*/ 317500 h 1028700"/>
                    <a:gd name="connsiteX14" fmla="*/ 521945 w 718795"/>
                    <a:gd name="connsiteY14" fmla="*/ 317500 h 1028700"/>
                    <a:gd name="connsiteX15" fmla="*/ 617195 w 718795"/>
                    <a:gd name="connsiteY15" fmla="*/ 342900 h 1028700"/>
                    <a:gd name="connsiteX16" fmla="*/ 680695 w 718795"/>
                    <a:gd name="connsiteY16" fmla="*/ 374650 h 1028700"/>
                    <a:gd name="connsiteX17" fmla="*/ 687045 w 718795"/>
                    <a:gd name="connsiteY17" fmla="*/ 304800 h 1028700"/>
                    <a:gd name="connsiteX18" fmla="*/ 718795 w 718795"/>
                    <a:gd name="connsiteY18" fmla="*/ 215900 h 1028700"/>
                    <a:gd name="connsiteX19" fmla="*/ 667995 w 718795"/>
                    <a:gd name="connsiteY19" fmla="*/ 184150 h 1028700"/>
                    <a:gd name="connsiteX20" fmla="*/ 560045 w 718795"/>
                    <a:gd name="connsiteY20" fmla="*/ 152400 h 1028700"/>
                    <a:gd name="connsiteX21" fmla="*/ 540995 w 718795"/>
                    <a:gd name="connsiteY21" fmla="*/ 88900 h 1028700"/>
                    <a:gd name="connsiteX22" fmla="*/ 572745 w 718795"/>
                    <a:gd name="connsiteY22" fmla="*/ 0 h 10287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718795" h="1028700">
                      <a:moveTo>
                        <a:pt x="274295" y="1028700"/>
                      </a:moveTo>
                      <a:cubicBezTo>
                        <a:pt x="151659" y="983518"/>
                        <a:pt x="196504" y="984250"/>
                        <a:pt x="147295" y="984250"/>
                      </a:cubicBezTo>
                      <a:cubicBezTo>
                        <a:pt x="74313" y="917902"/>
                        <a:pt x="77445" y="952217"/>
                        <a:pt x="77445" y="908050"/>
                      </a:cubicBezTo>
                      <a:lnTo>
                        <a:pt x="26645" y="850900"/>
                      </a:lnTo>
                      <a:lnTo>
                        <a:pt x="26645" y="730250"/>
                      </a:lnTo>
                      <a:lnTo>
                        <a:pt x="52045" y="609600"/>
                      </a:lnTo>
                      <a:cubicBezTo>
                        <a:pt x="0" y="538038"/>
                        <a:pt x="1245" y="568540"/>
                        <a:pt x="1245" y="533400"/>
                      </a:cubicBezTo>
                      <a:lnTo>
                        <a:pt x="32995" y="406400"/>
                      </a:lnTo>
                      <a:lnTo>
                        <a:pt x="128245" y="387350"/>
                      </a:lnTo>
                      <a:lnTo>
                        <a:pt x="166345" y="342900"/>
                      </a:lnTo>
                      <a:lnTo>
                        <a:pt x="293345" y="273050"/>
                      </a:lnTo>
                      <a:cubicBezTo>
                        <a:pt x="371499" y="305614"/>
                        <a:pt x="342028" y="304800"/>
                        <a:pt x="375895" y="304800"/>
                      </a:cubicBezTo>
                      <a:lnTo>
                        <a:pt x="452095" y="342900"/>
                      </a:lnTo>
                      <a:cubicBezTo>
                        <a:pt x="510531" y="301160"/>
                        <a:pt x="476132" y="307634"/>
                        <a:pt x="515595" y="317500"/>
                      </a:cubicBezTo>
                      <a:cubicBezTo>
                        <a:pt x="517648" y="318013"/>
                        <a:pt x="519828" y="317500"/>
                        <a:pt x="521945" y="317500"/>
                      </a:cubicBezTo>
                      <a:lnTo>
                        <a:pt x="617195" y="342900"/>
                      </a:lnTo>
                      <a:cubicBezTo>
                        <a:pt x="676195" y="375678"/>
                        <a:pt x="652553" y="374650"/>
                        <a:pt x="680695" y="374650"/>
                      </a:cubicBezTo>
                      <a:lnTo>
                        <a:pt x="687045" y="304800"/>
                      </a:lnTo>
                      <a:lnTo>
                        <a:pt x="718795" y="215900"/>
                      </a:lnTo>
                      <a:lnTo>
                        <a:pt x="667995" y="184150"/>
                      </a:lnTo>
                      <a:lnTo>
                        <a:pt x="560045" y="152400"/>
                      </a:lnTo>
                      <a:cubicBezTo>
                        <a:pt x="540326" y="93242"/>
                        <a:pt x="540995" y="115330"/>
                        <a:pt x="540995" y="88900"/>
                      </a:cubicBezTo>
                      <a:lnTo>
                        <a:pt x="572745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169" name="Freihandform 168"/>
                <p:cNvSpPr/>
                <p:nvPr/>
              </p:nvSpPr>
              <p:spPr>
                <a:xfrm>
                  <a:off x="3048000" y="2406650"/>
                  <a:ext cx="1193800" cy="831850"/>
                </a:xfrm>
                <a:custGeom>
                  <a:avLst/>
                  <a:gdLst>
                    <a:gd name="connsiteX0" fmla="*/ 101600 w 1193800"/>
                    <a:gd name="connsiteY0" fmla="*/ 0 h 831850"/>
                    <a:gd name="connsiteX1" fmla="*/ 127000 w 1193800"/>
                    <a:gd name="connsiteY1" fmla="*/ 57150 h 831850"/>
                    <a:gd name="connsiteX2" fmla="*/ 88900 w 1193800"/>
                    <a:gd name="connsiteY2" fmla="*/ 146050 h 831850"/>
                    <a:gd name="connsiteX3" fmla="*/ 69850 w 1193800"/>
                    <a:gd name="connsiteY3" fmla="*/ 222250 h 831850"/>
                    <a:gd name="connsiteX4" fmla="*/ 0 w 1193800"/>
                    <a:gd name="connsiteY4" fmla="*/ 241300 h 831850"/>
                    <a:gd name="connsiteX5" fmla="*/ 0 w 1193800"/>
                    <a:gd name="connsiteY5" fmla="*/ 292100 h 831850"/>
                    <a:gd name="connsiteX6" fmla="*/ 50800 w 1193800"/>
                    <a:gd name="connsiteY6" fmla="*/ 342900 h 831850"/>
                    <a:gd name="connsiteX7" fmla="*/ 158750 w 1193800"/>
                    <a:gd name="connsiteY7" fmla="*/ 412750 h 831850"/>
                    <a:gd name="connsiteX8" fmla="*/ 228600 w 1193800"/>
                    <a:gd name="connsiteY8" fmla="*/ 438150 h 831850"/>
                    <a:gd name="connsiteX9" fmla="*/ 234950 w 1193800"/>
                    <a:gd name="connsiteY9" fmla="*/ 488950 h 831850"/>
                    <a:gd name="connsiteX10" fmla="*/ 336550 w 1193800"/>
                    <a:gd name="connsiteY10" fmla="*/ 508000 h 831850"/>
                    <a:gd name="connsiteX11" fmla="*/ 406400 w 1193800"/>
                    <a:gd name="connsiteY11" fmla="*/ 552450 h 831850"/>
                    <a:gd name="connsiteX12" fmla="*/ 444500 w 1193800"/>
                    <a:gd name="connsiteY12" fmla="*/ 571500 h 831850"/>
                    <a:gd name="connsiteX13" fmla="*/ 425450 w 1193800"/>
                    <a:gd name="connsiteY13" fmla="*/ 641350 h 831850"/>
                    <a:gd name="connsiteX14" fmla="*/ 425450 w 1193800"/>
                    <a:gd name="connsiteY14" fmla="*/ 641350 h 831850"/>
                    <a:gd name="connsiteX15" fmla="*/ 469900 w 1193800"/>
                    <a:gd name="connsiteY15" fmla="*/ 717550 h 831850"/>
                    <a:gd name="connsiteX16" fmla="*/ 501650 w 1193800"/>
                    <a:gd name="connsiteY16" fmla="*/ 774700 h 831850"/>
                    <a:gd name="connsiteX17" fmla="*/ 463550 w 1193800"/>
                    <a:gd name="connsiteY17" fmla="*/ 800100 h 831850"/>
                    <a:gd name="connsiteX18" fmla="*/ 533400 w 1193800"/>
                    <a:gd name="connsiteY18" fmla="*/ 831850 h 831850"/>
                    <a:gd name="connsiteX19" fmla="*/ 628650 w 1193800"/>
                    <a:gd name="connsiteY19" fmla="*/ 806450 h 831850"/>
                    <a:gd name="connsiteX20" fmla="*/ 698500 w 1193800"/>
                    <a:gd name="connsiteY20" fmla="*/ 730250 h 831850"/>
                    <a:gd name="connsiteX21" fmla="*/ 812800 w 1193800"/>
                    <a:gd name="connsiteY21" fmla="*/ 698500 h 831850"/>
                    <a:gd name="connsiteX22" fmla="*/ 939800 w 1193800"/>
                    <a:gd name="connsiteY22" fmla="*/ 647700 h 831850"/>
                    <a:gd name="connsiteX23" fmla="*/ 965200 w 1193800"/>
                    <a:gd name="connsiteY23" fmla="*/ 571500 h 831850"/>
                    <a:gd name="connsiteX24" fmla="*/ 1035050 w 1193800"/>
                    <a:gd name="connsiteY24" fmla="*/ 552450 h 831850"/>
                    <a:gd name="connsiteX25" fmla="*/ 1193800 w 1193800"/>
                    <a:gd name="connsiteY25" fmla="*/ 565150 h 831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93800" h="831850">
                      <a:moveTo>
                        <a:pt x="101600" y="0"/>
                      </a:moveTo>
                      <a:lnTo>
                        <a:pt x="127000" y="57150"/>
                      </a:lnTo>
                      <a:lnTo>
                        <a:pt x="88900" y="146050"/>
                      </a:lnTo>
                      <a:lnTo>
                        <a:pt x="69850" y="222250"/>
                      </a:lnTo>
                      <a:lnTo>
                        <a:pt x="0" y="241300"/>
                      </a:lnTo>
                      <a:lnTo>
                        <a:pt x="0" y="292100"/>
                      </a:lnTo>
                      <a:cubicBezTo>
                        <a:pt x="45844" y="344493"/>
                        <a:pt x="21950" y="342900"/>
                        <a:pt x="50800" y="342900"/>
                      </a:cubicBezTo>
                      <a:lnTo>
                        <a:pt x="158750" y="412750"/>
                      </a:lnTo>
                      <a:lnTo>
                        <a:pt x="228600" y="438150"/>
                      </a:lnTo>
                      <a:lnTo>
                        <a:pt x="234950" y="488950"/>
                      </a:lnTo>
                      <a:cubicBezTo>
                        <a:pt x="332276" y="508415"/>
                        <a:pt x="297821" y="508000"/>
                        <a:pt x="336550" y="508000"/>
                      </a:cubicBezTo>
                      <a:lnTo>
                        <a:pt x="406400" y="552450"/>
                      </a:lnTo>
                      <a:lnTo>
                        <a:pt x="444500" y="571500"/>
                      </a:lnTo>
                      <a:lnTo>
                        <a:pt x="425450" y="641350"/>
                      </a:lnTo>
                      <a:lnTo>
                        <a:pt x="425450" y="641350"/>
                      </a:lnTo>
                      <a:cubicBezTo>
                        <a:pt x="477424" y="719311"/>
                        <a:pt x="506777" y="717550"/>
                        <a:pt x="469900" y="717550"/>
                      </a:cubicBezTo>
                      <a:cubicBezTo>
                        <a:pt x="502772" y="770145"/>
                        <a:pt x="501650" y="748381"/>
                        <a:pt x="501650" y="774700"/>
                      </a:cubicBezTo>
                      <a:lnTo>
                        <a:pt x="463550" y="800100"/>
                      </a:lnTo>
                      <a:cubicBezTo>
                        <a:pt x="529829" y="826612"/>
                        <a:pt x="510930" y="809380"/>
                        <a:pt x="533400" y="831850"/>
                      </a:cubicBezTo>
                      <a:cubicBezTo>
                        <a:pt x="615624" y="804442"/>
                        <a:pt x="582826" y="806450"/>
                        <a:pt x="628650" y="806450"/>
                      </a:cubicBezTo>
                      <a:lnTo>
                        <a:pt x="698500" y="730250"/>
                      </a:lnTo>
                      <a:cubicBezTo>
                        <a:pt x="808481" y="697903"/>
                        <a:pt x="768943" y="698500"/>
                        <a:pt x="812800" y="698500"/>
                      </a:cubicBezTo>
                      <a:lnTo>
                        <a:pt x="939800" y="647700"/>
                      </a:lnTo>
                      <a:cubicBezTo>
                        <a:pt x="959363" y="569447"/>
                        <a:pt x="932668" y="571500"/>
                        <a:pt x="965200" y="571500"/>
                      </a:cubicBezTo>
                      <a:lnTo>
                        <a:pt x="1035050" y="552450"/>
                      </a:lnTo>
                      <a:lnTo>
                        <a:pt x="1193800" y="56515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170" name="Freihandform 169"/>
                <p:cNvSpPr/>
                <p:nvPr/>
              </p:nvSpPr>
              <p:spPr>
                <a:xfrm>
                  <a:off x="3333750" y="2286000"/>
                  <a:ext cx="958850" cy="323850"/>
                </a:xfrm>
                <a:custGeom>
                  <a:avLst/>
                  <a:gdLst>
                    <a:gd name="connsiteX0" fmla="*/ 958850 w 958850"/>
                    <a:gd name="connsiteY0" fmla="*/ 323850 h 323850"/>
                    <a:gd name="connsiteX1" fmla="*/ 876300 w 958850"/>
                    <a:gd name="connsiteY1" fmla="*/ 292100 h 323850"/>
                    <a:gd name="connsiteX2" fmla="*/ 806450 w 958850"/>
                    <a:gd name="connsiteY2" fmla="*/ 285750 h 323850"/>
                    <a:gd name="connsiteX3" fmla="*/ 749300 w 958850"/>
                    <a:gd name="connsiteY3" fmla="*/ 260350 h 323850"/>
                    <a:gd name="connsiteX4" fmla="*/ 673100 w 958850"/>
                    <a:gd name="connsiteY4" fmla="*/ 247650 h 323850"/>
                    <a:gd name="connsiteX5" fmla="*/ 590550 w 958850"/>
                    <a:gd name="connsiteY5" fmla="*/ 203200 h 323850"/>
                    <a:gd name="connsiteX6" fmla="*/ 495300 w 958850"/>
                    <a:gd name="connsiteY6" fmla="*/ 177800 h 323850"/>
                    <a:gd name="connsiteX7" fmla="*/ 425450 w 958850"/>
                    <a:gd name="connsiteY7" fmla="*/ 177800 h 323850"/>
                    <a:gd name="connsiteX8" fmla="*/ 323850 w 958850"/>
                    <a:gd name="connsiteY8" fmla="*/ 139700 h 323850"/>
                    <a:gd name="connsiteX9" fmla="*/ 266700 w 958850"/>
                    <a:gd name="connsiteY9" fmla="*/ 127000 h 323850"/>
                    <a:gd name="connsiteX10" fmla="*/ 171450 w 958850"/>
                    <a:gd name="connsiteY10" fmla="*/ 95250 h 323850"/>
                    <a:gd name="connsiteX11" fmla="*/ 114300 w 958850"/>
                    <a:gd name="connsiteY11" fmla="*/ 44450 h 323850"/>
                    <a:gd name="connsiteX12" fmla="*/ 63500 w 958850"/>
                    <a:gd name="connsiteY12" fmla="*/ 6350 h 323850"/>
                    <a:gd name="connsiteX13" fmla="*/ 0 w 958850"/>
                    <a:gd name="connsiteY13" fmla="*/ 0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58850" h="323850">
                      <a:moveTo>
                        <a:pt x="958850" y="323850"/>
                      </a:moveTo>
                      <a:cubicBezTo>
                        <a:pt x="885146" y="290348"/>
                        <a:pt x="914576" y="292100"/>
                        <a:pt x="876300" y="292100"/>
                      </a:cubicBezTo>
                      <a:cubicBezTo>
                        <a:pt x="814943" y="285283"/>
                        <a:pt x="838317" y="285750"/>
                        <a:pt x="806450" y="285750"/>
                      </a:cubicBezTo>
                      <a:cubicBezTo>
                        <a:pt x="747292" y="266031"/>
                        <a:pt x="749300" y="286780"/>
                        <a:pt x="749300" y="260350"/>
                      </a:cubicBezTo>
                      <a:cubicBezTo>
                        <a:pt x="676469" y="253729"/>
                        <a:pt x="695982" y="270532"/>
                        <a:pt x="673100" y="247650"/>
                      </a:cubicBezTo>
                      <a:cubicBezTo>
                        <a:pt x="594409" y="195190"/>
                        <a:pt x="618486" y="175264"/>
                        <a:pt x="590550" y="203200"/>
                      </a:cubicBezTo>
                      <a:lnTo>
                        <a:pt x="495300" y="177800"/>
                      </a:lnTo>
                      <a:lnTo>
                        <a:pt x="425450" y="177800"/>
                      </a:lnTo>
                      <a:cubicBezTo>
                        <a:pt x="332659" y="138032"/>
                        <a:pt x="368790" y="139700"/>
                        <a:pt x="323850" y="139700"/>
                      </a:cubicBezTo>
                      <a:lnTo>
                        <a:pt x="266700" y="127000"/>
                      </a:lnTo>
                      <a:lnTo>
                        <a:pt x="171450" y="95250"/>
                      </a:lnTo>
                      <a:cubicBezTo>
                        <a:pt x="106297" y="43128"/>
                        <a:pt x="80843" y="44450"/>
                        <a:pt x="114300" y="44450"/>
                      </a:cubicBezTo>
                      <a:lnTo>
                        <a:pt x="63500" y="6350"/>
                      </a:lnTo>
                      <a:lnTo>
                        <a:pt x="0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171" name="Freihandform 170"/>
                <p:cNvSpPr/>
                <p:nvPr/>
              </p:nvSpPr>
              <p:spPr>
                <a:xfrm>
                  <a:off x="2622550" y="2330450"/>
                  <a:ext cx="298450" cy="349250"/>
                </a:xfrm>
                <a:custGeom>
                  <a:avLst/>
                  <a:gdLst>
                    <a:gd name="connsiteX0" fmla="*/ 0 w 298450"/>
                    <a:gd name="connsiteY0" fmla="*/ 349250 h 349250"/>
                    <a:gd name="connsiteX1" fmla="*/ 165100 w 298450"/>
                    <a:gd name="connsiteY1" fmla="*/ 342900 h 349250"/>
                    <a:gd name="connsiteX2" fmla="*/ 254000 w 298450"/>
                    <a:gd name="connsiteY2" fmla="*/ 273050 h 349250"/>
                    <a:gd name="connsiteX3" fmla="*/ 298450 w 298450"/>
                    <a:gd name="connsiteY3" fmla="*/ 203200 h 349250"/>
                    <a:gd name="connsiteX4" fmla="*/ 298450 w 298450"/>
                    <a:gd name="connsiteY4" fmla="*/ 101600 h 349250"/>
                    <a:gd name="connsiteX5" fmla="*/ 292100 w 298450"/>
                    <a:gd name="connsiteY5" fmla="*/ 0 h 349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8450" h="349250">
                      <a:moveTo>
                        <a:pt x="0" y="349250"/>
                      </a:moveTo>
                      <a:lnTo>
                        <a:pt x="165100" y="342900"/>
                      </a:lnTo>
                      <a:cubicBezTo>
                        <a:pt x="249266" y="271683"/>
                        <a:pt x="211604" y="273050"/>
                        <a:pt x="254000" y="273050"/>
                      </a:cubicBezTo>
                      <a:lnTo>
                        <a:pt x="298450" y="203200"/>
                      </a:lnTo>
                      <a:lnTo>
                        <a:pt x="298450" y="101600"/>
                      </a:lnTo>
                      <a:cubicBezTo>
                        <a:pt x="291959" y="4238"/>
                        <a:pt x="292100" y="38170"/>
                        <a:pt x="292100" y="0"/>
                      </a:cubicBez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172" name="Freihandform 171"/>
                <p:cNvSpPr/>
                <p:nvPr/>
              </p:nvSpPr>
              <p:spPr>
                <a:xfrm>
                  <a:off x="2235200" y="3016250"/>
                  <a:ext cx="361950" cy="355600"/>
                </a:xfrm>
                <a:custGeom>
                  <a:avLst/>
                  <a:gdLst>
                    <a:gd name="connsiteX0" fmla="*/ 203200 w 361950"/>
                    <a:gd name="connsiteY0" fmla="*/ 0 h 355600"/>
                    <a:gd name="connsiteX1" fmla="*/ 317500 w 361950"/>
                    <a:gd name="connsiteY1" fmla="*/ 63500 h 355600"/>
                    <a:gd name="connsiteX2" fmla="*/ 361950 w 361950"/>
                    <a:gd name="connsiteY2" fmla="*/ 152400 h 355600"/>
                    <a:gd name="connsiteX3" fmla="*/ 298450 w 361950"/>
                    <a:gd name="connsiteY3" fmla="*/ 222250 h 355600"/>
                    <a:gd name="connsiteX4" fmla="*/ 247650 w 361950"/>
                    <a:gd name="connsiteY4" fmla="*/ 317500 h 355600"/>
                    <a:gd name="connsiteX5" fmla="*/ 133350 w 361950"/>
                    <a:gd name="connsiteY5" fmla="*/ 349250 h 355600"/>
                    <a:gd name="connsiteX6" fmla="*/ 0 w 361950"/>
                    <a:gd name="connsiteY6" fmla="*/ 355600 h 355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61950" h="355600">
                      <a:moveTo>
                        <a:pt x="203200" y="0"/>
                      </a:moveTo>
                      <a:cubicBezTo>
                        <a:pt x="319393" y="58097"/>
                        <a:pt x="317500" y="14553"/>
                        <a:pt x="317500" y="63500"/>
                      </a:cubicBezTo>
                      <a:lnTo>
                        <a:pt x="361950" y="152400"/>
                      </a:lnTo>
                      <a:lnTo>
                        <a:pt x="298450" y="222250"/>
                      </a:lnTo>
                      <a:lnTo>
                        <a:pt x="247650" y="317500"/>
                      </a:lnTo>
                      <a:cubicBezTo>
                        <a:pt x="146376" y="351258"/>
                        <a:pt x="185867" y="349250"/>
                        <a:pt x="133350" y="349250"/>
                      </a:cubicBezTo>
                      <a:lnTo>
                        <a:pt x="0" y="35560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173" name="Freihandform 172"/>
                <p:cNvSpPr/>
                <p:nvPr/>
              </p:nvSpPr>
              <p:spPr>
                <a:xfrm>
                  <a:off x="2749550" y="3022301"/>
                  <a:ext cx="317500" cy="247949"/>
                </a:xfrm>
                <a:custGeom>
                  <a:avLst/>
                  <a:gdLst>
                    <a:gd name="connsiteX0" fmla="*/ 57150 w 317500"/>
                    <a:gd name="connsiteY0" fmla="*/ 247949 h 247949"/>
                    <a:gd name="connsiteX1" fmla="*/ 0 w 317500"/>
                    <a:gd name="connsiteY1" fmla="*/ 108249 h 247949"/>
                    <a:gd name="connsiteX2" fmla="*/ 63500 w 317500"/>
                    <a:gd name="connsiteY2" fmla="*/ 12999 h 247949"/>
                    <a:gd name="connsiteX3" fmla="*/ 158750 w 317500"/>
                    <a:gd name="connsiteY3" fmla="*/ 299 h 247949"/>
                    <a:gd name="connsiteX4" fmla="*/ 279400 w 317500"/>
                    <a:gd name="connsiteY4" fmla="*/ 25699 h 247949"/>
                    <a:gd name="connsiteX5" fmla="*/ 317500 w 317500"/>
                    <a:gd name="connsiteY5" fmla="*/ 70149 h 247949"/>
                    <a:gd name="connsiteX6" fmla="*/ 165100 w 317500"/>
                    <a:gd name="connsiteY6" fmla="*/ 133649 h 247949"/>
                    <a:gd name="connsiteX7" fmla="*/ 177800 w 317500"/>
                    <a:gd name="connsiteY7" fmla="*/ 184449 h 247949"/>
                    <a:gd name="connsiteX8" fmla="*/ 57150 w 317500"/>
                    <a:gd name="connsiteY8" fmla="*/ 247949 h 2479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7500" h="247949">
                      <a:moveTo>
                        <a:pt x="57150" y="247949"/>
                      </a:moveTo>
                      <a:lnTo>
                        <a:pt x="0" y="108249"/>
                      </a:lnTo>
                      <a:cubicBezTo>
                        <a:pt x="64730" y="17627"/>
                        <a:pt x="63500" y="55766"/>
                        <a:pt x="63500" y="12999"/>
                      </a:cubicBezTo>
                      <a:cubicBezTo>
                        <a:pt x="154495" y="0"/>
                        <a:pt x="122466" y="299"/>
                        <a:pt x="158750" y="299"/>
                      </a:cubicBezTo>
                      <a:lnTo>
                        <a:pt x="279400" y="25699"/>
                      </a:lnTo>
                      <a:lnTo>
                        <a:pt x="317500" y="70149"/>
                      </a:lnTo>
                      <a:cubicBezTo>
                        <a:pt x="169509" y="134493"/>
                        <a:pt x="224536" y="133649"/>
                        <a:pt x="165100" y="133649"/>
                      </a:cubicBezTo>
                      <a:lnTo>
                        <a:pt x="177800" y="184449"/>
                      </a:lnTo>
                      <a:lnTo>
                        <a:pt x="57150" y="247949"/>
                      </a:lnTo>
                      <a:close/>
                    </a:path>
                  </a:pathLst>
                </a:custGeom>
                <a:noFill/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174" name="Freihandform 173"/>
                <p:cNvSpPr/>
                <p:nvPr/>
              </p:nvSpPr>
              <p:spPr>
                <a:xfrm>
                  <a:off x="2839075" y="2749550"/>
                  <a:ext cx="399425" cy="183796"/>
                </a:xfrm>
                <a:custGeom>
                  <a:avLst/>
                  <a:gdLst>
                    <a:gd name="connsiteX0" fmla="*/ 399425 w 399425"/>
                    <a:gd name="connsiteY0" fmla="*/ 107950 h 183796"/>
                    <a:gd name="connsiteX1" fmla="*/ 266075 w 399425"/>
                    <a:gd name="connsiteY1" fmla="*/ 177800 h 183796"/>
                    <a:gd name="connsiteX2" fmla="*/ 139075 w 399425"/>
                    <a:gd name="connsiteY2" fmla="*/ 158750 h 183796"/>
                    <a:gd name="connsiteX3" fmla="*/ 120025 w 399425"/>
                    <a:gd name="connsiteY3" fmla="*/ 152400 h 183796"/>
                    <a:gd name="connsiteX4" fmla="*/ 31125 w 399425"/>
                    <a:gd name="connsiteY4" fmla="*/ 101600 h 183796"/>
                    <a:gd name="connsiteX5" fmla="*/ 81925 w 399425"/>
                    <a:gd name="connsiteY5" fmla="*/ 19050 h 183796"/>
                    <a:gd name="connsiteX6" fmla="*/ 221625 w 399425"/>
                    <a:gd name="connsiteY6" fmla="*/ 0 h 183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99425" h="183796">
                      <a:moveTo>
                        <a:pt x="399425" y="107950"/>
                      </a:moveTo>
                      <a:cubicBezTo>
                        <a:pt x="289104" y="183796"/>
                        <a:pt x="338923" y="177800"/>
                        <a:pt x="266075" y="177800"/>
                      </a:cubicBezTo>
                      <a:cubicBezTo>
                        <a:pt x="223742" y="171450"/>
                        <a:pt x="181249" y="166085"/>
                        <a:pt x="139075" y="158750"/>
                      </a:cubicBezTo>
                      <a:cubicBezTo>
                        <a:pt x="132480" y="157603"/>
                        <a:pt x="120025" y="152400"/>
                        <a:pt x="120025" y="152400"/>
                      </a:cubicBezTo>
                      <a:cubicBezTo>
                        <a:pt x="22062" y="106684"/>
                        <a:pt x="0" y="132725"/>
                        <a:pt x="31125" y="101600"/>
                      </a:cubicBezTo>
                      <a:lnTo>
                        <a:pt x="81925" y="19050"/>
                      </a:lnTo>
                      <a:lnTo>
                        <a:pt x="221625" y="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175" name="Freihandform 174"/>
                <p:cNvSpPr/>
                <p:nvPr/>
              </p:nvSpPr>
              <p:spPr>
                <a:xfrm>
                  <a:off x="5777831" y="3854450"/>
                  <a:ext cx="2619494" cy="1746250"/>
                </a:xfrm>
                <a:custGeom>
                  <a:avLst/>
                  <a:gdLst>
                    <a:gd name="connsiteX0" fmla="*/ 19719 w 2619494"/>
                    <a:gd name="connsiteY0" fmla="*/ 1746250 h 1746250"/>
                    <a:gd name="connsiteX1" fmla="*/ 669 w 2619494"/>
                    <a:gd name="connsiteY1" fmla="*/ 1682750 h 1746250"/>
                    <a:gd name="connsiteX2" fmla="*/ 7019 w 2619494"/>
                    <a:gd name="connsiteY2" fmla="*/ 1619250 h 1746250"/>
                    <a:gd name="connsiteX3" fmla="*/ 76869 w 2619494"/>
                    <a:gd name="connsiteY3" fmla="*/ 1600200 h 1746250"/>
                    <a:gd name="connsiteX4" fmla="*/ 165769 w 2619494"/>
                    <a:gd name="connsiteY4" fmla="*/ 1638300 h 1746250"/>
                    <a:gd name="connsiteX5" fmla="*/ 229269 w 2619494"/>
                    <a:gd name="connsiteY5" fmla="*/ 1676400 h 1746250"/>
                    <a:gd name="connsiteX6" fmla="*/ 273719 w 2619494"/>
                    <a:gd name="connsiteY6" fmla="*/ 1619250 h 1746250"/>
                    <a:gd name="connsiteX7" fmla="*/ 349919 w 2619494"/>
                    <a:gd name="connsiteY7" fmla="*/ 1612900 h 1746250"/>
                    <a:gd name="connsiteX8" fmla="*/ 362619 w 2619494"/>
                    <a:gd name="connsiteY8" fmla="*/ 1619250 h 1746250"/>
                    <a:gd name="connsiteX9" fmla="*/ 432469 w 2619494"/>
                    <a:gd name="connsiteY9" fmla="*/ 1593850 h 1746250"/>
                    <a:gd name="connsiteX10" fmla="*/ 451519 w 2619494"/>
                    <a:gd name="connsiteY10" fmla="*/ 1581150 h 1746250"/>
                    <a:gd name="connsiteX11" fmla="*/ 565819 w 2619494"/>
                    <a:gd name="connsiteY11" fmla="*/ 1631950 h 1746250"/>
                    <a:gd name="connsiteX12" fmla="*/ 667419 w 2619494"/>
                    <a:gd name="connsiteY12" fmla="*/ 1631950 h 1746250"/>
                    <a:gd name="connsiteX13" fmla="*/ 800769 w 2619494"/>
                    <a:gd name="connsiteY13" fmla="*/ 1663700 h 1746250"/>
                    <a:gd name="connsiteX14" fmla="*/ 915069 w 2619494"/>
                    <a:gd name="connsiteY14" fmla="*/ 1644650 h 1746250"/>
                    <a:gd name="connsiteX15" fmla="*/ 1067469 w 2619494"/>
                    <a:gd name="connsiteY15" fmla="*/ 1663700 h 1746250"/>
                    <a:gd name="connsiteX16" fmla="*/ 1124619 w 2619494"/>
                    <a:gd name="connsiteY16" fmla="*/ 1714500 h 1746250"/>
                    <a:gd name="connsiteX17" fmla="*/ 1162719 w 2619494"/>
                    <a:gd name="connsiteY17" fmla="*/ 1708150 h 1746250"/>
                    <a:gd name="connsiteX18" fmla="*/ 1238919 w 2619494"/>
                    <a:gd name="connsiteY18" fmla="*/ 1701800 h 1746250"/>
                    <a:gd name="connsiteX19" fmla="*/ 1257969 w 2619494"/>
                    <a:gd name="connsiteY19" fmla="*/ 1631950 h 1746250"/>
                    <a:gd name="connsiteX20" fmla="*/ 1334169 w 2619494"/>
                    <a:gd name="connsiteY20" fmla="*/ 1600200 h 1746250"/>
                    <a:gd name="connsiteX21" fmla="*/ 1315119 w 2619494"/>
                    <a:gd name="connsiteY21" fmla="*/ 1568450 h 1746250"/>
                    <a:gd name="connsiteX22" fmla="*/ 1238919 w 2619494"/>
                    <a:gd name="connsiteY22" fmla="*/ 1492250 h 1746250"/>
                    <a:gd name="connsiteX23" fmla="*/ 1257969 w 2619494"/>
                    <a:gd name="connsiteY23" fmla="*/ 1454150 h 1746250"/>
                    <a:gd name="connsiteX24" fmla="*/ 1238919 w 2619494"/>
                    <a:gd name="connsiteY24" fmla="*/ 1390650 h 1746250"/>
                    <a:gd name="connsiteX25" fmla="*/ 1251619 w 2619494"/>
                    <a:gd name="connsiteY25" fmla="*/ 1320800 h 1746250"/>
                    <a:gd name="connsiteX26" fmla="*/ 1397669 w 2619494"/>
                    <a:gd name="connsiteY26" fmla="*/ 1270000 h 1746250"/>
                    <a:gd name="connsiteX27" fmla="*/ 1550069 w 2619494"/>
                    <a:gd name="connsiteY27" fmla="*/ 1270000 h 1746250"/>
                    <a:gd name="connsiteX28" fmla="*/ 1632619 w 2619494"/>
                    <a:gd name="connsiteY28" fmla="*/ 1276350 h 1746250"/>
                    <a:gd name="connsiteX29" fmla="*/ 1715169 w 2619494"/>
                    <a:gd name="connsiteY29" fmla="*/ 1250950 h 1746250"/>
                    <a:gd name="connsiteX30" fmla="*/ 1772319 w 2619494"/>
                    <a:gd name="connsiteY30" fmla="*/ 1257300 h 1746250"/>
                    <a:gd name="connsiteX31" fmla="*/ 1804069 w 2619494"/>
                    <a:gd name="connsiteY31" fmla="*/ 1263650 h 1746250"/>
                    <a:gd name="connsiteX32" fmla="*/ 1835819 w 2619494"/>
                    <a:gd name="connsiteY32" fmla="*/ 1231900 h 1746250"/>
                    <a:gd name="connsiteX33" fmla="*/ 1905669 w 2619494"/>
                    <a:gd name="connsiteY33" fmla="*/ 1212850 h 1746250"/>
                    <a:gd name="connsiteX34" fmla="*/ 1981869 w 2619494"/>
                    <a:gd name="connsiteY34" fmla="*/ 1219200 h 1746250"/>
                    <a:gd name="connsiteX35" fmla="*/ 2039019 w 2619494"/>
                    <a:gd name="connsiteY35" fmla="*/ 1174750 h 1746250"/>
                    <a:gd name="connsiteX36" fmla="*/ 2039019 w 2619494"/>
                    <a:gd name="connsiteY36" fmla="*/ 1117600 h 1746250"/>
                    <a:gd name="connsiteX37" fmla="*/ 2102519 w 2619494"/>
                    <a:gd name="connsiteY37" fmla="*/ 1060450 h 1746250"/>
                    <a:gd name="connsiteX38" fmla="*/ 2134269 w 2619494"/>
                    <a:gd name="connsiteY38" fmla="*/ 996950 h 1746250"/>
                    <a:gd name="connsiteX39" fmla="*/ 2172369 w 2619494"/>
                    <a:gd name="connsiteY39" fmla="*/ 939800 h 1746250"/>
                    <a:gd name="connsiteX40" fmla="*/ 2242219 w 2619494"/>
                    <a:gd name="connsiteY40" fmla="*/ 889000 h 1746250"/>
                    <a:gd name="connsiteX41" fmla="*/ 2261269 w 2619494"/>
                    <a:gd name="connsiteY41" fmla="*/ 882650 h 1746250"/>
                    <a:gd name="connsiteX42" fmla="*/ 2286669 w 2619494"/>
                    <a:gd name="connsiteY42" fmla="*/ 806450 h 1746250"/>
                    <a:gd name="connsiteX43" fmla="*/ 2350169 w 2619494"/>
                    <a:gd name="connsiteY43" fmla="*/ 749300 h 1746250"/>
                    <a:gd name="connsiteX44" fmla="*/ 2445419 w 2619494"/>
                    <a:gd name="connsiteY44" fmla="*/ 692150 h 1746250"/>
                    <a:gd name="connsiteX45" fmla="*/ 2559719 w 2619494"/>
                    <a:gd name="connsiteY45" fmla="*/ 622300 h 1746250"/>
                    <a:gd name="connsiteX46" fmla="*/ 2610519 w 2619494"/>
                    <a:gd name="connsiteY46" fmla="*/ 558800 h 1746250"/>
                    <a:gd name="connsiteX47" fmla="*/ 2597819 w 2619494"/>
                    <a:gd name="connsiteY47" fmla="*/ 533400 h 1746250"/>
                    <a:gd name="connsiteX48" fmla="*/ 2578769 w 2619494"/>
                    <a:gd name="connsiteY48" fmla="*/ 527050 h 1746250"/>
                    <a:gd name="connsiteX49" fmla="*/ 2559719 w 2619494"/>
                    <a:gd name="connsiteY49" fmla="*/ 514350 h 1746250"/>
                    <a:gd name="connsiteX50" fmla="*/ 2547019 w 2619494"/>
                    <a:gd name="connsiteY50" fmla="*/ 495300 h 1746250"/>
                    <a:gd name="connsiteX51" fmla="*/ 2483519 w 2619494"/>
                    <a:gd name="connsiteY51" fmla="*/ 406400 h 1746250"/>
                    <a:gd name="connsiteX52" fmla="*/ 2496219 w 2619494"/>
                    <a:gd name="connsiteY52" fmla="*/ 330200 h 1746250"/>
                    <a:gd name="connsiteX53" fmla="*/ 2489869 w 2619494"/>
                    <a:gd name="connsiteY53" fmla="*/ 247650 h 1746250"/>
                    <a:gd name="connsiteX54" fmla="*/ 2464469 w 2619494"/>
                    <a:gd name="connsiteY54" fmla="*/ 190500 h 1746250"/>
                    <a:gd name="connsiteX55" fmla="*/ 2324769 w 2619494"/>
                    <a:gd name="connsiteY55" fmla="*/ 133350 h 1746250"/>
                    <a:gd name="connsiteX56" fmla="*/ 2273969 w 2619494"/>
                    <a:gd name="connsiteY56" fmla="*/ 95250 h 1746250"/>
                    <a:gd name="connsiteX57" fmla="*/ 2267619 w 2619494"/>
                    <a:gd name="connsiteY57" fmla="*/ 95250 h 1746250"/>
                    <a:gd name="connsiteX58" fmla="*/ 2166019 w 2619494"/>
                    <a:gd name="connsiteY58" fmla="*/ 69850 h 1746250"/>
                    <a:gd name="connsiteX59" fmla="*/ 2032669 w 2619494"/>
                    <a:gd name="connsiteY59" fmla="*/ 76200 h 1746250"/>
                    <a:gd name="connsiteX60" fmla="*/ 1912019 w 2619494"/>
                    <a:gd name="connsiteY60" fmla="*/ 88900 h 1746250"/>
                    <a:gd name="connsiteX61" fmla="*/ 1848519 w 2619494"/>
                    <a:gd name="connsiteY61" fmla="*/ 114300 h 1746250"/>
                    <a:gd name="connsiteX62" fmla="*/ 1842169 w 2619494"/>
                    <a:gd name="connsiteY62" fmla="*/ 95250 h 1746250"/>
                    <a:gd name="connsiteX63" fmla="*/ 1746919 w 2619494"/>
                    <a:gd name="connsiteY63" fmla="*/ 50800 h 1746250"/>
                    <a:gd name="connsiteX64" fmla="*/ 1638969 w 2619494"/>
                    <a:gd name="connsiteY64" fmla="*/ 101600 h 1746250"/>
                    <a:gd name="connsiteX65" fmla="*/ 1531019 w 2619494"/>
                    <a:gd name="connsiteY65" fmla="*/ 152400 h 1746250"/>
                    <a:gd name="connsiteX66" fmla="*/ 1473869 w 2619494"/>
                    <a:gd name="connsiteY66" fmla="*/ 76200 h 1746250"/>
                    <a:gd name="connsiteX67" fmla="*/ 1384969 w 2619494"/>
                    <a:gd name="connsiteY67" fmla="*/ 57150 h 1746250"/>
                    <a:gd name="connsiteX68" fmla="*/ 1321469 w 2619494"/>
                    <a:gd name="connsiteY68" fmla="*/ 0 h 1746250"/>
                    <a:gd name="connsiteX69" fmla="*/ 1277019 w 2619494"/>
                    <a:gd name="connsiteY69" fmla="*/ 38100 h 1746250"/>
                    <a:gd name="connsiteX70" fmla="*/ 1213519 w 2619494"/>
                    <a:gd name="connsiteY70" fmla="*/ 82550 h 1746250"/>
                    <a:gd name="connsiteX71" fmla="*/ 1169069 w 2619494"/>
                    <a:gd name="connsiteY71" fmla="*/ 25400 h 1746250"/>
                    <a:gd name="connsiteX72" fmla="*/ 1130969 w 2619494"/>
                    <a:gd name="connsiteY72" fmla="*/ 12700 h 1746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</a:cxnLst>
                  <a:rect l="l" t="t" r="r" b="b"/>
                  <a:pathLst>
                    <a:path w="2619494" h="1746250">
                      <a:moveTo>
                        <a:pt x="19719" y="1746250"/>
                      </a:moveTo>
                      <a:cubicBezTo>
                        <a:pt x="0" y="1687092"/>
                        <a:pt x="669" y="1709180"/>
                        <a:pt x="669" y="1682750"/>
                      </a:cubicBezTo>
                      <a:lnTo>
                        <a:pt x="7019" y="1619250"/>
                      </a:lnTo>
                      <a:cubicBezTo>
                        <a:pt x="68185" y="1598861"/>
                        <a:pt x="44089" y="1600200"/>
                        <a:pt x="76869" y="1600200"/>
                      </a:cubicBezTo>
                      <a:cubicBezTo>
                        <a:pt x="161341" y="1639187"/>
                        <a:pt x="129113" y="1638300"/>
                        <a:pt x="165769" y="1638300"/>
                      </a:cubicBezTo>
                      <a:cubicBezTo>
                        <a:pt x="220802" y="1693333"/>
                        <a:pt x="199636" y="1706033"/>
                        <a:pt x="229269" y="1676400"/>
                      </a:cubicBezTo>
                      <a:cubicBezTo>
                        <a:pt x="264499" y="1627078"/>
                        <a:pt x="248144" y="1644825"/>
                        <a:pt x="273719" y="1619250"/>
                      </a:cubicBezTo>
                      <a:cubicBezTo>
                        <a:pt x="401424" y="1572812"/>
                        <a:pt x="321803" y="1575412"/>
                        <a:pt x="349919" y="1612900"/>
                      </a:cubicBezTo>
                      <a:cubicBezTo>
                        <a:pt x="352759" y="1616686"/>
                        <a:pt x="358386" y="1617133"/>
                        <a:pt x="362619" y="1619250"/>
                      </a:cubicBezTo>
                      <a:cubicBezTo>
                        <a:pt x="385902" y="1610783"/>
                        <a:pt x="409697" y="1603609"/>
                        <a:pt x="432469" y="1593850"/>
                      </a:cubicBezTo>
                      <a:cubicBezTo>
                        <a:pt x="439484" y="1590844"/>
                        <a:pt x="451519" y="1581150"/>
                        <a:pt x="451519" y="1581150"/>
                      </a:cubicBezTo>
                      <a:cubicBezTo>
                        <a:pt x="562115" y="1639701"/>
                        <a:pt x="530679" y="1667090"/>
                        <a:pt x="565819" y="1631950"/>
                      </a:cubicBezTo>
                      <a:cubicBezTo>
                        <a:pt x="665760" y="1618624"/>
                        <a:pt x="646744" y="1590601"/>
                        <a:pt x="667419" y="1631950"/>
                      </a:cubicBezTo>
                      <a:cubicBezTo>
                        <a:pt x="796472" y="1664213"/>
                        <a:pt x="750783" y="1663700"/>
                        <a:pt x="800769" y="1663700"/>
                      </a:cubicBezTo>
                      <a:cubicBezTo>
                        <a:pt x="902246" y="1643405"/>
                        <a:pt x="863640" y="1644650"/>
                        <a:pt x="915069" y="1644650"/>
                      </a:cubicBezTo>
                      <a:cubicBezTo>
                        <a:pt x="1054705" y="1664598"/>
                        <a:pt x="1003518" y="1663700"/>
                        <a:pt x="1067469" y="1663700"/>
                      </a:cubicBezTo>
                      <a:lnTo>
                        <a:pt x="1124619" y="1714500"/>
                      </a:lnTo>
                      <a:lnTo>
                        <a:pt x="1162719" y="1708150"/>
                      </a:lnTo>
                      <a:lnTo>
                        <a:pt x="1238919" y="1701800"/>
                      </a:lnTo>
                      <a:lnTo>
                        <a:pt x="1257969" y="1631950"/>
                      </a:lnTo>
                      <a:lnTo>
                        <a:pt x="1334169" y="1600200"/>
                      </a:lnTo>
                      <a:cubicBezTo>
                        <a:pt x="1326671" y="1570208"/>
                        <a:pt x="1335625" y="1578703"/>
                        <a:pt x="1315119" y="1568450"/>
                      </a:cubicBezTo>
                      <a:lnTo>
                        <a:pt x="1238919" y="1492250"/>
                      </a:lnTo>
                      <a:cubicBezTo>
                        <a:pt x="1252288" y="1452142"/>
                        <a:pt x="1238232" y="1454150"/>
                        <a:pt x="1257969" y="1454150"/>
                      </a:cubicBezTo>
                      <a:cubicBezTo>
                        <a:pt x="1244854" y="1388574"/>
                        <a:pt x="1266855" y="1390650"/>
                        <a:pt x="1238919" y="1390650"/>
                      </a:cubicBezTo>
                      <a:cubicBezTo>
                        <a:pt x="1245461" y="1318692"/>
                        <a:pt x="1221890" y="1320800"/>
                        <a:pt x="1251619" y="1320800"/>
                      </a:cubicBezTo>
                      <a:cubicBezTo>
                        <a:pt x="1399694" y="1275734"/>
                        <a:pt x="1397669" y="1327238"/>
                        <a:pt x="1397669" y="1270000"/>
                      </a:cubicBezTo>
                      <a:lnTo>
                        <a:pt x="1550069" y="1270000"/>
                      </a:lnTo>
                      <a:lnTo>
                        <a:pt x="1632619" y="1276350"/>
                      </a:lnTo>
                      <a:cubicBezTo>
                        <a:pt x="1692885" y="1246217"/>
                        <a:pt x="1664487" y="1250950"/>
                        <a:pt x="1715169" y="1250950"/>
                      </a:cubicBezTo>
                      <a:cubicBezTo>
                        <a:pt x="1734219" y="1253067"/>
                        <a:pt x="1753413" y="1254149"/>
                        <a:pt x="1772319" y="1257300"/>
                      </a:cubicBezTo>
                      <a:cubicBezTo>
                        <a:pt x="1818451" y="1264989"/>
                        <a:pt x="1770087" y="1263650"/>
                        <a:pt x="1804069" y="1263650"/>
                      </a:cubicBezTo>
                      <a:cubicBezTo>
                        <a:pt x="1830791" y="1230247"/>
                        <a:pt x="1815916" y="1231900"/>
                        <a:pt x="1835819" y="1231900"/>
                      </a:cubicBezTo>
                      <a:cubicBezTo>
                        <a:pt x="1896985" y="1211511"/>
                        <a:pt x="1872889" y="1212850"/>
                        <a:pt x="1905669" y="1212850"/>
                      </a:cubicBezTo>
                      <a:cubicBezTo>
                        <a:pt x="1978464" y="1226085"/>
                        <a:pt x="1958785" y="1242284"/>
                        <a:pt x="1981869" y="1219200"/>
                      </a:cubicBezTo>
                      <a:lnTo>
                        <a:pt x="2039019" y="1174750"/>
                      </a:lnTo>
                      <a:cubicBezTo>
                        <a:pt x="2045740" y="1120980"/>
                        <a:pt x="2057436" y="1136017"/>
                        <a:pt x="2039019" y="1117600"/>
                      </a:cubicBezTo>
                      <a:cubicBezTo>
                        <a:pt x="2093166" y="1063453"/>
                        <a:pt x="2068400" y="1077510"/>
                        <a:pt x="2102519" y="1060450"/>
                      </a:cubicBezTo>
                      <a:lnTo>
                        <a:pt x="2134269" y="996950"/>
                      </a:lnTo>
                      <a:lnTo>
                        <a:pt x="2172369" y="939800"/>
                      </a:lnTo>
                      <a:cubicBezTo>
                        <a:pt x="2195652" y="922867"/>
                        <a:pt x="2218002" y="904568"/>
                        <a:pt x="2242219" y="889000"/>
                      </a:cubicBezTo>
                      <a:cubicBezTo>
                        <a:pt x="2247849" y="885380"/>
                        <a:pt x="2261269" y="882650"/>
                        <a:pt x="2261269" y="882650"/>
                      </a:cubicBezTo>
                      <a:cubicBezTo>
                        <a:pt x="2281107" y="809912"/>
                        <a:pt x="2263254" y="829865"/>
                        <a:pt x="2286669" y="806450"/>
                      </a:cubicBezTo>
                      <a:lnTo>
                        <a:pt x="2350169" y="749300"/>
                      </a:lnTo>
                      <a:lnTo>
                        <a:pt x="2445419" y="692150"/>
                      </a:lnTo>
                      <a:cubicBezTo>
                        <a:pt x="2557552" y="632785"/>
                        <a:pt x="2535161" y="671417"/>
                        <a:pt x="2559719" y="622300"/>
                      </a:cubicBezTo>
                      <a:cubicBezTo>
                        <a:pt x="2619494" y="584941"/>
                        <a:pt x="2610519" y="610519"/>
                        <a:pt x="2610519" y="558800"/>
                      </a:cubicBezTo>
                      <a:cubicBezTo>
                        <a:pt x="2606286" y="550333"/>
                        <a:pt x="2604512" y="540093"/>
                        <a:pt x="2597819" y="533400"/>
                      </a:cubicBezTo>
                      <a:cubicBezTo>
                        <a:pt x="2593086" y="528667"/>
                        <a:pt x="2584756" y="530043"/>
                        <a:pt x="2578769" y="527050"/>
                      </a:cubicBezTo>
                      <a:cubicBezTo>
                        <a:pt x="2571943" y="523637"/>
                        <a:pt x="2566069" y="518583"/>
                        <a:pt x="2559719" y="514350"/>
                      </a:cubicBezTo>
                      <a:lnTo>
                        <a:pt x="2547019" y="495300"/>
                      </a:lnTo>
                      <a:cubicBezTo>
                        <a:pt x="2482228" y="411072"/>
                        <a:pt x="2483519" y="447466"/>
                        <a:pt x="2483519" y="406400"/>
                      </a:cubicBezTo>
                      <a:lnTo>
                        <a:pt x="2496219" y="330200"/>
                      </a:lnTo>
                      <a:lnTo>
                        <a:pt x="2489869" y="247650"/>
                      </a:lnTo>
                      <a:lnTo>
                        <a:pt x="2464469" y="190500"/>
                      </a:lnTo>
                      <a:cubicBezTo>
                        <a:pt x="2347166" y="128398"/>
                        <a:pt x="2397234" y="133350"/>
                        <a:pt x="2324769" y="133350"/>
                      </a:cubicBezTo>
                      <a:cubicBezTo>
                        <a:pt x="2316981" y="127119"/>
                        <a:pt x="2287448" y="101989"/>
                        <a:pt x="2273969" y="95250"/>
                      </a:cubicBezTo>
                      <a:cubicBezTo>
                        <a:pt x="2272076" y="94303"/>
                        <a:pt x="2269736" y="95250"/>
                        <a:pt x="2267619" y="95250"/>
                      </a:cubicBezTo>
                      <a:cubicBezTo>
                        <a:pt x="2196929" y="63832"/>
                        <a:pt x="2231316" y="69850"/>
                        <a:pt x="2166019" y="69850"/>
                      </a:cubicBezTo>
                      <a:lnTo>
                        <a:pt x="2032669" y="76200"/>
                      </a:lnTo>
                      <a:cubicBezTo>
                        <a:pt x="1920515" y="89395"/>
                        <a:pt x="1960950" y="88900"/>
                        <a:pt x="1912019" y="88900"/>
                      </a:cubicBezTo>
                      <a:cubicBezTo>
                        <a:pt x="1890852" y="97367"/>
                        <a:pt x="1871223" y="112236"/>
                        <a:pt x="1848519" y="114300"/>
                      </a:cubicBezTo>
                      <a:cubicBezTo>
                        <a:pt x="1841853" y="114906"/>
                        <a:pt x="1842169" y="95250"/>
                        <a:pt x="1842169" y="95250"/>
                      </a:cubicBezTo>
                      <a:cubicBezTo>
                        <a:pt x="1755322" y="55167"/>
                        <a:pt x="1786726" y="70703"/>
                        <a:pt x="1746919" y="50800"/>
                      </a:cubicBezTo>
                      <a:cubicBezTo>
                        <a:pt x="1642577" y="96450"/>
                        <a:pt x="1671458" y="69111"/>
                        <a:pt x="1638969" y="101600"/>
                      </a:cubicBezTo>
                      <a:cubicBezTo>
                        <a:pt x="1544556" y="155550"/>
                        <a:pt x="1584199" y="152400"/>
                        <a:pt x="1531019" y="152400"/>
                      </a:cubicBezTo>
                      <a:lnTo>
                        <a:pt x="1473869" y="76200"/>
                      </a:lnTo>
                      <a:cubicBezTo>
                        <a:pt x="1386600" y="69487"/>
                        <a:pt x="1403661" y="94534"/>
                        <a:pt x="1384969" y="57150"/>
                      </a:cubicBezTo>
                      <a:cubicBezTo>
                        <a:pt x="1325582" y="4361"/>
                        <a:pt x="1345842" y="24373"/>
                        <a:pt x="1321469" y="0"/>
                      </a:cubicBezTo>
                      <a:cubicBezTo>
                        <a:pt x="1281069" y="33666"/>
                        <a:pt x="1295059" y="20060"/>
                        <a:pt x="1277019" y="38100"/>
                      </a:cubicBezTo>
                      <a:lnTo>
                        <a:pt x="1213519" y="82550"/>
                      </a:lnTo>
                      <a:lnTo>
                        <a:pt x="1169069" y="25400"/>
                      </a:lnTo>
                      <a:lnTo>
                        <a:pt x="1130969" y="1270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cxnSp>
              <p:nvCxnSpPr>
                <p:cNvPr id="51" name="Gerade Verbindung 50"/>
                <p:cNvCxnSpPr>
                  <a:stCxn id="107" idx="0"/>
                  <a:endCxn id="97" idx="23"/>
                </p:cNvCxnSpPr>
                <p:nvPr/>
              </p:nvCxnSpPr>
              <p:spPr>
                <a:xfrm>
                  <a:off x="6896100" y="3759200"/>
                  <a:ext cx="6350" cy="114300"/>
                </a:xfrm>
                <a:prstGeom prst="line">
                  <a:avLst/>
                </a:pr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Freihandform 53"/>
                <p:cNvSpPr/>
                <p:nvPr/>
              </p:nvSpPr>
              <p:spPr>
                <a:xfrm>
                  <a:off x="5494867" y="3230033"/>
                  <a:ext cx="25400" cy="131234"/>
                </a:xfrm>
                <a:custGeom>
                  <a:avLst/>
                  <a:gdLst>
                    <a:gd name="connsiteX0" fmla="*/ 16933 w 25400"/>
                    <a:gd name="connsiteY0" fmla="*/ 0 h 131234"/>
                    <a:gd name="connsiteX1" fmla="*/ 16933 w 25400"/>
                    <a:gd name="connsiteY1" fmla="*/ 76200 h 131234"/>
                    <a:gd name="connsiteX2" fmla="*/ 0 w 25400"/>
                    <a:gd name="connsiteY2" fmla="*/ 105834 h 131234"/>
                    <a:gd name="connsiteX3" fmla="*/ 25400 w 25400"/>
                    <a:gd name="connsiteY3" fmla="*/ 131234 h 131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400" h="131234">
                      <a:moveTo>
                        <a:pt x="16933" y="0"/>
                      </a:moveTo>
                      <a:lnTo>
                        <a:pt x="16933" y="76200"/>
                      </a:lnTo>
                      <a:lnTo>
                        <a:pt x="0" y="105834"/>
                      </a:lnTo>
                      <a:lnTo>
                        <a:pt x="25400" y="131234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/>
                </a:p>
              </p:txBody>
            </p:sp>
            <p:sp>
              <p:nvSpPr>
                <p:cNvPr id="57" name="Freihandform 56"/>
                <p:cNvSpPr/>
                <p:nvPr/>
              </p:nvSpPr>
              <p:spPr>
                <a:xfrm>
                  <a:off x="3725332" y="2226733"/>
                  <a:ext cx="252983" cy="215900"/>
                </a:xfrm>
                <a:custGeom>
                  <a:avLst/>
                  <a:gdLst>
                    <a:gd name="connsiteX0" fmla="*/ 133350 w 134449"/>
                    <a:gd name="connsiteY0" fmla="*/ 0 h 247650"/>
                    <a:gd name="connsiteX1" fmla="*/ 114300 w 134449"/>
                    <a:gd name="connsiteY1" fmla="*/ 63500 h 247650"/>
                    <a:gd name="connsiteX2" fmla="*/ 57150 w 134449"/>
                    <a:gd name="connsiteY2" fmla="*/ 95250 h 247650"/>
                    <a:gd name="connsiteX3" fmla="*/ 57150 w 134449"/>
                    <a:gd name="connsiteY3" fmla="*/ 152400 h 247650"/>
                    <a:gd name="connsiteX4" fmla="*/ 31750 w 134449"/>
                    <a:gd name="connsiteY4" fmla="*/ 184150 h 247650"/>
                    <a:gd name="connsiteX5" fmla="*/ 0 w 134449"/>
                    <a:gd name="connsiteY5" fmla="*/ 24765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4449" h="247650">
                      <a:moveTo>
                        <a:pt x="133350" y="0"/>
                      </a:moveTo>
                      <a:cubicBezTo>
                        <a:pt x="120001" y="60072"/>
                        <a:pt x="134449" y="43351"/>
                        <a:pt x="114300" y="63500"/>
                      </a:cubicBezTo>
                      <a:cubicBezTo>
                        <a:pt x="60823" y="90239"/>
                        <a:pt x="76887" y="75513"/>
                        <a:pt x="57150" y="95250"/>
                      </a:cubicBezTo>
                      <a:lnTo>
                        <a:pt x="57150" y="152400"/>
                      </a:lnTo>
                      <a:lnTo>
                        <a:pt x="31750" y="184150"/>
                      </a:lnTo>
                      <a:lnTo>
                        <a:pt x="0" y="247650"/>
                      </a:lnTo>
                    </a:path>
                  </a:pathLst>
                </a:cu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/>
                </a:p>
              </p:txBody>
            </p:sp>
            <p:sp>
              <p:nvSpPr>
                <p:cNvPr id="58" name="Textfeld 57"/>
                <p:cNvSpPr txBox="1"/>
                <p:nvPr/>
              </p:nvSpPr>
              <p:spPr>
                <a:xfrm>
                  <a:off x="5421489" y="4374157"/>
                  <a:ext cx="116840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Wien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59" name="Textfeld 58"/>
                <p:cNvSpPr txBox="1"/>
                <p:nvPr/>
              </p:nvSpPr>
              <p:spPr>
                <a:xfrm>
                  <a:off x="328789" y="4209668"/>
                  <a:ext cx="116840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Paris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850900" y="4146234"/>
                  <a:ext cx="108000" cy="108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61" name="Textfeld 60"/>
                <p:cNvSpPr txBox="1"/>
                <p:nvPr/>
              </p:nvSpPr>
              <p:spPr>
                <a:xfrm>
                  <a:off x="3073403" y="1606261"/>
                  <a:ext cx="1176861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Dänemark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62" name="Textfeld 61"/>
                <p:cNvSpPr txBox="1"/>
                <p:nvPr/>
              </p:nvSpPr>
              <p:spPr>
                <a:xfrm>
                  <a:off x="687916" y="4863812"/>
                  <a:ext cx="1126067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Frankreich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63" name="Textfeld 62"/>
                <p:cNvSpPr txBox="1"/>
                <p:nvPr/>
              </p:nvSpPr>
              <p:spPr>
                <a:xfrm>
                  <a:off x="920800" y="3188900"/>
                  <a:ext cx="1305697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zu Habsburg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64" name="Textfeld 63"/>
                <p:cNvSpPr txBox="1"/>
                <p:nvPr/>
              </p:nvSpPr>
              <p:spPr>
                <a:xfrm>
                  <a:off x="4572000" y="1107985"/>
                  <a:ext cx="1278811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Schweden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65" name="Textfeld 64"/>
                <p:cNvSpPr txBox="1"/>
                <p:nvPr/>
              </p:nvSpPr>
              <p:spPr>
                <a:xfrm>
                  <a:off x="1492250" y="2745810"/>
                  <a:ext cx="1130301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Niederlande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66" name="Textfeld 65"/>
                <p:cNvSpPr txBox="1"/>
                <p:nvPr/>
              </p:nvSpPr>
              <p:spPr>
                <a:xfrm>
                  <a:off x="7137400" y="1822162"/>
                  <a:ext cx="1278811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Preußen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67" name="Textfeld 66"/>
                <p:cNvSpPr txBox="1"/>
                <p:nvPr/>
              </p:nvSpPr>
              <p:spPr>
                <a:xfrm>
                  <a:off x="4944189" y="2278906"/>
                  <a:ext cx="1278811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Brandenburg</a:t>
                  </a:r>
                </a:p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(Preußen)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68" name="Textfeld 67"/>
                <p:cNvSpPr txBox="1"/>
                <p:nvPr/>
              </p:nvSpPr>
              <p:spPr>
                <a:xfrm>
                  <a:off x="5230222" y="4797567"/>
                  <a:ext cx="1820456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Habsburger Territorien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69" name="Textfeld 68"/>
                <p:cNvSpPr txBox="1"/>
                <p:nvPr/>
              </p:nvSpPr>
              <p:spPr>
                <a:xfrm>
                  <a:off x="3044644" y="2541200"/>
                  <a:ext cx="1176861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Hannover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70" name="Textfeld 69"/>
                <p:cNvSpPr txBox="1"/>
                <p:nvPr/>
              </p:nvSpPr>
              <p:spPr>
                <a:xfrm>
                  <a:off x="5649389" y="3207950"/>
                  <a:ext cx="1176861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Schlesien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71" name="Textfeld 70"/>
                <p:cNvSpPr txBox="1"/>
                <p:nvPr/>
              </p:nvSpPr>
              <p:spPr>
                <a:xfrm>
                  <a:off x="2290232" y="2016018"/>
                  <a:ext cx="1305697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zu Preußen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5943600" y="4310723"/>
                  <a:ext cx="108000" cy="108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4889500" y="2743200"/>
                  <a:ext cx="108000" cy="108000"/>
                </a:xfrm>
                <a:prstGeom prst="ellipse">
                  <a:avLst/>
                </a:prstGeom>
                <a:solidFill>
                  <a:srgbClr val="143C78"/>
                </a:solidFill>
                <a:ln w="3175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75" name="Textfeld 74"/>
                <p:cNvSpPr txBox="1"/>
                <p:nvPr/>
              </p:nvSpPr>
              <p:spPr>
                <a:xfrm>
                  <a:off x="4367389" y="2806634"/>
                  <a:ext cx="1168400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Berlin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76" name="Textfeld 75"/>
                <p:cNvSpPr txBox="1"/>
                <p:nvPr/>
              </p:nvSpPr>
              <p:spPr>
                <a:xfrm>
                  <a:off x="4296839" y="3169850"/>
                  <a:ext cx="1176861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Sachsen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cxnSp>
              <p:nvCxnSpPr>
                <p:cNvPr id="77" name="Gerade Verbindung 76"/>
                <p:cNvCxnSpPr>
                  <a:stCxn id="71" idx="2"/>
                </p:cNvCxnSpPr>
                <p:nvPr/>
              </p:nvCxnSpPr>
              <p:spPr>
                <a:xfrm rot="5400000">
                  <a:off x="2279532" y="2483638"/>
                  <a:ext cx="854171" cy="472928"/>
                </a:xfrm>
                <a:prstGeom prst="line">
                  <a:avLst/>
                </a:pr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Gerade Verbindung 81"/>
                <p:cNvCxnSpPr/>
                <p:nvPr/>
              </p:nvCxnSpPr>
              <p:spPr>
                <a:xfrm rot="5400000">
                  <a:off x="2725564" y="2304123"/>
                  <a:ext cx="227027" cy="176597"/>
                </a:xfrm>
                <a:prstGeom prst="line">
                  <a:avLst/>
                </a:pr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Gerade Verbindung 82"/>
                <p:cNvCxnSpPr>
                  <a:stCxn id="71" idx="2"/>
                </p:cNvCxnSpPr>
                <p:nvPr/>
              </p:nvCxnSpPr>
              <p:spPr>
                <a:xfrm rot="5400000">
                  <a:off x="2488187" y="2643907"/>
                  <a:ext cx="805785" cy="104004"/>
                </a:xfrm>
                <a:prstGeom prst="line">
                  <a:avLst/>
                </a:pr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Gerade Verbindung 84"/>
                <p:cNvCxnSpPr>
                  <a:stCxn id="71" idx="2"/>
                </p:cNvCxnSpPr>
                <p:nvPr/>
              </p:nvCxnSpPr>
              <p:spPr>
                <a:xfrm rot="16200000" flipH="1">
                  <a:off x="2730268" y="2505830"/>
                  <a:ext cx="513616" cy="87990"/>
                </a:xfrm>
                <a:prstGeom prst="line">
                  <a:avLst/>
                </a:prstGeom>
                <a:ln w="12700" cap="flat" cmpd="sng" algn="ctr">
                  <a:solidFill>
                    <a:srgbClr val="143C7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8" name="Textfeld 97"/>
                <p:cNvSpPr txBox="1"/>
                <p:nvPr/>
              </p:nvSpPr>
              <p:spPr>
                <a:xfrm>
                  <a:off x="2816163" y="3766121"/>
                  <a:ext cx="1305697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Heiliges</a:t>
                  </a:r>
                </a:p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Römisches</a:t>
                  </a:r>
                </a:p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Reich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  <p:sp>
              <p:nvSpPr>
                <p:cNvPr id="73" name="Textfeld 72"/>
                <p:cNvSpPr txBox="1"/>
                <p:nvPr/>
              </p:nvSpPr>
              <p:spPr>
                <a:xfrm>
                  <a:off x="2377684" y="4721823"/>
                  <a:ext cx="1348355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r>
                    <a:rPr lang="de-DE" sz="1200" dirty="0" smtClean="0">
                      <a:solidFill>
                        <a:srgbClr val="143C78"/>
                      </a:solidFill>
                    </a:rPr>
                    <a:t>Eidgenossenschaft</a:t>
                  </a:r>
                  <a:endParaRPr lang="de-DE" sz="1200" dirty="0">
                    <a:solidFill>
                      <a:srgbClr val="143C78"/>
                    </a:solidFill>
                  </a:endParaRPr>
                </a:p>
              </p:txBody>
            </p:sp>
          </p:grpSp>
          <p:sp>
            <p:nvSpPr>
              <p:cNvPr id="79" name="Textfeld 78"/>
              <p:cNvSpPr txBox="1"/>
              <p:nvPr/>
            </p:nvSpPr>
            <p:spPr>
              <a:xfrm>
                <a:off x="6313844" y="2707710"/>
                <a:ext cx="12788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Polen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78" name="Textfeld 77"/>
              <p:cNvSpPr txBox="1"/>
              <p:nvPr/>
            </p:nvSpPr>
            <p:spPr>
              <a:xfrm>
                <a:off x="3693239" y="2211000"/>
                <a:ext cx="1278811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Mecklenburg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7621411" y="2851200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6" name="Textfeld 85"/>
              <p:cNvSpPr txBox="1"/>
              <p:nvPr/>
            </p:nvSpPr>
            <p:spPr>
              <a:xfrm>
                <a:off x="7099300" y="2914634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Warschau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4268611" y="4251246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8" name="Textfeld 87"/>
              <p:cNvSpPr txBox="1"/>
              <p:nvPr/>
            </p:nvSpPr>
            <p:spPr>
              <a:xfrm>
                <a:off x="3746500" y="4314680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München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1580444" y="3379466"/>
                <a:ext cx="108000" cy="108000"/>
              </a:xfrm>
              <a:prstGeom prst="ellipse">
                <a:avLst/>
              </a:prstGeom>
              <a:solidFill>
                <a:srgbClr val="143C78"/>
              </a:solidFill>
              <a:ln w="3175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2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91" name="Textfeld 90"/>
              <p:cNvSpPr txBox="1"/>
              <p:nvPr/>
            </p:nvSpPr>
            <p:spPr>
              <a:xfrm>
                <a:off x="1058333" y="3442900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Brüssel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  <p:sp>
            <p:nvSpPr>
              <p:cNvPr id="92" name="Freihandform 91"/>
              <p:cNvSpPr/>
              <p:nvPr/>
            </p:nvSpPr>
            <p:spPr>
              <a:xfrm>
                <a:off x="3816350" y="3670300"/>
                <a:ext cx="692150" cy="927100"/>
              </a:xfrm>
              <a:custGeom>
                <a:avLst/>
                <a:gdLst>
                  <a:gd name="connsiteX0" fmla="*/ 692150 w 692150"/>
                  <a:gd name="connsiteY0" fmla="*/ 0 h 927100"/>
                  <a:gd name="connsiteX1" fmla="*/ 501650 w 692150"/>
                  <a:gd name="connsiteY1" fmla="*/ 6350 h 927100"/>
                  <a:gd name="connsiteX2" fmla="*/ 412750 w 692150"/>
                  <a:gd name="connsiteY2" fmla="*/ 12700 h 927100"/>
                  <a:gd name="connsiteX3" fmla="*/ 368300 w 692150"/>
                  <a:gd name="connsiteY3" fmla="*/ 69850 h 927100"/>
                  <a:gd name="connsiteX4" fmla="*/ 361950 w 692150"/>
                  <a:gd name="connsiteY4" fmla="*/ 114300 h 927100"/>
                  <a:gd name="connsiteX5" fmla="*/ 304800 w 692150"/>
                  <a:gd name="connsiteY5" fmla="*/ 171450 h 927100"/>
                  <a:gd name="connsiteX6" fmla="*/ 311150 w 692150"/>
                  <a:gd name="connsiteY6" fmla="*/ 247650 h 927100"/>
                  <a:gd name="connsiteX7" fmla="*/ 196850 w 692150"/>
                  <a:gd name="connsiteY7" fmla="*/ 266700 h 927100"/>
                  <a:gd name="connsiteX8" fmla="*/ 101600 w 692150"/>
                  <a:gd name="connsiteY8" fmla="*/ 311150 h 927100"/>
                  <a:gd name="connsiteX9" fmla="*/ 88900 w 692150"/>
                  <a:gd name="connsiteY9" fmla="*/ 412750 h 927100"/>
                  <a:gd name="connsiteX10" fmla="*/ 82550 w 692150"/>
                  <a:gd name="connsiteY10" fmla="*/ 539750 h 927100"/>
                  <a:gd name="connsiteX11" fmla="*/ 6350 w 692150"/>
                  <a:gd name="connsiteY11" fmla="*/ 539750 h 927100"/>
                  <a:gd name="connsiteX12" fmla="*/ 0 w 692150"/>
                  <a:gd name="connsiteY12" fmla="*/ 654050 h 927100"/>
                  <a:gd name="connsiteX13" fmla="*/ 63500 w 692150"/>
                  <a:gd name="connsiteY13" fmla="*/ 704850 h 927100"/>
                  <a:gd name="connsiteX14" fmla="*/ 101600 w 692150"/>
                  <a:gd name="connsiteY14" fmla="*/ 730250 h 927100"/>
                  <a:gd name="connsiteX15" fmla="*/ 69850 w 692150"/>
                  <a:gd name="connsiteY15" fmla="*/ 831850 h 927100"/>
                  <a:gd name="connsiteX16" fmla="*/ 63500 w 692150"/>
                  <a:gd name="connsiteY16" fmla="*/ 927100 h 927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92150" h="927100">
                    <a:moveTo>
                      <a:pt x="692150" y="0"/>
                    </a:moveTo>
                    <a:lnTo>
                      <a:pt x="501650" y="6350"/>
                    </a:lnTo>
                    <a:lnTo>
                      <a:pt x="412750" y="12700"/>
                    </a:lnTo>
                    <a:lnTo>
                      <a:pt x="368300" y="69850"/>
                    </a:lnTo>
                    <a:lnTo>
                      <a:pt x="361950" y="114300"/>
                    </a:lnTo>
                    <a:cubicBezTo>
                      <a:pt x="303218" y="166506"/>
                      <a:pt x="304800" y="139612"/>
                      <a:pt x="304800" y="171450"/>
                    </a:cubicBezTo>
                    <a:cubicBezTo>
                      <a:pt x="317848" y="249738"/>
                      <a:pt x="343250" y="247650"/>
                      <a:pt x="311150" y="247650"/>
                    </a:cubicBezTo>
                    <a:cubicBezTo>
                      <a:pt x="198475" y="254278"/>
                      <a:pt x="219320" y="221760"/>
                      <a:pt x="196850" y="266700"/>
                    </a:cubicBezTo>
                    <a:cubicBezTo>
                      <a:pt x="99635" y="305586"/>
                      <a:pt x="101600" y="270604"/>
                      <a:pt x="101600" y="311150"/>
                    </a:cubicBezTo>
                    <a:lnTo>
                      <a:pt x="88900" y="412750"/>
                    </a:lnTo>
                    <a:lnTo>
                      <a:pt x="82550" y="539750"/>
                    </a:lnTo>
                    <a:cubicBezTo>
                      <a:pt x="4241" y="533224"/>
                      <a:pt x="6350" y="507912"/>
                      <a:pt x="6350" y="539750"/>
                    </a:cubicBezTo>
                    <a:lnTo>
                      <a:pt x="0" y="654050"/>
                    </a:lnTo>
                    <a:lnTo>
                      <a:pt x="63500" y="704850"/>
                    </a:lnTo>
                    <a:cubicBezTo>
                      <a:pt x="103493" y="724847"/>
                      <a:pt x="101600" y="709701"/>
                      <a:pt x="101600" y="730250"/>
                    </a:cubicBezTo>
                    <a:cubicBezTo>
                      <a:pt x="69181" y="827508"/>
                      <a:pt x="69850" y="792033"/>
                      <a:pt x="69850" y="831850"/>
                    </a:cubicBezTo>
                    <a:lnTo>
                      <a:pt x="63500" y="927100"/>
                    </a:lnTo>
                  </a:path>
                </a:pathLst>
              </a:custGeom>
              <a:ln w="12700" cap="flat" cmpd="sng" algn="ctr">
                <a:solidFill>
                  <a:srgbClr val="143C7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94" name="Textfeld 93"/>
              <p:cNvSpPr txBox="1"/>
              <p:nvPr/>
            </p:nvSpPr>
            <p:spPr>
              <a:xfrm>
                <a:off x="3816350" y="3873500"/>
                <a:ext cx="1168400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de-DE" sz="1200" dirty="0" smtClean="0">
                    <a:solidFill>
                      <a:srgbClr val="143C78"/>
                    </a:solidFill>
                  </a:rPr>
                  <a:t>Bayern</a:t>
                </a:r>
                <a:endParaRPr lang="de-DE" sz="1200" dirty="0">
                  <a:solidFill>
                    <a:srgbClr val="143C78"/>
                  </a:solidFill>
                </a:endParaRPr>
              </a:p>
            </p:txBody>
          </p:sp>
        </p:grpSp>
        <p:sp>
          <p:nvSpPr>
            <p:cNvPr id="99" name="Oval 98"/>
            <p:cNvSpPr/>
            <p:nvPr/>
          </p:nvSpPr>
          <p:spPr>
            <a:xfrm>
              <a:off x="5259211" y="3614416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0" name="Textfeld 99"/>
            <p:cNvSpPr txBox="1"/>
            <p:nvPr/>
          </p:nvSpPr>
          <p:spPr>
            <a:xfrm>
              <a:off x="4737100" y="3677850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Prag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grpSp>
        <p:nvGrpSpPr>
          <p:cNvPr id="168" name="Gruppierung 167"/>
          <p:cNvGrpSpPr/>
          <p:nvPr/>
        </p:nvGrpSpPr>
        <p:grpSpPr>
          <a:xfrm>
            <a:off x="5230223" y="1874354"/>
            <a:ext cx="3352257" cy="1381079"/>
            <a:chOff x="5230223" y="1874354"/>
            <a:chExt cx="3352257" cy="1381079"/>
          </a:xfrm>
        </p:grpSpPr>
        <p:sp>
          <p:nvSpPr>
            <p:cNvPr id="113" name="Abgerundetes Rechteck 112"/>
            <p:cNvSpPr/>
            <p:nvPr/>
          </p:nvSpPr>
          <p:spPr>
            <a:xfrm>
              <a:off x="6193117" y="1874354"/>
              <a:ext cx="2389363" cy="837323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Juni – Dez. 1745: Preußen siegen mehrfach in Schlesien &amp; Sachsen</a:t>
              </a:r>
            </a:p>
          </p:txBody>
        </p:sp>
        <p:cxnSp>
          <p:nvCxnSpPr>
            <p:cNvPr id="118" name="Gerade Verbindung 117"/>
            <p:cNvCxnSpPr>
              <a:stCxn id="113" idx="2"/>
            </p:cNvCxnSpPr>
            <p:nvPr/>
          </p:nvCxnSpPr>
          <p:spPr>
            <a:xfrm rot="5400000">
              <a:off x="6045600" y="1896300"/>
              <a:ext cx="526823" cy="2157577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Gerade Verbindung 122"/>
            <p:cNvCxnSpPr>
              <a:stCxn id="113" idx="2"/>
            </p:cNvCxnSpPr>
            <p:nvPr/>
          </p:nvCxnSpPr>
          <p:spPr>
            <a:xfrm rot="5400000">
              <a:off x="6532289" y="2399923"/>
              <a:ext cx="543756" cy="1167264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" name="Gruppierung 176"/>
          <p:cNvGrpSpPr/>
          <p:nvPr/>
        </p:nvGrpSpPr>
        <p:grpSpPr>
          <a:xfrm>
            <a:off x="2513014" y="4419602"/>
            <a:ext cx="3178174" cy="1140280"/>
            <a:chOff x="2513014" y="4419602"/>
            <a:chExt cx="3178174" cy="1140280"/>
          </a:xfrm>
        </p:grpSpPr>
        <p:sp>
          <p:nvSpPr>
            <p:cNvPr id="114" name="Abgerundetes Rechteck 113"/>
            <p:cNvSpPr/>
            <p:nvPr/>
          </p:nvSpPr>
          <p:spPr>
            <a:xfrm>
              <a:off x="2513014" y="4765217"/>
              <a:ext cx="3178174" cy="794665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20. Jan. 1745: Nach dem Tod Karls VII verbündet sich sein Sohn Maximilian III von Bayern mit Österreich</a:t>
              </a:r>
            </a:p>
          </p:txBody>
        </p:sp>
        <p:cxnSp>
          <p:nvCxnSpPr>
            <p:cNvPr id="125" name="Gerade Verbindung 124"/>
            <p:cNvCxnSpPr>
              <a:endCxn id="114" idx="0"/>
            </p:cNvCxnSpPr>
            <p:nvPr/>
          </p:nvCxnSpPr>
          <p:spPr>
            <a:xfrm rot="5400000">
              <a:off x="4006199" y="4515504"/>
              <a:ext cx="345616" cy="153811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7" name="Gerade Verbindung 136"/>
          <p:cNvCxnSpPr/>
          <p:nvPr/>
        </p:nvCxnSpPr>
        <p:spPr>
          <a:xfrm rot="10800000">
            <a:off x="4457702" y="4314680"/>
            <a:ext cx="1396998" cy="44566"/>
          </a:xfrm>
          <a:prstGeom prst="line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6" name="Gruppierung 175"/>
          <p:cNvGrpSpPr/>
          <p:nvPr/>
        </p:nvGrpSpPr>
        <p:grpSpPr>
          <a:xfrm>
            <a:off x="5367211" y="3269983"/>
            <a:ext cx="3189549" cy="590817"/>
            <a:chOff x="5367211" y="3269983"/>
            <a:chExt cx="3189549" cy="590817"/>
          </a:xfrm>
        </p:grpSpPr>
        <p:sp>
          <p:nvSpPr>
            <p:cNvPr id="117" name="Abgerundetes Rechteck 116"/>
            <p:cNvSpPr/>
            <p:nvPr/>
          </p:nvSpPr>
          <p:spPr>
            <a:xfrm>
              <a:off x="6628549" y="3269983"/>
              <a:ext cx="1928211" cy="59081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25. Dez. 1745: Frieden von Dresden</a:t>
              </a:r>
            </a:p>
          </p:txBody>
        </p:sp>
        <p:cxnSp>
          <p:nvCxnSpPr>
            <p:cNvPr id="142" name="Gerade Verbindung 141"/>
            <p:cNvCxnSpPr>
              <a:stCxn id="117" idx="1"/>
            </p:cNvCxnSpPr>
            <p:nvPr/>
          </p:nvCxnSpPr>
          <p:spPr>
            <a:xfrm rot="10800000">
              <a:off x="5367211" y="3287926"/>
              <a:ext cx="1261338" cy="277466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uppierung 166"/>
          <p:cNvGrpSpPr/>
          <p:nvPr/>
        </p:nvGrpSpPr>
        <p:grpSpPr>
          <a:xfrm>
            <a:off x="6102349" y="4412452"/>
            <a:ext cx="2534178" cy="1133214"/>
            <a:chOff x="6102349" y="4412452"/>
            <a:chExt cx="2534178" cy="1133214"/>
          </a:xfrm>
        </p:grpSpPr>
        <p:cxnSp>
          <p:nvCxnSpPr>
            <p:cNvPr id="105" name="Gerade Verbindung 104"/>
            <p:cNvCxnSpPr>
              <a:endCxn id="149" idx="0"/>
            </p:cNvCxnSpPr>
            <p:nvPr/>
          </p:nvCxnSpPr>
          <p:spPr>
            <a:xfrm>
              <a:off x="6102349" y="4412452"/>
              <a:ext cx="1295665" cy="441665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Abgerundetes Rechteck 148"/>
            <p:cNvSpPr/>
            <p:nvPr/>
          </p:nvSpPr>
          <p:spPr>
            <a:xfrm>
              <a:off x="6159500" y="4854117"/>
              <a:ext cx="2477027" cy="691549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30. Nov. 1747: Russland sichert Österreich Truppen für das nächste Jahr zu</a:t>
              </a:r>
            </a:p>
          </p:txBody>
        </p:sp>
      </p:grpSp>
      <p:cxnSp>
        <p:nvCxnSpPr>
          <p:cNvPr id="151" name="Gerade Verbindung 150"/>
          <p:cNvCxnSpPr/>
          <p:nvPr/>
        </p:nvCxnSpPr>
        <p:spPr>
          <a:xfrm rot="5400000" flipH="1" flipV="1">
            <a:off x="1307000" y="3561735"/>
            <a:ext cx="661287" cy="421217"/>
          </a:xfrm>
          <a:prstGeom prst="line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Gerade Verbindung 151"/>
          <p:cNvCxnSpPr/>
          <p:nvPr/>
        </p:nvCxnSpPr>
        <p:spPr>
          <a:xfrm rot="5400000" flipH="1" flipV="1">
            <a:off x="1825709" y="3083453"/>
            <a:ext cx="355835" cy="234548"/>
          </a:xfrm>
          <a:prstGeom prst="line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79" name="Gruppierung 178"/>
          <p:cNvGrpSpPr/>
          <p:nvPr/>
        </p:nvGrpSpPr>
        <p:grpSpPr>
          <a:xfrm>
            <a:off x="539748" y="1225837"/>
            <a:ext cx="2749552" cy="2153630"/>
            <a:chOff x="539748" y="1225837"/>
            <a:chExt cx="2749552" cy="2153630"/>
          </a:xfrm>
        </p:grpSpPr>
        <p:sp>
          <p:nvSpPr>
            <p:cNvPr id="148" name="Abgerundetes Rechteck 147"/>
            <p:cNvSpPr/>
            <p:nvPr/>
          </p:nvSpPr>
          <p:spPr>
            <a:xfrm>
              <a:off x="539748" y="1225837"/>
              <a:ext cx="2749552" cy="790181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1746 – 1747: Franzosen besetzen die österreichischen Niederlande &amp; greifen Holland an</a:t>
              </a:r>
            </a:p>
          </p:txBody>
        </p:sp>
        <p:cxnSp>
          <p:nvCxnSpPr>
            <p:cNvPr id="154" name="Gerade Verbindung 153"/>
            <p:cNvCxnSpPr>
              <a:endCxn id="148" idx="2"/>
            </p:cNvCxnSpPr>
            <p:nvPr/>
          </p:nvCxnSpPr>
          <p:spPr>
            <a:xfrm rot="5400000" flipH="1" flipV="1">
              <a:off x="1182529" y="2647472"/>
              <a:ext cx="1363448" cy="100541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uppierung 177"/>
          <p:cNvGrpSpPr/>
          <p:nvPr/>
        </p:nvGrpSpPr>
        <p:grpSpPr>
          <a:xfrm>
            <a:off x="491730" y="3581401"/>
            <a:ext cx="1885954" cy="1388072"/>
            <a:chOff x="491730" y="3581401"/>
            <a:chExt cx="1885954" cy="1388072"/>
          </a:xfrm>
        </p:grpSpPr>
        <p:sp>
          <p:nvSpPr>
            <p:cNvPr id="150" name="Abgerundetes Rechteck 149"/>
            <p:cNvSpPr/>
            <p:nvPr/>
          </p:nvSpPr>
          <p:spPr>
            <a:xfrm>
              <a:off x="491730" y="4474173"/>
              <a:ext cx="1885954" cy="495300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rgbClr val="660032"/>
                  </a:solidFill>
                </a:rPr>
                <a:t>18. Okt. 1748: Frieden von Aachen</a:t>
              </a:r>
            </a:p>
          </p:txBody>
        </p:sp>
        <p:cxnSp>
          <p:nvCxnSpPr>
            <p:cNvPr id="157" name="Gerade Verbindung 156"/>
            <p:cNvCxnSpPr>
              <a:stCxn id="150" idx="0"/>
            </p:cNvCxnSpPr>
            <p:nvPr/>
          </p:nvCxnSpPr>
          <p:spPr>
            <a:xfrm rot="5400000" flipH="1" flipV="1">
              <a:off x="1359992" y="3656116"/>
              <a:ext cx="892773" cy="743343"/>
            </a:xfrm>
            <a:prstGeom prst="line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Pragmatische Sanktion &amp; damit die Erbansprüche Maria Theresias werden anerkannt</a:t>
            </a:r>
          </a:p>
          <a:p>
            <a:endParaRPr lang="de-DE" sz="1600" dirty="0" smtClean="0"/>
          </a:p>
          <a:p>
            <a:r>
              <a:rPr lang="de-DE" dirty="0" smtClean="0"/>
              <a:t>Österreich leitet Reformen in Verwaltung &amp; Militär ein</a:t>
            </a:r>
          </a:p>
          <a:p>
            <a:endParaRPr lang="de-DE" dirty="0" smtClean="0"/>
          </a:p>
          <a:p>
            <a:r>
              <a:rPr lang="de-DE" dirty="0" smtClean="0"/>
              <a:t>Weitgehende Wiederherstellung des </a:t>
            </a:r>
            <a:r>
              <a:rPr lang="de-DE" dirty="0" err="1" smtClean="0"/>
              <a:t>status</a:t>
            </a:r>
            <a:r>
              <a:rPr lang="de-DE" dirty="0" smtClean="0"/>
              <a:t> quo ante </a:t>
            </a:r>
            <a:r>
              <a:rPr lang="de-DE" dirty="0" err="1" smtClean="0"/>
              <a:t>bellum</a:t>
            </a:r>
            <a:endParaRPr lang="de-DE" sz="1600" dirty="0" smtClean="0"/>
          </a:p>
          <a:p>
            <a:endParaRPr lang="de-DE" dirty="0" smtClean="0"/>
          </a:p>
          <a:p>
            <a:r>
              <a:rPr lang="de-DE" dirty="0" smtClean="0"/>
              <a:t>Spanien &amp; Österreich erhalten Gebiete in Italien</a:t>
            </a:r>
          </a:p>
          <a:p>
            <a:endParaRPr lang="de-DE" sz="1600" dirty="0" smtClean="0"/>
          </a:p>
          <a:p>
            <a:r>
              <a:rPr lang="de-DE" sz="1600" dirty="0" smtClean="0"/>
              <a:t>Preußen erhält Schlesien</a:t>
            </a:r>
          </a:p>
          <a:p>
            <a:endParaRPr lang="de-DE" sz="1600" dirty="0" smtClean="0"/>
          </a:p>
          <a:p>
            <a:r>
              <a:rPr lang="de-DE" sz="1600" dirty="0" smtClean="0"/>
              <a:t>Preußen wird zu einer europäischen Großmacht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7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5C3FF"/>
          </a:solidFill>
          <a:ln>
            <a:solidFill>
              <a:srgbClr val="A5C3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724" y="2493195"/>
            <a:ext cx="3581400" cy="12192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7800" y="4926280"/>
            <a:ext cx="877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pc="400" dirty="0" smtClean="0">
                <a:solidFill>
                  <a:schemeClr val="bg1"/>
                </a:solidFill>
                <a:latin typeface="Lucida Calligraphy"/>
                <a:cs typeface="Lucida Calligraphy"/>
              </a:rPr>
              <a:t>www.geschichte-in-5.de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flat" cmpd="sng" algn="ctr">
          <a:solidFill>
            <a:srgbClr val="143C78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 dirty="0">
            <a:solidFill>
              <a:srgbClr val="143C78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723</Words>
  <Application>Microsoft Macintosh PowerPoint</Application>
  <PresentationFormat>Bildschirmpräsentation (4:3)</PresentationFormat>
  <Paragraphs>199</Paragraphs>
  <Slides>8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Office-Design</vt:lpstr>
      <vt:lpstr>Geschichte in fünf Der Österreichische Erbfolgekrieg</vt:lpstr>
      <vt:lpstr>Überblick</vt:lpstr>
      <vt:lpstr>Hintergrund</vt:lpstr>
      <vt:lpstr>Verlauf</vt:lpstr>
      <vt:lpstr>Verlauf</vt:lpstr>
      <vt:lpstr>Verlauf</vt:lpstr>
      <vt:lpstr>Folgen</vt:lpstr>
      <vt:lpstr>Folie 8</vt:lpstr>
    </vt:vector>
  </TitlesOfParts>
  <Company>Integrated Strategy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Hendrik Godbersen</dc:creator>
  <cp:lastModifiedBy>Hendrik Godbersen</cp:lastModifiedBy>
  <cp:revision>77</cp:revision>
  <dcterms:created xsi:type="dcterms:W3CDTF">2015-02-24T23:38:37Z</dcterms:created>
  <dcterms:modified xsi:type="dcterms:W3CDTF">2015-02-24T23:38:49Z</dcterms:modified>
</cp:coreProperties>
</file>