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slides/slide13.xml" ContentType="application/vnd.openxmlformats-officedocument.presentationml.slide+xml"/>
  <Override PartName="/ppt/theme/theme3.xml" ContentType="application/vnd.openxmlformats-officedocument.theme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heme/theme2.xml" ContentType="application/vnd.openxmlformats-officedocument.theme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slides/slide11.xml" ContentType="application/vnd.openxmlformats-officedocument.presentationml.slide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506" r:id="rId3"/>
    <p:sldId id="668" r:id="rId4"/>
    <p:sldId id="667" r:id="rId5"/>
    <p:sldId id="646" r:id="rId6"/>
    <p:sldId id="647" r:id="rId7"/>
    <p:sldId id="652" r:id="rId8"/>
    <p:sldId id="648" r:id="rId9"/>
    <p:sldId id="649" r:id="rId10"/>
    <p:sldId id="654" r:id="rId11"/>
    <p:sldId id="650" r:id="rId12"/>
    <p:sldId id="656" r:id="rId13"/>
    <p:sldId id="259" r:id="rId1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06.11.2015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06.11.2015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06.11.2015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Spanische Bürgerkrieg</a:t>
            </a:r>
            <a:br>
              <a:rPr lang="de-DE" dirty="0" smtClean="0"/>
            </a:br>
            <a:r>
              <a:rPr lang="de-DE" dirty="0" smtClean="0"/>
              <a:t>1936 – 1939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uppierung 91"/>
          <p:cNvGrpSpPr/>
          <p:nvPr/>
        </p:nvGrpSpPr>
        <p:grpSpPr>
          <a:xfrm>
            <a:off x="1906224" y="1358900"/>
            <a:ext cx="5131101" cy="4320000"/>
            <a:chOff x="1906224" y="1358900"/>
            <a:chExt cx="5131101" cy="4320000"/>
          </a:xfrm>
        </p:grpSpPr>
        <p:pic>
          <p:nvPicPr>
            <p:cNvPr id="93" name="Bild 92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9300" y="1358900"/>
              <a:ext cx="5018025" cy="43200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4" name="Freihandform 93"/>
            <p:cNvSpPr/>
            <p:nvPr/>
          </p:nvSpPr>
          <p:spPr>
            <a:xfrm>
              <a:off x="2495550" y="2273300"/>
              <a:ext cx="946150" cy="2273300"/>
            </a:xfrm>
            <a:custGeom>
              <a:avLst/>
              <a:gdLst>
                <a:gd name="connsiteX0" fmla="*/ 0 w 946150"/>
                <a:gd name="connsiteY0" fmla="*/ 127000 h 2273300"/>
                <a:gd name="connsiteX1" fmla="*/ 107950 w 946150"/>
                <a:gd name="connsiteY1" fmla="*/ 38100 h 2273300"/>
                <a:gd name="connsiteX2" fmla="*/ 209550 w 946150"/>
                <a:gd name="connsiteY2" fmla="*/ 19050 h 2273300"/>
                <a:gd name="connsiteX3" fmla="*/ 241300 w 946150"/>
                <a:gd name="connsiteY3" fmla="*/ 0 h 2273300"/>
                <a:gd name="connsiteX4" fmla="*/ 285750 w 946150"/>
                <a:gd name="connsiteY4" fmla="*/ 38100 h 2273300"/>
                <a:gd name="connsiteX5" fmla="*/ 254000 w 946150"/>
                <a:gd name="connsiteY5" fmla="*/ 95250 h 2273300"/>
                <a:gd name="connsiteX6" fmla="*/ 266700 w 946150"/>
                <a:gd name="connsiteY6" fmla="*/ 158750 h 2273300"/>
                <a:gd name="connsiteX7" fmla="*/ 311150 w 946150"/>
                <a:gd name="connsiteY7" fmla="*/ 139700 h 2273300"/>
                <a:gd name="connsiteX8" fmla="*/ 355600 w 946150"/>
                <a:gd name="connsiteY8" fmla="*/ 101600 h 2273300"/>
                <a:gd name="connsiteX9" fmla="*/ 355600 w 946150"/>
                <a:gd name="connsiteY9" fmla="*/ 101600 h 2273300"/>
                <a:gd name="connsiteX10" fmla="*/ 438150 w 946150"/>
                <a:gd name="connsiteY10" fmla="*/ 107950 h 2273300"/>
                <a:gd name="connsiteX11" fmla="*/ 438150 w 946150"/>
                <a:gd name="connsiteY11" fmla="*/ 107950 h 2273300"/>
                <a:gd name="connsiteX12" fmla="*/ 495300 w 946150"/>
                <a:gd name="connsiteY12" fmla="*/ 127000 h 2273300"/>
                <a:gd name="connsiteX13" fmla="*/ 495300 w 946150"/>
                <a:gd name="connsiteY13" fmla="*/ 127000 h 2273300"/>
                <a:gd name="connsiteX14" fmla="*/ 495300 w 946150"/>
                <a:gd name="connsiteY14" fmla="*/ 127000 h 2273300"/>
                <a:gd name="connsiteX15" fmla="*/ 596900 w 946150"/>
                <a:gd name="connsiteY15" fmla="*/ 114300 h 2273300"/>
                <a:gd name="connsiteX16" fmla="*/ 622300 w 946150"/>
                <a:gd name="connsiteY16" fmla="*/ 76200 h 2273300"/>
                <a:gd name="connsiteX17" fmla="*/ 723900 w 946150"/>
                <a:gd name="connsiteY17" fmla="*/ 88900 h 2273300"/>
                <a:gd name="connsiteX18" fmla="*/ 723900 w 946150"/>
                <a:gd name="connsiteY18" fmla="*/ 88900 h 2273300"/>
                <a:gd name="connsiteX19" fmla="*/ 806450 w 946150"/>
                <a:gd name="connsiteY19" fmla="*/ 95250 h 2273300"/>
                <a:gd name="connsiteX20" fmla="*/ 806450 w 946150"/>
                <a:gd name="connsiteY20" fmla="*/ 95250 h 2273300"/>
                <a:gd name="connsiteX21" fmla="*/ 838200 w 946150"/>
                <a:gd name="connsiteY21" fmla="*/ 152400 h 2273300"/>
                <a:gd name="connsiteX22" fmla="*/ 838200 w 946150"/>
                <a:gd name="connsiteY22" fmla="*/ 222250 h 2273300"/>
                <a:gd name="connsiteX23" fmla="*/ 876300 w 946150"/>
                <a:gd name="connsiteY23" fmla="*/ 215900 h 2273300"/>
                <a:gd name="connsiteX24" fmla="*/ 927100 w 946150"/>
                <a:gd name="connsiteY24" fmla="*/ 222250 h 2273300"/>
                <a:gd name="connsiteX25" fmla="*/ 946150 w 946150"/>
                <a:gd name="connsiteY25" fmla="*/ 260350 h 2273300"/>
                <a:gd name="connsiteX26" fmla="*/ 914400 w 946150"/>
                <a:gd name="connsiteY26" fmla="*/ 355600 h 2273300"/>
                <a:gd name="connsiteX27" fmla="*/ 838200 w 946150"/>
                <a:gd name="connsiteY27" fmla="*/ 412750 h 2273300"/>
                <a:gd name="connsiteX28" fmla="*/ 762000 w 946150"/>
                <a:gd name="connsiteY28" fmla="*/ 438150 h 2273300"/>
                <a:gd name="connsiteX29" fmla="*/ 736600 w 946150"/>
                <a:gd name="connsiteY29" fmla="*/ 514350 h 2273300"/>
                <a:gd name="connsiteX30" fmla="*/ 685800 w 946150"/>
                <a:gd name="connsiteY30" fmla="*/ 520700 h 2273300"/>
                <a:gd name="connsiteX31" fmla="*/ 742950 w 946150"/>
                <a:gd name="connsiteY31" fmla="*/ 603250 h 2273300"/>
                <a:gd name="connsiteX32" fmla="*/ 730250 w 946150"/>
                <a:gd name="connsiteY32" fmla="*/ 641350 h 2273300"/>
                <a:gd name="connsiteX33" fmla="*/ 742950 w 946150"/>
                <a:gd name="connsiteY33" fmla="*/ 704850 h 2273300"/>
                <a:gd name="connsiteX34" fmla="*/ 742950 w 946150"/>
                <a:gd name="connsiteY34" fmla="*/ 755650 h 2273300"/>
                <a:gd name="connsiteX35" fmla="*/ 717550 w 946150"/>
                <a:gd name="connsiteY35" fmla="*/ 787400 h 2273300"/>
                <a:gd name="connsiteX36" fmla="*/ 749300 w 946150"/>
                <a:gd name="connsiteY36" fmla="*/ 850900 h 2273300"/>
                <a:gd name="connsiteX37" fmla="*/ 692150 w 946150"/>
                <a:gd name="connsiteY37" fmla="*/ 889000 h 2273300"/>
                <a:gd name="connsiteX38" fmla="*/ 647700 w 946150"/>
                <a:gd name="connsiteY38" fmla="*/ 920750 h 2273300"/>
                <a:gd name="connsiteX39" fmla="*/ 685800 w 946150"/>
                <a:gd name="connsiteY39" fmla="*/ 946150 h 2273300"/>
                <a:gd name="connsiteX40" fmla="*/ 685800 w 946150"/>
                <a:gd name="connsiteY40" fmla="*/ 946150 h 2273300"/>
                <a:gd name="connsiteX41" fmla="*/ 717550 w 946150"/>
                <a:gd name="connsiteY41" fmla="*/ 1003300 h 2273300"/>
                <a:gd name="connsiteX42" fmla="*/ 698500 w 946150"/>
                <a:gd name="connsiteY42" fmla="*/ 1060450 h 2273300"/>
                <a:gd name="connsiteX43" fmla="*/ 698500 w 946150"/>
                <a:gd name="connsiteY43" fmla="*/ 1060450 h 2273300"/>
                <a:gd name="connsiteX44" fmla="*/ 673100 w 946150"/>
                <a:gd name="connsiteY44" fmla="*/ 1143000 h 2273300"/>
                <a:gd name="connsiteX45" fmla="*/ 584200 w 946150"/>
                <a:gd name="connsiteY45" fmla="*/ 1155700 h 2273300"/>
                <a:gd name="connsiteX46" fmla="*/ 482600 w 946150"/>
                <a:gd name="connsiteY46" fmla="*/ 1162050 h 2273300"/>
                <a:gd name="connsiteX47" fmla="*/ 533400 w 946150"/>
                <a:gd name="connsiteY47" fmla="*/ 1238250 h 2273300"/>
                <a:gd name="connsiteX48" fmla="*/ 571500 w 946150"/>
                <a:gd name="connsiteY48" fmla="*/ 1270000 h 2273300"/>
                <a:gd name="connsiteX49" fmla="*/ 571500 w 946150"/>
                <a:gd name="connsiteY49" fmla="*/ 1320800 h 2273300"/>
                <a:gd name="connsiteX50" fmla="*/ 603250 w 946150"/>
                <a:gd name="connsiteY50" fmla="*/ 1377950 h 2273300"/>
                <a:gd name="connsiteX51" fmla="*/ 647700 w 946150"/>
                <a:gd name="connsiteY51" fmla="*/ 1416050 h 2273300"/>
                <a:gd name="connsiteX52" fmla="*/ 692150 w 946150"/>
                <a:gd name="connsiteY52" fmla="*/ 1428750 h 2273300"/>
                <a:gd name="connsiteX53" fmla="*/ 666750 w 946150"/>
                <a:gd name="connsiteY53" fmla="*/ 1517650 h 2273300"/>
                <a:gd name="connsiteX54" fmla="*/ 584200 w 946150"/>
                <a:gd name="connsiteY54" fmla="*/ 1574800 h 2273300"/>
                <a:gd name="connsiteX55" fmla="*/ 584200 w 946150"/>
                <a:gd name="connsiteY55" fmla="*/ 1631950 h 2273300"/>
                <a:gd name="connsiteX56" fmla="*/ 552450 w 946150"/>
                <a:gd name="connsiteY56" fmla="*/ 1708150 h 2273300"/>
                <a:gd name="connsiteX57" fmla="*/ 635000 w 946150"/>
                <a:gd name="connsiteY57" fmla="*/ 1822450 h 2273300"/>
                <a:gd name="connsiteX58" fmla="*/ 704850 w 946150"/>
                <a:gd name="connsiteY58" fmla="*/ 1816100 h 2273300"/>
                <a:gd name="connsiteX59" fmla="*/ 660400 w 946150"/>
                <a:gd name="connsiteY59" fmla="*/ 1905000 h 2273300"/>
                <a:gd name="connsiteX60" fmla="*/ 660400 w 946150"/>
                <a:gd name="connsiteY60" fmla="*/ 1905000 h 2273300"/>
                <a:gd name="connsiteX61" fmla="*/ 571500 w 946150"/>
                <a:gd name="connsiteY61" fmla="*/ 1917700 h 2273300"/>
                <a:gd name="connsiteX62" fmla="*/ 558800 w 946150"/>
                <a:gd name="connsiteY62" fmla="*/ 1981200 h 2273300"/>
                <a:gd name="connsiteX63" fmla="*/ 514350 w 946150"/>
                <a:gd name="connsiteY63" fmla="*/ 2012950 h 2273300"/>
                <a:gd name="connsiteX64" fmla="*/ 476250 w 946150"/>
                <a:gd name="connsiteY64" fmla="*/ 2108200 h 2273300"/>
                <a:gd name="connsiteX65" fmla="*/ 520700 w 946150"/>
                <a:gd name="connsiteY65" fmla="*/ 2165350 h 2273300"/>
                <a:gd name="connsiteX66" fmla="*/ 533400 w 946150"/>
                <a:gd name="connsiteY66" fmla="*/ 227330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46150" h="2273300">
                  <a:moveTo>
                    <a:pt x="0" y="127000"/>
                  </a:moveTo>
                  <a:lnTo>
                    <a:pt x="107950" y="38100"/>
                  </a:lnTo>
                  <a:lnTo>
                    <a:pt x="209550" y="19050"/>
                  </a:lnTo>
                  <a:lnTo>
                    <a:pt x="241300" y="0"/>
                  </a:lnTo>
                  <a:lnTo>
                    <a:pt x="285750" y="38100"/>
                  </a:lnTo>
                  <a:lnTo>
                    <a:pt x="254000" y="95250"/>
                  </a:lnTo>
                  <a:lnTo>
                    <a:pt x="266700" y="158750"/>
                  </a:lnTo>
                  <a:lnTo>
                    <a:pt x="311150" y="139700"/>
                  </a:lnTo>
                  <a:lnTo>
                    <a:pt x="355600" y="101600"/>
                  </a:lnTo>
                  <a:lnTo>
                    <a:pt x="355600" y="101600"/>
                  </a:lnTo>
                  <a:lnTo>
                    <a:pt x="438150" y="107950"/>
                  </a:lnTo>
                  <a:lnTo>
                    <a:pt x="438150" y="10795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596900" y="114300"/>
                  </a:lnTo>
                  <a:lnTo>
                    <a:pt x="622300" y="76200"/>
                  </a:lnTo>
                  <a:lnTo>
                    <a:pt x="723900" y="88900"/>
                  </a:lnTo>
                  <a:lnTo>
                    <a:pt x="723900" y="88900"/>
                  </a:lnTo>
                  <a:lnTo>
                    <a:pt x="806450" y="95250"/>
                  </a:lnTo>
                  <a:lnTo>
                    <a:pt x="806450" y="95250"/>
                  </a:lnTo>
                  <a:lnTo>
                    <a:pt x="838200" y="152400"/>
                  </a:lnTo>
                  <a:lnTo>
                    <a:pt x="838200" y="222250"/>
                  </a:lnTo>
                  <a:lnTo>
                    <a:pt x="876300" y="215900"/>
                  </a:lnTo>
                  <a:lnTo>
                    <a:pt x="927100" y="222250"/>
                  </a:lnTo>
                  <a:lnTo>
                    <a:pt x="946150" y="260350"/>
                  </a:lnTo>
                  <a:lnTo>
                    <a:pt x="914400" y="355600"/>
                  </a:lnTo>
                  <a:lnTo>
                    <a:pt x="838200" y="412750"/>
                  </a:lnTo>
                  <a:lnTo>
                    <a:pt x="762000" y="438150"/>
                  </a:lnTo>
                  <a:cubicBezTo>
                    <a:pt x="735978" y="522723"/>
                    <a:pt x="736600" y="549490"/>
                    <a:pt x="736600" y="514350"/>
                  </a:cubicBezTo>
                  <a:lnTo>
                    <a:pt x="685800" y="520700"/>
                  </a:lnTo>
                  <a:lnTo>
                    <a:pt x="742950" y="603250"/>
                  </a:lnTo>
                  <a:lnTo>
                    <a:pt x="730250" y="641350"/>
                  </a:lnTo>
                  <a:lnTo>
                    <a:pt x="742950" y="704850"/>
                  </a:lnTo>
                  <a:lnTo>
                    <a:pt x="742950" y="755650"/>
                  </a:lnTo>
                  <a:lnTo>
                    <a:pt x="717550" y="787400"/>
                  </a:lnTo>
                  <a:lnTo>
                    <a:pt x="749300" y="850900"/>
                  </a:lnTo>
                  <a:lnTo>
                    <a:pt x="692150" y="889000"/>
                  </a:lnTo>
                  <a:lnTo>
                    <a:pt x="647700" y="920750"/>
                  </a:lnTo>
                  <a:lnTo>
                    <a:pt x="685800" y="946150"/>
                  </a:lnTo>
                  <a:lnTo>
                    <a:pt x="685800" y="946150"/>
                  </a:lnTo>
                  <a:lnTo>
                    <a:pt x="717550" y="1003300"/>
                  </a:lnTo>
                  <a:lnTo>
                    <a:pt x="698500" y="1060450"/>
                  </a:lnTo>
                  <a:lnTo>
                    <a:pt x="698500" y="1060450"/>
                  </a:lnTo>
                  <a:lnTo>
                    <a:pt x="673100" y="1143000"/>
                  </a:lnTo>
                  <a:lnTo>
                    <a:pt x="584200" y="1155700"/>
                  </a:lnTo>
                  <a:lnTo>
                    <a:pt x="482600" y="1162050"/>
                  </a:lnTo>
                  <a:lnTo>
                    <a:pt x="533400" y="1238250"/>
                  </a:lnTo>
                  <a:lnTo>
                    <a:pt x="571500" y="1270000"/>
                  </a:lnTo>
                  <a:lnTo>
                    <a:pt x="571500" y="1320800"/>
                  </a:lnTo>
                  <a:lnTo>
                    <a:pt x="603250" y="1377950"/>
                  </a:lnTo>
                  <a:lnTo>
                    <a:pt x="647700" y="1416050"/>
                  </a:lnTo>
                  <a:lnTo>
                    <a:pt x="692150" y="1428750"/>
                  </a:lnTo>
                  <a:lnTo>
                    <a:pt x="666750" y="1517650"/>
                  </a:lnTo>
                  <a:lnTo>
                    <a:pt x="584200" y="1574800"/>
                  </a:lnTo>
                  <a:lnTo>
                    <a:pt x="584200" y="1631950"/>
                  </a:lnTo>
                  <a:lnTo>
                    <a:pt x="552450" y="1708150"/>
                  </a:lnTo>
                  <a:lnTo>
                    <a:pt x="635000" y="1822450"/>
                  </a:lnTo>
                  <a:lnTo>
                    <a:pt x="704850" y="1816100"/>
                  </a:lnTo>
                  <a:lnTo>
                    <a:pt x="660400" y="1905000"/>
                  </a:lnTo>
                  <a:lnTo>
                    <a:pt x="660400" y="1905000"/>
                  </a:lnTo>
                  <a:lnTo>
                    <a:pt x="571500" y="1917700"/>
                  </a:lnTo>
                  <a:lnTo>
                    <a:pt x="558800" y="1981200"/>
                  </a:lnTo>
                  <a:lnTo>
                    <a:pt x="514350" y="2012950"/>
                  </a:lnTo>
                  <a:lnTo>
                    <a:pt x="476250" y="2108200"/>
                  </a:lnTo>
                  <a:lnTo>
                    <a:pt x="520700" y="2165350"/>
                  </a:lnTo>
                  <a:lnTo>
                    <a:pt x="533400" y="2273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5" name="Freihandform 94"/>
            <p:cNvSpPr/>
            <p:nvPr/>
          </p:nvSpPr>
          <p:spPr>
            <a:xfrm>
              <a:off x="5003800" y="1676400"/>
              <a:ext cx="1744133" cy="495300"/>
            </a:xfrm>
            <a:custGeom>
              <a:avLst/>
              <a:gdLst>
                <a:gd name="connsiteX0" fmla="*/ 1744133 w 1744133"/>
                <a:gd name="connsiteY0" fmla="*/ 448733 h 495300"/>
                <a:gd name="connsiteX1" fmla="*/ 1706033 w 1744133"/>
                <a:gd name="connsiteY1" fmla="*/ 440267 h 495300"/>
                <a:gd name="connsiteX2" fmla="*/ 1642533 w 1744133"/>
                <a:gd name="connsiteY2" fmla="*/ 431800 h 495300"/>
                <a:gd name="connsiteX3" fmla="*/ 1595967 w 1744133"/>
                <a:gd name="connsiteY3" fmla="*/ 465667 h 495300"/>
                <a:gd name="connsiteX4" fmla="*/ 1562100 w 1744133"/>
                <a:gd name="connsiteY4" fmla="*/ 482600 h 495300"/>
                <a:gd name="connsiteX5" fmla="*/ 1502833 w 1744133"/>
                <a:gd name="connsiteY5" fmla="*/ 495300 h 495300"/>
                <a:gd name="connsiteX6" fmla="*/ 1473200 w 1744133"/>
                <a:gd name="connsiteY6" fmla="*/ 478367 h 495300"/>
                <a:gd name="connsiteX7" fmla="*/ 1413933 w 1744133"/>
                <a:gd name="connsiteY7" fmla="*/ 448733 h 495300"/>
                <a:gd name="connsiteX8" fmla="*/ 1375833 w 1744133"/>
                <a:gd name="connsiteY8" fmla="*/ 465667 h 495300"/>
                <a:gd name="connsiteX9" fmla="*/ 1358900 w 1744133"/>
                <a:gd name="connsiteY9" fmla="*/ 495300 h 495300"/>
                <a:gd name="connsiteX10" fmla="*/ 1333500 w 1744133"/>
                <a:gd name="connsiteY10" fmla="*/ 486833 h 495300"/>
                <a:gd name="connsiteX11" fmla="*/ 1295400 w 1744133"/>
                <a:gd name="connsiteY11" fmla="*/ 440267 h 495300"/>
                <a:gd name="connsiteX12" fmla="*/ 1231900 w 1744133"/>
                <a:gd name="connsiteY12" fmla="*/ 419100 h 495300"/>
                <a:gd name="connsiteX13" fmla="*/ 1189567 w 1744133"/>
                <a:gd name="connsiteY13" fmla="*/ 444500 h 495300"/>
                <a:gd name="connsiteX14" fmla="*/ 1155700 w 1744133"/>
                <a:gd name="connsiteY14" fmla="*/ 448733 h 495300"/>
                <a:gd name="connsiteX15" fmla="*/ 1130300 w 1744133"/>
                <a:gd name="connsiteY15" fmla="*/ 414867 h 495300"/>
                <a:gd name="connsiteX16" fmla="*/ 1134533 w 1744133"/>
                <a:gd name="connsiteY16" fmla="*/ 364067 h 495300"/>
                <a:gd name="connsiteX17" fmla="*/ 1100667 w 1744133"/>
                <a:gd name="connsiteY17" fmla="*/ 317500 h 495300"/>
                <a:gd name="connsiteX18" fmla="*/ 1041400 w 1744133"/>
                <a:gd name="connsiteY18" fmla="*/ 321733 h 495300"/>
                <a:gd name="connsiteX19" fmla="*/ 1003300 w 1744133"/>
                <a:gd name="connsiteY19" fmla="*/ 283633 h 495300"/>
                <a:gd name="connsiteX20" fmla="*/ 956733 w 1744133"/>
                <a:gd name="connsiteY20" fmla="*/ 279400 h 495300"/>
                <a:gd name="connsiteX21" fmla="*/ 872067 w 1744133"/>
                <a:gd name="connsiteY21" fmla="*/ 254000 h 495300"/>
                <a:gd name="connsiteX22" fmla="*/ 863600 w 1744133"/>
                <a:gd name="connsiteY22" fmla="*/ 330200 h 495300"/>
                <a:gd name="connsiteX23" fmla="*/ 787400 w 1744133"/>
                <a:gd name="connsiteY23" fmla="*/ 330200 h 495300"/>
                <a:gd name="connsiteX24" fmla="*/ 749300 w 1744133"/>
                <a:gd name="connsiteY24" fmla="*/ 317500 h 495300"/>
                <a:gd name="connsiteX25" fmla="*/ 723900 w 1744133"/>
                <a:gd name="connsiteY25" fmla="*/ 325967 h 495300"/>
                <a:gd name="connsiteX26" fmla="*/ 685800 w 1744133"/>
                <a:gd name="connsiteY26" fmla="*/ 304800 h 495300"/>
                <a:gd name="connsiteX27" fmla="*/ 605367 w 1744133"/>
                <a:gd name="connsiteY27" fmla="*/ 330200 h 495300"/>
                <a:gd name="connsiteX28" fmla="*/ 567267 w 1744133"/>
                <a:gd name="connsiteY28" fmla="*/ 275167 h 495300"/>
                <a:gd name="connsiteX29" fmla="*/ 512233 w 1744133"/>
                <a:gd name="connsiteY29" fmla="*/ 249767 h 495300"/>
                <a:gd name="connsiteX30" fmla="*/ 461433 w 1744133"/>
                <a:gd name="connsiteY30" fmla="*/ 292100 h 495300"/>
                <a:gd name="connsiteX31" fmla="*/ 368300 w 1744133"/>
                <a:gd name="connsiteY31" fmla="*/ 245533 h 495300"/>
                <a:gd name="connsiteX32" fmla="*/ 359833 w 1744133"/>
                <a:gd name="connsiteY32" fmla="*/ 190500 h 495300"/>
                <a:gd name="connsiteX33" fmla="*/ 304800 w 1744133"/>
                <a:gd name="connsiteY33" fmla="*/ 198967 h 495300"/>
                <a:gd name="connsiteX34" fmla="*/ 224367 w 1744133"/>
                <a:gd name="connsiteY34" fmla="*/ 173567 h 495300"/>
                <a:gd name="connsiteX35" fmla="*/ 169333 w 1744133"/>
                <a:gd name="connsiteY35" fmla="*/ 152400 h 495300"/>
                <a:gd name="connsiteX36" fmla="*/ 160867 w 1744133"/>
                <a:gd name="connsiteY36" fmla="*/ 122767 h 495300"/>
                <a:gd name="connsiteX37" fmla="*/ 143933 w 1744133"/>
                <a:gd name="connsiteY37" fmla="*/ 160867 h 495300"/>
                <a:gd name="connsiteX38" fmla="*/ 105833 w 1744133"/>
                <a:gd name="connsiteY38" fmla="*/ 135467 h 495300"/>
                <a:gd name="connsiteX39" fmla="*/ 148167 w 1744133"/>
                <a:gd name="connsiteY39" fmla="*/ 84667 h 495300"/>
                <a:gd name="connsiteX40" fmla="*/ 135467 w 1744133"/>
                <a:gd name="connsiteY40" fmla="*/ 50800 h 495300"/>
                <a:gd name="connsiteX41" fmla="*/ 101600 w 1744133"/>
                <a:gd name="connsiteY41" fmla="*/ 42333 h 495300"/>
                <a:gd name="connsiteX42" fmla="*/ 55033 w 1744133"/>
                <a:gd name="connsiteY42" fmla="*/ 55033 h 495300"/>
                <a:gd name="connsiteX43" fmla="*/ 42333 w 1744133"/>
                <a:gd name="connsiteY43" fmla="*/ 29633 h 495300"/>
                <a:gd name="connsiteX44" fmla="*/ 16933 w 1744133"/>
                <a:gd name="connsiteY44" fmla="*/ 33867 h 495300"/>
                <a:gd name="connsiteX45" fmla="*/ 0 w 1744133"/>
                <a:gd name="connsiteY45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4133" h="495300">
                  <a:moveTo>
                    <a:pt x="1744133" y="448733"/>
                  </a:moveTo>
                  <a:lnTo>
                    <a:pt x="1706033" y="440267"/>
                  </a:lnTo>
                  <a:lnTo>
                    <a:pt x="1642533" y="431800"/>
                  </a:lnTo>
                  <a:lnTo>
                    <a:pt x="1595967" y="465667"/>
                  </a:lnTo>
                  <a:lnTo>
                    <a:pt x="1562100" y="482600"/>
                  </a:lnTo>
                  <a:lnTo>
                    <a:pt x="1502833" y="495300"/>
                  </a:lnTo>
                  <a:lnTo>
                    <a:pt x="1473200" y="478367"/>
                  </a:lnTo>
                  <a:lnTo>
                    <a:pt x="1413933" y="448733"/>
                  </a:lnTo>
                  <a:lnTo>
                    <a:pt x="1375833" y="465667"/>
                  </a:lnTo>
                  <a:lnTo>
                    <a:pt x="1358900" y="495300"/>
                  </a:lnTo>
                  <a:lnTo>
                    <a:pt x="1333500" y="486833"/>
                  </a:lnTo>
                  <a:lnTo>
                    <a:pt x="1295400" y="440267"/>
                  </a:lnTo>
                  <a:lnTo>
                    <a:pt x="1231900" y="419100"/>
                  </a:lnTo>
                  <a:lnTo>
                    <a:pt x="1189567" y="444500"/>
                  </a:lnTo>
                  <a:lnTo>
                    <a:pt x="1155700" y="448733"/>
                  </a:lnTo>
                  <a:lnTo>
                    <a:pt x="1130300" y="414867"/>
                  </a:lnTo>
                  <a:lnTo>
                    <a:pt x="1134533" y="364067"/>
                  </a:lnTo>
                  <a:lnTo>
                    <a:pt x="1100667" y="317500"/>
                  </a:lnTo>
                  <a:lnTo>
                    <a:pt x="1041400" y="321733"/>
                  </a:lnTo>
                  <a:lnTo>
                    <a:pt x="1003300" y="283633"/>
                  </a:lnTo>
                  <a:lnTo>
                    <a:pt x="956733" y="279400"/>
                  </a:lnTo>
                  <a:lnTo>
                    <a:pt x="872067" y="254000"/>
                  </a:lnTo>
                  <a:lnTo>
                    <a:pt x="863600" y="330200"/>
                  </a:lnTo>
                  <a:lnTo>
                    <a:pt x="787400" y="330200"/>
                  </a:lnTo>
                  <a:lnTo>
                    <a:pt x="749300" y="317500"/>
                  </a:lnTo>
                  <a:lnTo>
                    <a:pt x="723900" y="325967"/>
                  </a:lnTo>
                  <a:lnTo>
                    <a:pt x="685800" y="304800"/>
                  </a:lnTo>
                  <a:lnTo>
                    <a:pt x="605367" y="330200"/>
                  </a:lnTo>
                  <a:lnTo>
                    <a:pt x="567267" y="275167"/>
                  </a:lnTo>
                  <a:lnTo>
                    <a:pt x="512233" y="249767"/>
                  </a:lnTo>
                  <a:lnTo>
                    <a:pt x="461433" y="292100"/>
                  </a:lnTo>
                  <a:lnTo>
                    <a:pt x="368300" y="245533"/>
                  </a:lnTo>
                  <a:lnTo>
                    <a:pt x="359833" y="190500"/>
                  </a:lnTo>
                  <a:lnTo>
                    <a:pt x="304800" y="198967"/>
                  </a:lnTo>
                  <a:lnTo>
                    <a:pt x="224367" y="173567"/>
                  </a:lnTo>
                  <a:lnTo>
                    <a:pt x="169333" y="152400"/>
                  </a:lnTo>
                  <a:lnTo>
                    <a:pt x="160867" y="122767"/>
                  </a:lnTo>
                  <a:lnTo>
                    <a:pt x="143933" y="160867"/>
                  </a:lnTo>
                  <a:lnTo>
                    <a:pt x="105833" y="135467"/>
                  </a:lnTo>
                  <a:lnTo>
                    <a:pt x="148167" y="84667"/>
                  </a:lnTo>
                  <a:lnTo>
                    <a:pt x="135467" y="50800"/>
                  </a:lnTo>
                  <a:lnTo>
                    <a:pt x="101600" y="42333"/>
                  </a:lnTo>
                  <a:lnTo>
                    <a:pt x="55033" y="55033"/>
                  </a:lnTo>
                  <a:lnTo>
                    <a:pt x="42333" y="29633"/>
                  </a:lnTo>
                  <a:lnTo>
                    <a:pt x="16933" y="33867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Freihandform 95"/>
            <p:cNvSpPr/>
            <p:nvPr/>
          </p:nvSpPr>
          <p:spPr>
            <a:xfrm>
              <a:off x="6129867" y="2019300"/>
              <a:ext cx="143933" cy="80433"/>
            </a:xfrm>
            <a:custGeom>
              <a:avLst/>
              <a:gdLst>
                <a:gd name="connsiteX0" fmla="*/ 0 w 143933"/>
                <a:gd name="connsiteY0" fmla="*/ 16933 h 80433"/>
                <a:gd name="connsiteX1" fmla="*/ 50800 w 143933"/>
                <a:gd name="connsiteY1" fmla="*/ 0 h 80433"/>
                <a:gd name="connsiteX2" fmla="*/ 118533 w 143933"/>
                <a:gd name="connsiteY2" fmla="*/ 21167 h 80433"/>
                <a:gd name="connsiteX3" fmla="*/ 143933 w 143933"/>
                <a:gd name="connsiteY3" fmla="*/ 50800 h 80433"/>
                <a:gd name="connsiteX4" fmla="*/ 105833 w 143933"/>
                <a:gd name="connsiteY4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80433">
                  <a:moveTo>
                    <a:pt x="0" y="16933"/>
                  </a:moveTo>
                  <a:lnTo>
                    <a:pt x="50800" y="0"/>
                  </a:lnTo>
                  <a:lnTo>
                    <a:pt x="118533" y="21167"/>
                  </a:lnTo>
                  <a:lnTo>
                    <a:pt x="143933" y="50800"/>
                  </a:lnTo>
                  <a:lnTo>
                    <a:pt x="105833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7" name="Gruppierung 12"/>
            <p:cNvGrpSpPr/>
            <p:nvPr/>
          </p:nvGrpSpPr>
          <p:grpSpPr>
            <a:xfrm>
              <a:off x="5864837" y="2586212"/>
              <a:ext cx="1021126" cy="322088"/>
              <a:chOff x="6194000" y="1542123"/>
              <a:chExt cx="1021126" cy="322088"/>
            </a:xfrm>
          </p:grpSpPr>
          <p:sp>
            <p:nvSpPr>
              <p:cNvPr id="131" name="Textfeld 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Barcelona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32" name="Oval 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8" name="Gruppierung 13"/>
            <p:cNvGrpSpPr/>
            <p:nvPr/>
          </p:nvGrpSpPr>
          <p:grpSpPr>
            <a:xfrm>
              <a:off x="4805611" y="2455263"/>
              <a:ext cx="1021126" cy="322088"/>
              <a:chOff x="6194000" y="1542123"/>
              <a:chExt cx="1021126" cy="322088"/>
            </a:xfrm>
          </p:grpSpPr>
          <p:sp>
            <p:nvSpPr>
              <p:cNvPr id="129" name="Textfeld 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Saragossa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30" name="Oval 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9" name="Gruppierung 16"/>
            <p:cNvGrpSpPr/>
            <p:nvPr/>
          </p:nvGrpSpPr>
          <p:grpSpPr>
            <a:xfrm>
              <a:off x="1906224" y="3803700"/>
              <a:ext cx="1021126" cy="322088"/>
              <a:chOff x="6194000" y="1542123"/>
              <a:chExt cx="1021126" cy="322088"/>
            </a:xfrm>
          </p:grpSpPr>
          <p:sp>
            <p:nvSpPr>
              <p:cNvPr id="127" name="Textfeld 1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8" name="Oval 1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0" name="Gruppierung 19"/>
            <p:cNvGrpSpPr/>
            <p:nvPr/>
          </p:nvGrpSpPr>
          <p:grpSpPr>
            <a:xfrm>
              <a:off x="3133048" y="2778524"/>
              <a:ext cx="1021126" cy="322088"/>
              <a:chOff x="6194000" y="1542123"/>
              <a:chExt cx="1021126" cy="322088"/>
            </a:xfrm>
          </p:grpSpPr>
          <p:sp>
            <p:nvSpPr>
              <p:cNvPr id="125" name="Textfeld 2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Salamanca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1" name="Gruppierung 22"/>
            <p:cNvGrpSpPr/>
            <p:nvPr/>
          </p:nvGrpSpPr>
          <p:grpSpPr>
            <a:xfrm>
              <a:off x="3002211" y="4404713"/>
              <a:ext cx="1021126" cy="322088"/>
              <a:chOff x="6194000" y="1542123"/>
              <a:chExt cx="1021126" cy="322088"/>
            </a:xfrm>
          </p:grpSpPr>
          <p:sp>
            <p:nvSpPr>
              <p:cNvPr id="123" name="Textfeld 122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Sevilla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2" name="Gruppierung 25"/>
            <p:cNvGrpSpPr/>
            <p:nvPr/>
          </p:nvGrpSpPr>
          <p:grpSpPr>
            <a:xfrm>
              <a:off x="3557224" y="4700762"/>
              <a:ext cx="1021126" cy="322088"/>
              <a:chOff x="6194000" y="1542123"/>
              <a:chExt cx="1021126" cy="322088"/>
            </a:xfrm>
          </p:grpSpPr>
          <p:sp>
            <p:nvSpPr>
              <p:cNvPr id="121" name="Textfeld 12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Malaga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3" name="Gruppierung 28"/>
            <p:cNvGrpSpPr/>
            <p:nvPr/>
          </p:nvGrpSpPr>
          <p:grpSpPr>
            <a:xfrm>
              <a:off x="4984750" y="3443512"/>
              <a:ext cx="1021126" cy="322088"/>
              <a:chOff x="6194000" y="1542123"/>
              <a:chExt cx="1021126" cy="322088"/>
            </a:xfrm>
          </p:grpSpPr>
          <p:sp>
            <p:nvSpPr>
              <p:cNvPr id="119" name="Textfeld 118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Valencia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4" name="Gruppierung 31"/>
            <p:cNvGrpSpPr/>
            <p:nvPr/>
          </p:nvGrpSpPr>
          <p:grpSpPr>
            <a:xfrm>
              <a:off x="3830274" y="3043412"/>
              <a:ext cx="1021126" cy="322088"/>
              <a:chOff x="6194000" y="1542123"/>
              <a:chExt cx="1021126" cy="322088"/>
            </a:xfrm>
          </p:grpSpPr>
          <p:sp>
            <p:nvSpPr>
              <p:cNvPr id="117" name="Textfeld 116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Madrid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5" name="Gruppierung 34"/>
            <p:cNvGrpSpPr/>
            <p:nvPr/>
          </p:nvGrpSpPr>
          <p:grpSpPr>
            <a:xfrm>
              <a:off x="2080172" y="2694319"/>
              <a:ext cx="1021126" cy="322088"/>
              <a:chOff x="6194000" y="1542123"/>
              <a:chExt cx="1021126" cy="322088"/>
            </a:xfrm>
          </p:grpSpPr>
          <p:sp>
            <p:nvSpPr>
              <p:cNvPr id="115" name="Textfeld 1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Porto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6" name="Gruppierung 37"/>
            <p:cNvGrpSpPr/>
            <p:nvPr/>
          </p:nvGrpSpPr>
          <p:grpSpPr>
            <a:xfrm>
              <a:off x="4541524" y="1900589"/>
              <a:ext cx="1021126" cy="322088"/>
              <a:chOff x="6194000" y="1542123"/>
              <a:chExt cx="1021126" cy="322088"/>
            </a:xfrm>
          </p:grpSpPr>
          <p:sp>
            <p:nvSpPr>
              <p:cNvPr id="113" name="Textfeld 112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Pamplona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7" name="Gruppierung 40"/>
            <p:cNvGrpSpPr/>
            <p:nvPr/>
          </p:nvGrpSpPr>
          <p:grpSpPr>
            <a:xfrm>
              <a:off x="3804484" y="1595608"/>
              <a:ext cx="1021126" cy="322088"/>
              <a:chOff x="6194000" y="1542123"/>
              <a:chExt cx="1021126" cy="322088"/>
            </a:xfrm>
          </p:grpSpPr>
          <p:sp>
            <p:nvSpPr>
              <p:cNvPr id="111" name="Textfeld 1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Santander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8" name="Gruppierung 43"/>
            <p:cNvGrpSpPr/>
            <p:nvPr/>
          </p:nvGrpSpPr>
          <p:grpSpPr>
            <a:xfrm>
              <a:off x="2168677" y="1642532"/>
              <a:ext cx="1021126" cy="322088"/>
              <a:chOff x="6194000" y="1542123"/>
              <a:chExt cx="1021126" cy="322088"/>
            </a:xfrm>
          </p:grpSpPr>
          <p:sp>
            <p:nvSpPr>
              <p:cNvPr id="109" name="Textfeld 108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2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r>
              <a:rPr lang="de-DE" dirty="0" smtClean="0"/>
              <a:t>: Entscheidung des Spanischen B</a:t>
            </a:r>
            <a:r>
              <a:rPr lang="de-DE" dirty="0" smtClean="0"/>
              <a:t>ürgerkriegs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10</a:t>
            </a:fld>
            <a:endParaRPr lang="de-DE" dirty="0"/>
          </a:p>
        </p:txBody>
      </p:sp>
      <p:grpSp>
        <p:nvGrpSpPr>
          <p:cNvPr id="23" name="Gruppierung 18"/>
          <p:cNvGrpSpPr/>
          <p:nvPr/>
        </p:nvGrpSpPr>
        <p:grpSpPr>
          <a:xfrm>
            <a:off x="281897" y="2563263"/>
            <a:ext cx="2772453" cy="802240"/>
            <a:chOff x="1587876" y="-6308772"/>
            <a:chExt cx="2734883" cy="1346047"/>
          </a:xfrm>
        </p:grpSpPr>
        <p:sp>
          <p:nvSpPr>
            <p:cNvPr id="27" name="Textfeld 26"/>
            <p:cNvSpPr txBox="1"/>
            <p:nvPr/>
          </p:nvSpPr>
          <p:spPr>
            <a:xfrm>
              <a:off x="1587876" y="-5840615"/>
              <a:ext cx="2734883" cy="87789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Die republikanische Regierung flieht von Valencia nach Barcelona</a:t>
              </a:r>
            </a:p>
          </p:txBody>
        </p:sp>
        <p:cxnSp>
          <p:nvCxnSpPr>
            <p:cNvPr id="28" name="Gerade Verbindung mit Pfeil 27"/>
            <p:cNvCxnSpPr>
              <a:stCxn id="24" idx="2"/>
              <a:endCxn id="27" idx="0"/>
            </p:cNvCxnSpPr>
            <p:nvPr/>
          </p:nvCxnSpPr>
          <p:spPr>
            <a:xfrm rot="5400000">
              <a:off x="3064180" y="-6417634"/>
              <a:ext cx="468153" cy="685878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90" name="Freihandform 89"/>
          <p:cNvSpPr/>
          <p:nvPr/>
        </p:nvSpPr>
        <p:spPr>
          <a:xfrm>
            <a:off x="2490611" y="1566333"/>
            <a:ext cx="3069167" cy="3421945"/>
          </a:xfrm>
          <a:custGeom>
            <a:avLst/>
            <a:gdLst>
              <a:gd name="connsiteX0" fmla="*/ 1143000 w 3069167"/>
              <a:gd name="connsiteY0" fmla="*/ 3421945 h 3421945"/>
              <a:gd name="connsiteX1" fmla="*/ 1418167 w 3069167"/>
              <a:gd name="connsiteY1" fmla="*/ 3175000 h 3421945"/>
              <a:gd name="connsiteX2" fmla="*/ 2003778 w 3069167"/>
              <a:gd name="connsiteY2" fmla="*/ 3090334 h 3421945"/>
              <a:gd name="connsiteX3" fmla="*/ 1890889 w 3069167"/>
              <a:gd name="connsiteY3" fmla="*/ 2892778 h 3421945"/>
              <a:gd name="connsiteX4" fmla="*/ 1686278 w 3069167"/>
              <a:gd name="connsiteY4" fmla="*/ 2892778 h 3421945"/>
              <a:gd name="connsiteX5" fmla="*/ 1509889 w 3069167"/>
              <a:gd name="connsiteY5" fmla="*/ 2681111 h 3421945"/>
              <a:gd name="connsiteX6" fmla="*/ 1495778 w 3069167"/>
              <a:gd name="connsiteY6" fmla="*/ 2518834 h 3421945"/>
              <a:gd name="connsiteX7" fmla="*/ 1382889 w 3069167"/>
              <a:gd name="connsiteY7" fmla="*/ 2490611 h 3421945"/>
              <a:gd name="connsiteX8" fmla="*/ 1135945 w 3069167"/>
              <a:gd name="connsiteY8" fmla="*/ 2271889 h 3421945"/>
              <a:gd name="connsiteX9" fmla="*/ 1093611 w 3069167"/>
              <a:gd name="connsiteY9" fmla="*/ 2151945 h 3421945"/>
              <a:gd name="connsiteX10" fmla="*/ 1135945 w 3069167"/>
              <a:gd name="connsiteY10" fmla="*/ 1869723 h 3421945"/>
              <a:gd name="connsiteX11" fmla="*/ 1319389 w 3069167"/>
              <a:gd name="connsiteY11" fmla="*/ 1778000 h 3421945"/>
              <a:gd name="connsiteX12" fmla="*/ 1665111 w 3069167"/>
              <a:gd name="connsiteY12" fmla="*/ 1763889 h 3421945"/>
              <a:gd name="connsiteX13" fmla="*/ 1820333 w 3069167"/>
              <a:gd name="connsiteY13" fmla="*/ 1735667 h 3421945"/>
              <a:gd name="connsiteX14" fmla="*/ 1770945 w 3069167"/>
              <a:gd name="connsiteY14" fmla="*/ 1573389 h 3421945"/>
              <a:gd name="connsiteX15" fmla="*/ 1785056 w 3069167"/>
              <a:gd name="connsiteY15" fmla="*/ 1347611 h 3421945"/>
              <a:gd name="connsiteX16" fmla="*/ 2095500 w 3069167"/>
              <a:gd name="connsiteY16" fmla="*/ 1206500 h 3421945"/>
              <a:gd name="connsiteX17" fmla="*/ 2681111 w 3069167"/>
              <a:gd name="connsiteY17" fmla="*/ 1636889 h 3421945"/>
              <a:gd name="connsiteX18" fmla="*/ 2822222 w 3069167"/>
              <a:gd name="connsiteY18" fmla="*/ 1573389 h 3421945"/>
              <a:gd name="connsiteX19" fmla="*/ 2737556 w 3069167"/>
              <a:gd name="connsiteY19" fmla="*/ 1439334 h 3421945"/>
              <a:gd name="connsiteX20" fmla="*/ 2984500 w 3069167"/>
              <a:gd name="connsiteY20" fmla="*/ 1037167 h 3421945"/>
              <a:gd name="connsiteX21" fmla="*/ 2956278 w 3069167"/>
              <a:gd name="connsiteY21" fmla="*/ 811389 h 3421945"/>
              <a:gd name="connsiteX22" fmla="*/ 3069167 w 3069167"/>
              <a:gd name="connsiteY22" fmla="*/ 571500 h 3421945"/>
              <a:gd name="connsiteX23" fmla="*/ 2864556 w 3069167"/>
              <a:gd name="connsiteY23" fmla="*/ 451556 h 3421945"/>
              <a:gd name="connsiteX24" fmla="*/ 2582333 w 3069167"/>
              <a:gd name="connsiteY24" fmla="*/ 317500 h 3421945"/>
              <a:gd name="connsiteX25" fmla="*/ 2434167 w 3069167"/>
              <a:gd name="connsiteY25" fmla="*/ 218723 h 3421945"/>
              <a:gd name="connsiteX26" fmla="*/ 2039056 w 3069167"/>
              <a:gd name="connsiteY26" fmla="*/ 155223 h 3421945"/>
              <a:gd name="connsiteX27" fmla="*/ 1672167 w 3069167"/>
              <a:gd name="connsiteY27" fmla="*/ 197556 h 3421945"/>
              <a:gd name="connsiteX28" fmla="*/ 1262945 w 3069167"/>
              <a:gd name="connsiteY28" fmla="*/ 98778 h 3421945"/>
              <a:gd name="connsiteX29" fmla="*/ 1044222 w 3069167"/>
              <a:gd name="connsiteY29" fmla="*/ 84667 h 3421945"/>
              <a:gd name="connsiteX30" fmla="*/ 613833 w 3069167"/>
              <a:gd name="connsiteY30" fmla="*/ 98778 h 3421945"/>
              <a:gd name="connsiteX31" fmla="*/ 423333 w 3069167"/>
              <a:gd name="connsiteY31" fmla="*/ 0 h 3421945"/>
              <a:gd name="connsiteX32" fmla="*/ 0 w 3069167"/>
              <a:gd name="connsiteY32" fmla="*/ 261056 h 3421945"/>
              <a:gd name="connsiteX33" fmla="*/ 119945 w 3069167"/>
              <a:gd name="connsiteY33" fmla="*/ 430389 h 3421945"/>
              <a:gd name="connsiteX34" fmla="*/ 134056 w 3069167"/>
              <a:gd name="connsiteY34" fmla="*/ 684389 h 3421945"/>
              <a:gd name="connsiteX35" fmla="*/ 282222 w 3069167"/>
              <a:gd name="connsiteY35" fmla="*/ 649111 h 3421945"/>
              <a:gd name="connsiteX36" fmla="*/ 345722 w 3069167"/>
              <a:gd name="connsiteY36" fmla="*/ 747889 h 3421945"/>
              <a:gd name="connsiteX37" fmla="*/ 627945 w 3069167"/>
              <a:gd name="connsiteY37" fmla="*/ 705556 h 3421945"/>
              <a:gd name="connsiteX38" fmla="*/ 867833 w 3069167"/>
              <a:gd name="connsiteY38" fmla="*/ 747889 h 3421945"/>
              <a:gd name="connsiteX39" fmla="*/ 917222 w 3069167"/>
              <a:gd name="connsiteY39" fmla="*/ 881945 h 3421945"/>
              <a:gd name="connsiteX40" fmla="*/ 1030111 w 3069167"/>
              <a:gd name="connsiteY40" fmla="*/ 917223 h 3421945"/>
              <a:gd name="connsiteX41" fmla="*/ 952500 w 3069167"/>
              <a:gd name="connsiteY41" fmla="*/ 1114778 h 3421945"/>
              <a:gd name="connsiteX42" fmla="*/ 797278 w 3069167"/>
              <a:gd name="connsiteY42" fmla="*/ 1241778 h 3421945"/>
              <a:gd name="connsiteX43" fmla="*/ 811389 w 3069167"/>
              <a:gd name="connsiteY43" fmla="*/ 1587500 h 3421945"/>
              <a:gd name="connsiteX44" fmla="*/ 733778 w 3069167"/>
              <a:gd name="connsiteY44" fmla="*/ 1897945 h 3421945"/>
              <a:gd name="connsiteX45" fmla="*/ 606778 w 3069167"/>
              <a:gd name="connsiteY45" fmla="*/ 1926167 h 3421945"/>
              <a:gd name="connsiteX46" fmla="*/ 677333 w 3069167"/>
              <a:gd name="connsiteY46" fmla="*/ 2088445 h 3421945"/>
              <a:gd name="connsiteX47" fmla="*/ 776111 w 3069167"/>
              <a:gd name="connsiteY47" fmla="*/ 2144889 h 3421945"/>
              <a:gd name="connsiteX48" fmla="*/ 613833 w 3069167"/>
              <a:gd name="connsiteY48" fmla="*/ 2384778 h 3421945"/>
              <a:gd name="connsiteX49" fmla="*/ 656167 w 3069167"/>
              <a:gd name="connsiteY49" fmla="*/ 2490611 h 3421945"/>
              <a:gd name="connsiteX50" fmla="*/ 762000 w 3069167"/>
              <a:gd name="connsiteY50" fmla="*/ 2497667 h 3421945"/>
              <a:gd name="connsiteX51" fmla="*/ 733778 w 3069167"/>
              <a:gd name="connsiteY51" fmla="*/ 2617611 h 3421945"/>
              <a:gd name="connsiteX52" fmla="*/ 543278 w 3069167"/>
              <a:gd name="connsiteY52" fmla="*/ 2794000 h 3421945"/>
              <a:gd name="connsiteX53" fmla="*/ 592667 w 3069167"/>
              <a:gd name="connsiteY53" fmla="*/ 2906889 h 3421945"/>
              <a:gd name="connsiteX54" fmla="*/ 839611 w 3069167"/>
              <a:gd name="connsiteY54" fmla="*/ 2977445 h 3421945"/>
              <a:gd name="connsiteX55" fmla="*/ 959556 w 3069167"/>
              <a:gd name="connsiteY55" fmla="*/ 3132667 h 3421945"/>
              <a:gd name="connsiteX56" fmla="*/ 1044222 w 3069167"/>
              <a:gd name="connsiteY56" fmla="*/ 3365500 h 3421945"/>
              <a:gd name="connsiteX57" fmla="*/ 1143000 w 3069167"/>
              <a:gd name="connsiteY57" fmla="*/ 3421945 h 342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9167" h="3421945">
                <a:moveTo>
                  <a:pt x="1143000" y="3421945"/>
                </a:moveTo>
                <a:lnTo>
                  <a:pt x="1418167" y="3175000"/>
                </a:lnTo>
                <a:lnTo>
                  <a:pt x="2003778" y="3090334"/>
                </a:lnTo>
                <a:lnTo>
                  <a:pt x="1890889" y="2892778"/>
                </a:lnTo>
                <a:lnTo>
                  <a:pt x="1686278" y="2892778"/>
                </a:lnTo>
                <a:lnTo>
                  <a:pt x="1509889" y="2681111"/>
                </a:lnTo>
                <a:lnTo>
                  <a:pt x="1495778" y="2518834"/>
                </a:lnTo>
                <a:lnTo>
                  <a:pt x="1382889" y="2490611"/>
                </a:lnTo>
                <a:lnTo>
                  <a:pt x="1135945" y="2271889"/>
                </a:lnTo>
                <a:lnTo>
                  <a:pt x="1093611" y="2151945"/>
                </a:lnTo>
                <a:lnTo>
                  <a:pt x="1135945" y="1869723"/>
                </a:lnTo>
                <a:lnTo>
                  <a:pt x="1319389" y="1778000"/>
                </a:lnTo>
                <a:lnTo>
                  <a:pt x="1665111" y="1763889"/>
                </a:lnTo>
                <a:lnTo>
                  <a:pt x="1820333" y="1735667"/>
                </a:lnTo>
                <a:lnTo>
                  <a:pt x="1770945" y="1573389"/>
                </a:lnTo>
                <a:lnTo>
                  <a:pt x="1785056" y="1347611"/>
                </a:lnTo>
                <a:lnTo>
                  <a:pt x="2095500" y="1206500"/>
                </a:lnTo>
                <a:lnTo>
                  <a:pt x="2681111" y="1636889"/>
                </a:lnTo>
                <a:lnTo>
                  <a:pt x="2822222" y="1573389"/>
                </a:lnTo>
                <a:lnTo>
                  <a:pt x="2737556" y="1439334"/>
                </a:lnTo>
                <a:lnTo>
                  <a:pt x="2984500" y="1037167"/>
                </a:lnTo>
                <a:lnTo>
                  <a:pt x="2956278" y="811389"/>
                </a:lnTo>
                <a:lnTo>
                  <a:pt x="3069167" y="571500"/>
                </a:lnTo>
                <a:lnTo>
                  <a:pt x="2864556" y="451556"/>
                </a:lnTo>
                <a:lnTo>
                  <a:pt x="2582333" y="317500"/>
                </a:lnTo>
                <a:lnTo>
                  <a:pt x="2434167" y="218723"/>
                </a:lnTo>
                <a:lnTo>
                  <a:pt x="2039056" y="155223"/>
                </a:lnTo>
                <a:lnTo>
                  <a:pt x="1672167" y="197556"/>
                </a:lnTo>
                <a:lnTo>
                  <a:pt x="1262945" y="98778"/>
                </a:lnTo>
                <a:lnTo>
                  <a:pt x="1044222" y="84667"/>
                </a:lnTo>
                <a:lnTo>
                  <a:pt x="613833" y="98778"/>
                </a:lnTo>
                <a:lnTo>
                  <a:pt x="423333" y="0"/>
                </a:lnTo>
                <a:lnTo>
                  <a:pt x="0" y="261056"/>
                </a:lnTo>
                <a:lnTo>
                  <a:pt x="119945" y="430389"/>
                </a:lnTo>
                <a:lnTo>
                  <a:pt x="134056" y="684389"/>
                </a:lnTo>
                <a:lnTo>
                  <a:pt x="282222" y="649111"/>
                </a:lnTo>
                <a:lnTo>
                  <a:pt x="345722" y="747889"/>
                </a:lnTo>
                <a:lnTo>
                  <a:pt x="627945" y="705556"/>
                </a:lnTo>
                <a:lnTo>
                  <a:pt x="867833" y="747889"/>
                </a:lnTo>
                <a:lnTo>
                  <a:pt x="917222" y="881945"/>
                </a:lnTo>
                <a:lnTo>
                  <a:pt x="1030111" y="917223"/>
                </a:lnTo>
                <a:lnTo>
                  <a:pt x="952500" y="1114778"/>
                </a:lnTo>
                <a:lnTo>
                  <a:pt x="797278" y="1241778"/>
                </a:lnTo>
                <a:lnTo>
                  <a:pt x="811389" y="1587500"/>
                </a:lnTo>
                <a:lnTo>
                  <a:pt x="733778" y="1897945"/>
                </a:lnTo>
                <a:lnTo>
                  <a:pt x="606778" y="1926167"/>
                </a:lnTo>
                <a:lnTo>
                  <a:pt x="677333" y="2088445"/>
                </a:lnTo>
                <a:lnTo>
                  <a:pt x="776111" y="2144889"/>
                </a:lnTo>
                <a:lnTo>
                  <a:pt x="613833" y="2384778"/>
                </a:lnTo>
                <a:lnTo>
                  <a:pt x="656167" y="2490611"/>
                </a:lnTo>
                <a:lnTo>
                  <a:pt x="762000" y="2497667"/>
                </a:lnTo>
                <a:lnTo>
                  <a:pt x="733778" y="2617611"/>
                </a:lnTo>
                <a:lnTo>
                  <a:pt x="543278" y="2794000"/>
                </a:lnTo>
                <a:lnTo>
                  <a:pt x="592667" y="2906889"/>
                </a:lnTo>
                <a:lnTo>
                  <a:pt x="839611" y="2977445"/>
                </a:lnTo>
                <a:lnTo>
                  <a:pt x="959556" y="3132667"/>
                </a:lnTo>
                <a:lnTo>
                  <a:pt x="1044222" y="3365500"/>
                </a:lnTo>
                <a:lnTo>
                  <a:pt x="1143000" y="3421945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grpSp>
        <p:nvGrpSpPr>
          <p:cNvPr id="20" name="Gruppierung 18"/>
          <p:cNvGrpSpPr/>
          <p:nvPr/>
        </p:nvGrpSpPr>
        <p:grpSpPr>
          <a:xfrm>
            <a:off x="1195023" y="2040043"/>
            <a:ext cx="4196127" cy="1325457"/>
            <a:chOff x="2566544" y="-4426650"/>
            <a:chExt cx="4910951" cy="2223931"/>
          </a:xfrm>
        </p:grpSpPr>
        <p:sp>
          <p:nvSpPr>
            <p:cNvPr id="24" name="Textfeld 23"/>
            <p:cNvSpPr txBox="1"/>
            <p:nvPr/>
          </p:nvSpPr>
          <p:spPr>
            <a:xfrm>
              <a:off x="2566544" y="-4426650"/>
              <a:ext cx="2734883" cy="87789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Nov. 1937: Die Nationalisten rücken auf Valencia vor</a:t>
              </a:r>
            </a:p>
          </p:txBody>
        </p:sp>
        <p:cxnSp>
          <p:nvCxnSpPr>
            <p:cNvPr id="25" name="Gerade Verbindung mit Pfeil 24"/>
            <p:cNvCxnSpPr>
              <a:stCxn id="24" idx="3"/>
            </p:cNvCxnSpPr>
            <p:nvPr/>
          </p:nvCxnSpPr>
          <p:spPr>
            <a:xfrm>
              <a:off x="5301427" y="-3987705"/>
              <a:ext cx="2176068" cy="178498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7" name="Gruppierung 18"/>
          <p:cNvGrpSpPr/>
          <p:nvPr/>
        </p:nvGrpSpPr>
        <p:grpSpPr>
          <a:xfrm>
            <a:off x="251436" y="921052"/>
            <a:ext cx="5215244" cy="1667226"/>
            <a:chOff x="-1935820" y="-6238757"/>
            <a:chExt cx="3940621" cy="2797371"/>
          </a:xfrm>
        </p:grpSpPr>
        <p:sp>
          <p:nvSpPr>
            <p:cNvPr id="21" name="Textfeld 20"/>
            <p:cNvSpPr txBox="1"/>
            <p:nvPr/>
          </p:nvSpPr>
          <p:spPr>
            <a:xfrm>
              <a:off x="-1935820" y="-6238757"/>
              <a:ext cx="3806782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24. Aug. – 07. Sep. 1937: Die Republikaner erringen einen taktischen Sieg in der Schlacht bei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Belchite</a:t>
              </a:r>
              <a:r>
                <a:rPr lang="de-DE" sz="1400" dirty="0" smtClean="0">
                  <a:solidFill>
                    <a:srgbClr val="143C78"/>
                  </a:solidFill>
                </a:rPr>
                <a:t>, können aber das Ziel der Offensive – die Eroberung von Saragossa – nicht erreichen</a:t>
              </a:r>
            </a:p>
          </p:txBody>
        </p:sp>
        <p:cxnSp>
          <p:nvCxnSpPr>
            <p:cNvPr id="22" name="Gerade Verbindung mit Pfeil 21"/>
            <p:cNvCxnSpPr>
              <a:stCxn id="21" idx="2"/>
            </p:cNvCxnSpPr>
            <p:nvPr/>
          </p:nvCxnSpPr>
          <p:spPr>
            <a:xfrm rot="16200000" flipH="1">
              <a:off x="207187" y="-5239000"/>
              <a:ext cx="1557998" cy="203723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6" name="Gruppierung 18"/>
          <p:cNvGrpSpPr/>
          <p:nvPr/>
        </p:nvGrpSpPr>
        <p:grpSpPr>
          <a:xfrm>
            <a:off x="5212011" y="3103136"/>
            <a:ext cx="3775588" cy="1642713"/>
            <a:chOff x="1582067" y="-10047785"/>
            <a:chExt cx="2852822" cy="2756238"/>
          </a:xfrm>
        </p:grpSpPr>
        <p:sp>
          <p:nvSpPr>
            <p:cNvPr id="31" name="Textfeld 30"/>
            <p:cNvSpPr txBox="1"/>
            <p:nvPr/>
          </p:nvSpPr>
          <p:spPr>
            <a:xfrm>
              <a:off x="1582067" y="-8530920"/>
              <a:ext cx="2852822" cy="123937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15. Dez. 1937 – 22. Feb. 1938: Die Nationalisten gewinnen die Schlacht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Teruel</a:t>
              </a:r>
              <a:r>
                <a:rPr lang="de-DE" sz="1400" dirty="0" smtClean="0">
                  <a:solidFill>
                    <a:srgbClr val="660032"/>
                  </a:solidFill>
                </a:rPr>
                <a:t>, was als entscheidender Wendepunkt des Krieges gilt</a:t>
              </a:r>
            </a:p>
          </p:txBody>
        </p:sp>
        <p:cxnSp>
          <p:nvCxnSpPr>
            <p:cNvPr id="32" name="Gerade Verbindung mit Pfeil 31"/>
            <p:cNvCxnSpPr>
              <a:endCxn id="31" idx="0"/>
            </p:cNvCxnSpPr>
            <p:nvPr/>
          </p:nvCxnSpPr>
          <p:spPr>
            <a:xfrm>
              <a:off x="1640655" y="-10047785"/>
              <a:ext cx="1367823" cy="151686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78" name="Gerade Verbindung mit Pfeil 77"/>
          <p:cNvCxnSpPr/>
          <p:nvPr/>
        </p:nvCxnSpPr>
        <p:spPr>
          <a:xfrm>
            <a:off x="4818311" y="2840419"/>
            <a:ext cx="565200" cy="446867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660032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grpSp>
        <p:nvGrpSpPr>
          <p:cNvPr id="135" name="Gruppierung 134"/>
          <p:cNvGrpSpPr/>
          <p:nvPr/>
        </p:nvGrpSpPr>
        <p:grpSpPr>
          <a:xfrm>
            <a:off x="466902" y="3874189"/>
            <a:ext cx="3047950" cy="2363352"/>
            <a:chOff x="644702" y="3797989"/>
            <a:chExt cx="3047950" cy="2363352"/>
          </a:xfrm>
        </p:grpSpPr>
        <p:pic>
          <p:nvPicPr>
            <p:cNvPr id="133" name="Bild 1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702" y="3797989"/>
              <a:ext cx="3047950" cy="2363352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134" name="Textfeld 133"/>
            <p:cNvSpPr txBox="1"/>
            <p:nvPr/>
          </p:nvSpPr>
          <p:spPr>
            <a:xfrm>
              <a:off x="644702" y="3803700"/>
              <a:ext cx="3047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Rep. Kräfte in der Schlacht bei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Belchite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64" name="Gruppierung 63"/>
          <p:cNvGrpSpPr/>
          <p:nvPr/>
        </p:nvGrpSpPr>
        <p:grpSpPr>
          <a:xfrm>
            <a:off x="5788637" y="926445"/>
            <a:ext cx="3281904" cy="2025550"/>
            <a:chOff x="5788637" y="926445"/>
            <a:chExt cx="3281904" cy="2025550"/>
          </a:xfrm>
        </p:grpSpPr>
        <p:pic>
          <p:nvPicPr>
            <p:cNvPr id="62" name="Bild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8637" y="926445"/>
              <a:ext cx="3281904" cy="202555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63" name="Textfeld 62"/>
            <p:cNvSpPr txBox="1"/>
            <p:nvPr/>
          </p:nvSpPr>
          <p:spPr>
            <a:xfrm>
              <a:off x="5788637" y="2644218"/>
              <a:ext cx="328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Republikanische Freiwillige in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Teruel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uppierung 85"/>
          <p:cNvGrpSpPr/>
          <p:nvPr/>
        </p:nvGrpSpPr>
        <p:grpSpPr>
          <a:xfrm>
            <a:off x="1906224" y="1358900"/>
            <a:ext cx="5131101" cy="4320000"/>
            <a:chOff x="1906224" y="1358900"/>
            <a:chExt cx="5131101" cy="4320000"/>
          </a:xfrm>
        </p:grpSpPr>
        <p:pic>
          <p:nvPicPr>
            <p:cNvPr id="87" name="Bild 86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9300" y="1358900"/>
              <a:ext cx="5018025" cy="43200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88" name="Freihandform 87"/>
            <p:cNvSpPr/>
            <p:nvPr/>
          </p:nvSpPr>
          <p:spPr>
            <a:xfrm>
              <a:off x="2495550" y="2273300"/>
              <a:ext cx="946150" cy="2273300"/>
            </a:xfrm>
            <a:custGeom>
              <a:avLst/>
              <a:gdLst>
                <a:gd name="connsiteX0" fmla="*/ 0 w 946150"/>
                <a:gd name="connsiteY0" fmla="*/ 127000 h 2273300"/>
                <a:gd name="connsiteX1" fmla="*/ 107950 w 946150"/>
                <a:gd name="connsiteY1" fmla="*/ 38100 h 2273300"/>
                <a:gd name="connsiteX2" fmla="*/ 209550 w 946150"/>
                <a:gd name="connsiteY2" fmla="*/ 19050 h 2273300"/>
                <a:gd name="connsiteX3" fmla="*/ 241300 w 946150"/>
                <a:gd name="connsiteY3" fmla="*/ 0 h 2273300"/>
                <a:gd name="connsiteX4" fmla="*/ 285750 w 946150"/>
                <a:gd name="connsiteY4" fmla="*/ 38100 h 2273300"/>
                <a:gd name="connsiteX5" fmla="*/ 254000 w 946150"/>
                <a:gd name="connsiteY5" fmla="*/ 95250 h 2273300"/>
                <a:gd name="connsiteX6" fmla="*/ 266700 w 946150"/>
                <a:gd name="connsiteY6" fmla="*/ 158750 h 2273300"/>
                <a:gd name="connsiteX7" fmla="*/ 311150 w 946150"/>
                <a:gd name="connsiteY7" fmla="*/ 139700 h 2273300"/>
                <a:gd name="connsiteX8" fmla="*/ 355600 w 946150"/>
                <a:gd name="connsiteY8" fmla="*/ 101600 h 2273300"/>
                <a:gd name="connsiteX9" fmla="*/ 355600 w 946150"/>
                <a:gd name="connsiteY9" fmla="*/ 101600 h 2273300"/>
                <a:gd name="connsiteX10" fmla="*/ 438150 w 946150"/>
                <a:gd name="connsiteY10" fmla="*/ 107950 h 2273300"/>
                <a:gd name="connsiteX11" fmla="*/ 438150 w 946150"/>
                <a:gd name="connsiteY11" fmla="*/ 107950 h 2273300"/>
                <a:gd name="connsiteX12" fmla="*/ 495300 w 946150"/>
                <a:gd name="connsiteY12" fmla="*/ 127000 h 2273300"/>
                <a:gd name="connsiteX13" fmla="*/ 495300 w 946150"/>
                <a:gd name="connsiteY13" fmla="*/ 127000 h 2273300"/>
                <a:gd name="connsiteX14" fmla="*/ 495300 w 946150"/>
                <a:gd name="connsiteY14" fmla="*/ 127000 h 2273300"/>
                <a:gd name="connsiteX15" fmla="*/ 596900 w 946150"/>
                <a:gd name="connsiteY15" fmla="*/ 114300 h 2273300"/>
                <a:gd name="connsiteX16" fmla="*/ 622300 w 946150"/>
                <a:gd name="connsiteY16" fmla="*/ 76200 h 2273300"/>
                <a:gd name="connsiteX17" fmla="*/ 723900 w 946150"/>
                <a:gd name="connsiteY17" fmla="*/ 88900 h 2273300"/>
                <a:gd name="connsiteX18" fmla="*/ 723900 w 946150"/>
                <a:gd name="connsiteY18" fmla="*/ 88900 h 2273300"/>
                <a:gd name="connsiteX19" fmla="*/ 806450 w 946150"/>
                <a:gd name="connsiteY19" fmla="*/ 95250 h 2273300"/>
                <a:gd name="connsiteX20" fmla="*/ 806450 w 946150"/>
                <a:gd name="connsiteY20" fmla="*/ 95250 h 2273300"/>
                <a:gd name="connsiteX21" fmla="*/ 838200 w 946150"/>
                <a:gd name="connsiteY21" fmla="*/ 152400 h 2273300"/>
                <a:gd name="connsiteX22" fmla="*/ 838200 w 946150"/>
                <a:gd name="connsiteY22" fmla="*/ 222250 h 2273300"/>
                <a:gd name="connsiteX23" fmla="*/ 876300 w 946150"/>
                <a:gd name="connsiteY23" fmla="*/ 215900 h 2273300"/>
                <a:gd name="connsiteX24" fmla="*/ 927100 w 946150"/>
                <a:gd name="connsiteY24" fmla="*/ 222250 h 2273300"/>
                <a:gd name="connsiteX25" fmla="*/ 946150 w 946150"/>
                <a:gd name="connsiteY25" fmla="*/ 260350 h 2273300"/>
                <a:gd name="connsiteX26" fmla="*/ 914400 w 946150"/>
                <a:gd name="connsiteY26" fmla="*/ 355600 h 2273300"/>
                <a:gd name="connsiteX27" fmla="*/ 838200 w 946150"/>
                <a:gd name="connsiteY27" fmla="*/ 412750 h 2273300"/>
                <a:gd name="connsiteX28" fmla="*/ 762000 w 946150"/>
                <a:gd name="connsiteY28" fmla="*/ 438150 h 2273300"/>
                <a:gd name="connsiteX29" fmla="*/ 736600 w 946150"/>
                <a:gd name="connsiteY29" fmla="*/ 514350 h 2273300"/>
                <a:gd name="connsiteX30" fmla="*/ 685800 w 946150"/>
                <a:gd name="connsiteY30" fmla="*/ 520700 h 2273300"/>
                <a:gd name="connsiteX31" fmla="*/ 742950 w 946150"/>
                <a:gd name="connsiteY31" fmla="*/ 603250 h 2273300"/>
                <a:gd name="connsiteX32" fmla="*/ 730250 w 946150"/>
                <a:gd name="connsiteY32" fmla="*/ 641350 h 2273300"/>
                <a:gd name="connsiteX33" fmla="*/ 742950 w 946150"/>
                <a:gd name="connsiteY33" fmla="*/ 704850 h 2273300"/>
                <a:gd name="connsiteX34" fmla="*/ 742950 w 946150"/>
                <a:gd name="connsiteY34" fmla="*/ 755650 h 2273300"/>
                <a:gd name="connsiteX35" fmla="*/ 717550 w 946150"/>
                <a:gd name="connsiteY35" fmla="*/ 787400 h 2273300"/>
                <a:gd name="connsiteX36" fmla="*/ 749300 w 946150"/>
                <a:gd name="connsiteY36" fmla="*/ 850900 h 2273300"/>
                <a:gd name="connsiteX37" fmla="*/ 692150 w 946150"/>
                <a:gd name="connsiteY37" fmla="*/ 889000 h 2273300"/>
                <a:gd name="connsiteX38" fmla="*/ 647700 w 946150"/>
                <a:gd name="connsiteY38" fmla="*/ 920750 h 2273300"/>
                <a:gd name="connsiteX39" fmla="*/ 685800 w 946150"/>
                <a:gd name="connsiteY39" fmla="*/ 946150 h 2273300"/>
                <a:gd name="connsiteX40" fmla="*/ 685800 w 946150"/>
                <a:gd name="connsiteY40" fmla="*/ 946150 h 2273300"/>
                <a:gd name="connsiteX41" fmla="*/ 717550 w 946150"/>
                <a:gd name="connsiteY41" fmla="*/ 1003300 h 2273300"/>
                <a:gd name="connsiteX42" fmla="*/ 698500 w 946150"/>
                <a:gd name="connsiteY42" fmla="*/ 1060450 h 2273300"/>
                <a:gd name="connsiteX43" fmla="*/ 698500 w 946150"/>
                <a:gd name="connsiteY43" fmla="*/ 1060450 h 2273300"/>
                <a:gd name="connsiteX44" fmla="*/ 673100 w 946150"/>
                <a:gd name="connsiteY44" fmla="*/ 1143000 h 2273300"/>
                <a:gd name="connsiteX45" fmla="*/ 584200 w 946150"/>
                <a:gd name="connsiteY45" fmla="*/ 1155700 h 2273300"/>
                <a:gd name="connsiteX46" fmla="*/ 482600 w 946150"/>
                <a:gd name="connsiteY46" fmla="*/ 1162050 h 2273300"/>
                <a:gd name="connsiteX47" fmla="*/ 533400 w 946150"/>
                <a:gd name="connsiteY47" fmla="*/ 1238250 h 2273300"/>
                <a:gd name="connsiteX48" fmla="*/ 571500 w 946150"/>
                <a:gd name="connsiteY48" fmla="*/ 1270000 h 2273300"/>
                <a:gd name="connsiteX49" fmla="*/ 571500 w 946150"/>
                <a:gd name="connsiteY49" fmla="*/ 1320800 h 2273300"/>
                <a:gd name="connsiteX50" fmla="*/ 603250 w 946150"/>
                <a:gd name="connsiteY50" fmla="*/ 1377950 h 2273300"/>
                <a:gd name="connsiteX51" fmla="*/ 647700 w 946150"/>
                <a:gd name="connsiteY51" fmla="*/ 1416050 h 2273300"/>
                <a:gd name="connsiteX52" fmla="*/ 692150 w 946150"/>
                <a:gd name="connsiteY52" fmla="*/ 1428750 h 2273300"/>
                <a:gd name="connsiteX53" fmla="*/ 666750 w 946150"/>
                <a:gd name="connsiteY53" fmla="*/ 1517650 h 2273300"/>
                <a:gd name="connsiteX54" fmla="*/ 584200 w 946150"/>
                <a:gd name="connsiteY54" fmla="*/ 1574800 h 2273300"/>
                <a:gd name="connsiteX55" fmla="*/ 584200 w 946150"/>
                <a:gd name="connsiteY55" fmla="*/ 1631950 h 2273300"/>
                <a:gd name="connsiteX56" fmla="*/ 552450 w 946150"/>
                <a:gd name="connsiteY56" fmla="*/ 1708150 h 2273300"/>
                <a:gd name="connsiteX57" fmla="*/ 635000 w 946150"/>
                <a:gd name="connsiteY57" fmla="*/ 1822450 h 2273300"/>
                <a:gd name="connsiteX58" fmla="*/ 704850 w 946150"/>
                <a:gd name="connsiteY58" fmla="*/ 1816100 h 2273300"/>
                <a:gd name="connsiteX59" fmla="*/ 660400 w 946150"/>
                <a:gd name="connsiteY59" fmla="*/ 1905000 h 2273300"/>
                <a:gd name="connsiteX60" fmla="*/ 660400 w 946150"/>
                <a:gd name="connsiteY60" fmla="*/ 1905000 h 2273300"/>
                <a:gd name="connsiteX61" fmla="*/ 571500 w 946150"/>
                <a:gd name="connsiteY61" fmla="*/ 1917700 h 2273300"/>
                <a:gd name="connsiteX62" fmla="*/ 558800 w 946150"/>
                <a:gd name="connsiteY62" fmla="*/ 1981200 h 2273300"/>
                <a:gd name="connsiteX63" fmla="*/ 514350 w 946150"/>
                <a:gd name="connsiteY63" fmla="*/ 2012950 h 2273300"/>
                <a:gd name="connsiteX64" fmla="*/ 476250 w 946150"/>
                <a:gd name="connsiteY64" fmla="*/ 2108200 h 2273300"/>
                <a:gd name="connsiteX65" fmla="*/ 520700 w 946150"/>
                <a:gd name="connsiteY65" fmla="*/ 2165350 h 2273300"/>
                <a:gd name="connsiteX66" fmla="*/ 533400 w 946150"/>
                <a:gd name="connsiteY66" fmla="*/ 227330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46150" h="2273300">
                  <a:moveTo>
                    <a:pt x="0" y="127000"/>
                  </a:moveTo>
                  <a:lnTo>
                    <a:pt x="107950" y="38100"/>
                  </a:lnTo>
                  <a:lnTo>
                    <a:pt x="209550" y="19050"/>
                  </a:lnTo>
                  <a:lnTo>
                    <a:pt x="241300" y="0"/>
                  </a:lnTo>
                  <a:lnTo>
                    <a:pt x="285750" y="38100"/>
                  </a:lnTo>
                  <a:lnTo>
                    <a:pt x="254000" y="95250"/>
                  </a:lnTo>
                  <a:lnTo>
                    <a:pt x="266700" y="158750"/>
                  </a:lnTo>
                  <a:lnTo>
                    <a:pt x="311150" y="139700"/>
                  </a:lnTo>
                  <a:lnTo>
                    <a:pt x="355600" y="101600"/>
                  </a:lnTo>
                  <a:lnTo>
                    <a:pt x="355600" y="101600"/>
                  </a:lnTo>
                  <a:lnTo>
                    <a:pt x="438150" y="107950"/>
                  </a:lnTo>
                  <a:lnTo>
                    <a:pt x="438150" y="10795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596900" y="114300"/>
                  </a:lnTo>
                  <a:lnTo>
                    <a:pt x="622300" y="76200"/>
                  </a:lnTo>
                  <a:lnTo>
                    <a:pt x="723900" y="88900"/>
                  </a:lnTo>
                  <a:lnTo>
                    <a:pt x="723900" y="88900"/>
                  </a:lnTo>
                  <a:lnTo>
                    <a:pt x="806450" y="95250"/>
                  </a:lnTo>
                  <a:lnTo>
                    <a:pt x="806450" y="95250"/>
                  </a:lnTo>
                  <a:lnTo>
                    <a:pt x="838200" y="152400"/>
                  </a:lnTo>
                  <a:lnTo>
                    <a:pt x="838200" y="222250"/>
                  </a:lnTo>
                  <a:lnTo>
                    <a:pt x="876300" y="215900"/>
                  </a:lnTo>
                  <a:lnTo>
                    <a:pt x="927100" y="222250"/>
                  </a:lnTo>
                  <a:lnTo>
                    <a:pt x="946150" y="260350"/>
                  </a:lnTo>
                  <a:lnTo>
                    <a:pt x="914400" y="355600"/>
                  </a:lnTo>
                  <a:lnTo>
                    <a:pt x="838200" y="412750"/>
                  </a:lnTo>
                  <a:lnTo>
                    <a:pt x="762000" y="438150"/>
                  </a:lnTo>
                  <a:cubicBezTo>
                    <a:pt x="735978" y="522723"/>
                    <a:pt x="736600" y="549490"/>
                    <a:pt x="736600" y="514350"/>
                  </a:cubicBezTo>
                  <a:lnTo>
                    <a:pt x="685800" y="520700"/>
                  </a:lnTo>
                  <a:lnTo>
                    <a:pt x="742950" y="603250"/>
                  </a:lnTo>
                  <a:lnTo>
                    <a:pt x="730250" y="641350"/>
                  </a:lnTo>
                  <a:lnTo>
                    <a:pt x="742950" y="704850"/>
                  </a:lnTo>
                  <a:lnTo>
                    <a:pt x="742950" y="755650"/>
                  </a:lnTo>
                  <a:lnTo>
                    <a:pt x="717550" y="787400"/>
                  </a:lnTo>
                  <a:lnTo>
                    <a:pt x="749300" y="850900"/>
                  </a:lnTo>
                  <a:lnTo>
                    <a:pt x="692150" y="889000"/>
                  </a:lnTo>
                  <a:lnTo>
                    <a:pt x="647700" y="920750"/>
                  </a:lnTo>
                  <a:lnTo>
                    <a:pt x="685800" y="946150"/>
                  </a:lnTo>
                  <a:lnTo>
                    <a:pt x="685800" y="946150"/>
                  </a:lnTo>
                  <a:lnTo>
                    <a:pt x="717550" y="1003300"/>
                  </a:lnTo>
                  <a:lnTo>
                    <a:pt x="698500" y="1060450"/>
                  </a:lnTo>
                  <a:lnTo>
                    <a:pt x="698500" y="1060450"/>
                  </a:lnTo>
                  <a:lnTo>
                    <a:pt x="673100" y="1143000"/>
                  </a:lnTo>
                  <a:lnTo>
                    <a:pt x="584200" y="1155700"/>
                  </a:lnTo>
                  <a:lnTo>
                    <a:pt x="482600" y="1162050"/>
                  </a:lnTo>
                  <a:lnTo>
                    <a:pt x="533400" y="1238250"/>
                  </a:lnTo>
                  <a:lnTo>
                    <a:pt x="571500" y="1270000"/>
                  </a:lnTo>
                  <a:lnTo>
                    <a:pt x="571500" y="1320800"/>
                  </a:lnTo>
                  <a:lnTo>
                    <a:pt x="603250" y="1377950"/>
                  </a:lnTo>
                  <a:lnTo>
                    <a:pt x="647700" y="1416050"/>
                  </a:lnTo>
                  <a:lnTo>
                    <a:pt x="692150" y="1428750"/>
                  </a:lnTo>
                  <a:lnTo>
                    <a:pt x="666750" y="1517650"/>
                  </a:lnTo>
                  <a:lnTo>
                    <a:pt x="584200" y="1574800"/>
                  </a:lnTo>
                  <a:lnTo>
                    <a:pt x="584200" y="1631950"/>
                  </a:lnTo>
                  <a:lnTo>
                    <a:pt x="552450" y="1708150"/>
                  </a:lnTo>
                  <a:lnTo>
                    <a:pt x="635000" y="1822450"/>
                  </a:lnTo>
                  <a:lnTo>
                    <a:pt x="704850" y="1816100"/>
                  </a:lnTo>
                  <a:lnTo>
                    <a:pt x="660400" y="1905000"/>
                  </a:lnTo>
                  <a:lnTo>
                    <a:pt x="660400" y="1905000"/>
                  </a:lnTo>
                  <a:lnTo>
                    <a:pt x="571500" y="1917700"/>
                  </a:lnTo>
                  <a:lnTo>
                    <a:pt x="558800" y="1981200"/>
                  </a:lnTo>
                  <a:lnTo>
                    <a:pt x="514350" y="2012950"/>
                  </a:lnTo>
                  <a:lnTo>
                    <a:pt x="476250" y="2108200"/>
                  </a:lnTo>
                  <a:lnTo>
                    <a:pt x="520700" y="2165350"/>
                  </a:lnTo>
                  <a:lnTo>
                    <a:pt x="533400" y="2273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9" name="Freihandform 88"/>
            <p:cNvSpPr/>
            <p:nvPr/>
          </p:nvSpPr>
          <p:spPr>
            <a:xfrm>
              <a:off x="5003800" y="1676400"/>
              <a:ext cx="1744133" cy="495300"/>
            </a:xfrm>
            <a:custGeom>
              <a:avLst/>
              <a:gdLst>
                <a:gd name="connsiteX0" fmla="*/ 1744133 w 1744133"/>
                <a:gd name="connsiteY0" fmla="*/ 448733 h 495300"/>
                <a:gd name="connsiteX1" fmla="*/ 1706033 w 1744133"/>
                <a:gd name="connsiteY1" fmla="*/ 440267 h 495300"/>
                <a:gd name="connsiteX2" fmla="*/ 1642533 w 1744133"/>
                <a:gd name="connsiteY2" fmla="*/ 431800 h 495300"/>
                <a:gd name="connsiteX3" fmla="*/ 1595967 w 1744133"/>
                <a:gd name="connsiteY3" fmla="*/ 465667 h 495300"/>
                <a:gd name="connsiteX4" fmla="*/ 1562100 w 1744133"/>
                <a:gd name="connsiteY4" fmla="*/ 482600 h 495300"/>
                <a:gd name="connsiteX5" fmla="*/ 1502833 w 1744133"/>
                <a:gd name="connsiteY5" fmla="*/ 495300 h 495300"/>
                <a:gd name="connsiteX6" fmla="*/ 1473200 w 1744133"/>
                <a:gd name="connsiteY6" fmla="*/ 478367 h 495300"/>
                <a:gd name="connsiteX7" fmla="*/ 1413933 w 1744133"/>
                <a:gd name="connsiteY7" fmla="*/ 448733 h 495300"/>
                <a:gd name="connsiteX8" fmla="*/ 1375833 w 1744133"/>
                <a:gd name="connsiteY8" fmla="*/ 465667 h 495300"/>
                <a:gd name="connsiteX9" fmla="*/ 1358900 w 1744133"/>
                <a:gd name="connsiteY9" fmla="*/ 495300 h 495300"/>
                <a:gd name="connsiteX10" fmla="*/ 1333500 w 1744133"/>
                <a:gd name="connsiteY10" fmla="*/ 486833 h 495300"/>
                <a:gd name="connsiteX11" fmla="*/ 1295400 w 1744133"/>
                <a:gd name="connsiteY11" fmla="*/ 440267 h 495300"/>
                <a:gd name="connsiteX12" fmla="*/ 1231900 w 1744133"/>
                <a:gd name="connsiteY12" fmla="*/ 419100 h 495300"/>
                <a:gd name="connsiteX13" fmla="*/ 1189567 w 1744133"/>
                <a:gd name="connsiteY13" fmla="*/ 444500 h 495300"/>
                <a:gd name="connsiteX14" fmla="*/ 1155700 w 1744133"/>
                <a:gd name="connsiteY14" fmla="*/ 448733 h 495300"/>
                <a:gd name="connsiteX15" fmla="*/ 1130300 w 1744133"/>
                <a:gd name="connsiteY15" fmla="*/ 414867 h 495300"/>
                <a:gd name="connsiteX16" fmla="*/ 1134533 w 1744133"/>
                <a:gd name="connsiteY16" fmla="*/ 364067 h 495300"/>
                <a:gd name="connsiteX17" fmla="*/ 1100667 w 1744133"/>
                <a:gd name="connsiteY17" fmla="*/ 317500 h 495300"/>
                <a:gd name="connsiteX18" fmla="*/ 1041400 w 1744133"/>
                <a:gd name="connsiteY18" fmla="*/ 321733 h 495300"/>
                <a:gd name="connsiteX19" fmla="*/ 1003300 w 1744133"/>
                <a:gd name="connsiteY19" fmla="*/ 283633 h 495300"/>
                <a:gd name="connsiteX20" fmla="*/ 956733 w 1744133"/>
                <a:gd name="connsiteY20" fmla="*/ 279400 h 495300"/>
                <a:gd name="connsiteX21" fmla="*/ 872067 w 1744133"/>
                <a:gd name="connsiteY21" fmla="*/ 254000 h 495300"/>
                <a:gd name="connsiteX22" fmla="*/ 863600 w 1744133"/>
                <a:gd name="connsiteY22" fmla="*/ 330200 h 495300"/>
                <a:gd name="connsiteX23" fmla="*/ 787400 w 1744133"/>
                <a:gd name="connsiteY23" fmla="*/ 330200 h 495300"/>
                <a:gd name="connsiteX24" fmla="*/ 749300 w 1744133"/>
                <a:gd name="connsiteY24" fmla="*/ 317500 h 495300"/>
                <a:gd name="connsiteX25" fmla="*/ 723900 w 1744133"/>
                <a:gd name="connsiteY25" fmla="*/ 325967 h 495300"/>
                <a:gd name="connsiteX26" fmla="*/ 685800 w 1744133"/>
                <a:gd name="connsiteY26" fmla="*/ 304800 h 495300"/>
                <a:gd name="connsiteX27" fmla="*/ 605367 w 1744133"/>
                <a:gd name="connsiteY27" fmla="*/ 330200 h 495300"/>
                <a:gd name="connsiteX28" fmla="*/ 567267 w 1744133"/>
                <a:gd name="connsiteY28" fmla="*/ 275167 h 495300"/>
                <a:gd name="connsiteX29" fmla="*/ 512233 w 1744133"/>
                <a:gd name="connsiteY29" fmla="*/ 249767 h 495300"/>
                <a:gd name="connsiteX30" fmla="*/ 461433 w 1744133"/>
                <a:gd name="connsiteY30" fmla="*/ 292100 h 495300"/>
                <a:gd name="connsiteX31" fmla="*/ 368300 w 1744133"/>
                <a:gd name="connsiteY31" fmla="*/ 245533 h 495300"/>
                <a:gd name="connsiteX32" fmla="*/ 359833 w 1744133"/>
                <a:gd name="connsiteY32" fmla="*/ 190500 h 495300"/>
                <a:gd name="connsiteX33" fmla="*/ 304800 w 1744133"/>
                <a:gd name="connsiteY33" fmla="*/ 198967 h 495300"/>
                <a:gd name="connsiteX34" fmla="*/ 224367 w 1744133"/>
                <a:gd name="connsiteY34" fmla="*/ 173567 h 495300"/>
                <a:gd name="connsiteX35" fmla="*/ 169333 w 1744133"/>
                <a:gd name="connsiteY35" fmla="*/ 152400 h 495300"/>
                <a:gd name="connsiteX36" fmla="*/ 160867 w 1744133"/>
                <a:gd name="connsiteY36" fmla="*/ 122767 h 495300"/>
                <a:gd name="connsiteX37" fmla="*/ 143933 w 1744133"/>
                <a:gd name="connsiteY37" fmla="*/ 160867 h 495300"/>
                <a:gd name="connsiteX38" fmla="*/ 105833 w 1744133"/>
                <a:gd name="connsiteY38" fmla="*/ 135467 h 495300"/>
                <a:gd name="connsiteX39" fmla="*/ 148167 w 1744133"/>
                <a:gd name="connsiteY39" fmla="*/ 84667 h 495300"/>
                <a:gd name="connsiteX40" fmla="*/ 135467 w 1744133"/>
                <a:gd name="connsiteY40" fmla="*/ 50800 h 495300"/>
                <a:gd name="connsiteX41" fmla="*/ 101600 w 1744133"/>
                <a:gd name="connsiteY41" fmla="*/ 42333 h 495300"/>
                <a:gd name="connsiteX42" fmla="*/ 55033 w 1744133"/>
                <a:gd name="connsiteY42" fmla="*/ 55033 h 495300"/>
                <a:gd name="connsiteX43" fmla="*/ 42333 w 1744133"/>
                <a:gd name="connsiteY43" fmla="*/ 29633 h 495300"/>
                <a:gd name="connsiteX44" fmla="*/ 16933 w 1744133"/>
                <a:gd name="connsiteY44" fmla="*/ 33867 h 495300"/>
                <a:gd name="connsiteX45" fmla="*/ 0 w 1744133"/>
                <a:gd name="connsiteY45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4133" h="495300">
                  <a:moveTo>
                    <a:pt x="1744133" y="448733"/>
                  </a:moveTo>
                  <a:lnTo>
                    <a:pt x="1706033" y="440267"/>
                  </a:lnTo>
                  <a:lnTo>
                    <a:pt x="1642533" y="431800"/>
                  </a:lnTo>
                  <a:lnTo>
                    <a:pt x="1595967" y="465667"/>
                  </a:lnTo>
                  <a:lnTo>
                    <a:pt x="1562100" y="482600"/>
                  </a:lnTo>
                  <a:lnTo>
                    <a:pt x="1502833" y="495300"/>
                  </a:lnTo>
                  <a:lnTo>
                    <a:pt x="1473200" y="478367"/>
                  </a:lnTo>
                  <a:lnTo>
                    <a:pt x="1413933" y="448733"/>
                  </a:lnTo>
                  <a:lnTo>
                    <a:pt x="1375833" y="465667"/>
                  </a:lnTo>
                  <a:lnTo>
                    <a:pt x="1358900" y="495300"/>
                  </a:lnTo>
                  <a:lnTo>
                    <a:pt x="1333500" y="486833"/>
                  </a:lnTo>
                  <a:lnTo>
                    <a:pt x="1295400" y="440267"/>
                  </a:lnTo>
                  <a:lnTo>
                    <a:pt x="1231900" y="419100"/>
                  </a:lnTo>
                  <a:lnTo>
                    <a:pt x="1189567" y="444500"/>
                  </a:lnTo>
                  <a:lnTo>
                    <a:pt x="1155700" y="448733"/>
                  </a:lnTo>
                  <a:lnTo>
                    <a:pt x="1130300" y="414867"/>
                  </a:lnTo>
                  <a:lnTo>
                    <a:pt x="1134533" y="364067"/>
                  </a:lnTo>
                  <a:lnTo>
                    <a:pt x="1100667" y="317500"/>
                  </a:lnTo>
                  <a:lnTo>
                    <a:pt x="1041400" y="321733"/>
                  </a:lnTo>
                  <a:lnTo>
                    <a:pt x="1003300" y="283633"/>
                  </a:lnTo>
                  <a:lnTo>
                    <a:pt x="956733" y="279400"/>
                  </a:lnTo>
                  <a:lnTo>
                    <a:pt x="872067" y="254000"/>
                  </a:lnTo>
                  <a:lnTo>
                    <a:pt x="863600" y="330200"/>
                  </a:lnTo>
                  <a:lnTo>
                    <a:pt x="787400" y="330200"/>
                  </a:lnTo>
                  <a:lnTo>
                    <a:pt x="749300" y="317500"/>
                  </a:lnTo>
                  <a:lnTo>
                    <a:pt x="723900" y="325967"/>
                  </a:lnTo>
                  <a:lnTo>
                    <a:pt x="685800" y="304800"/>
                  </a:lnTo>
                  <a:lnTo>
                    <a:pt x="605367" y="330200"/>
                  </a:lnTo>
                  <a:lnTo>
                    <a:pt x="567267" y="275167"/>
                  </a:lnTo>
                  <a:lnTo>
                    <a:pt x="512233" y="249767"/>
                  </a:lnTo>
                  <a:lnTo>
                    <a:pt x="461433" y="292100"/>
                  </a:lnTo>
                  <a:lnTo>
                    <a:pt x="368300" y="245533"/>
                  </a:lnTo>
                  <a:lnTo>
                    <a:pt x="359833" y="190500"/>
                  </a:lnTo>
                  <a:lnTo>
                    <a:pt x="304800" y="198967"/>
                  </a:lnTo>
                  <a:lnTo>
                    <a:pt x="224367" y="173567"/>
                  </a:lnTo>
                  <a:lnTo>
                    <a:pt x="169333" y="152400"/>
                  </a:lnTo>
                  <a:lnTo>
                    <a:pt x="160867" y="122767"/>
                  </a:lnTo>
                  <a:lnTo>
                    <a:pt x="143933" y="160867"/>
                  </a:lnTo>
                  <a:lnTo>
                    <a:pt x="105833" y="135467"/>
                  </a:lnTo>
                  <a:lnTo>
                    <a:pt x="148167" y="84667"/>
                  </a:lnTo>
                  <a:lnTo>
                    <a:pt x="135467" y="50800"/>
                  </a:lnTo>
                  <a:lnTo>
                    <a:pt x="101600" y="42333"/>
                  </a:lnTo>
                  <a:lnTo>
                    <a:pt x="55033" y="55033"/>
                  </a:lnTo>
                  <a:lnTo>
                    <a:pt x="42333" y="29633"/>
                  </a:lnTo>
                  <a:lnTo>
                    <a:pt x="16933" y="33867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Freihandform 89"/>
            <p:cNvSpPr/>
            <p:nvPr/>
          </p:nvSpPr>
          <p:spPr>
            <a:xfrm>
              <a:off x="6129867" y="2019300"/>
              <a:ext cx="143933" cy="80433"/>
            </a:xfrm>
            <a:custGeom>
              <a:avLst/>
              <a:gdLst>
                <a:gd name="connsiteX0" fmla="*/ 0 w 143933"/>
                <a:gd name="connsiteY0" fmla="*/ 16933 h 80433"/>
                <a:gd name="connsiteX1" fmla="*/ 50800 w 143933"/>
                <a:gd name="connsiteY1" fmla="*/ 0 h 80433"/>
                <a:gd name="connsiteX2" fmla="*/ 118533 w 143933"/>
                <a:gd name="connsiteY2" fmla="*/ 21167 h 80433"/>
                <a:gd name="connsiteX3" fmla="*/ 143933 w 143933"/>
                <a:gd name="connsiteY3" fmla="*/ 50800 h 80433"/>
                <a:gd name="connsiteX4" fmla="*/ 105833 w 143933"/>
                <a:gd name="connsiteY4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80433">
                  <a:moveTo>
                    <a:pt x="0" y="16933"/>
                  </a:moveTo>
                  <a:lnTo>
                    <a:pt x="50800" y="0"/>
                  </a:lnTo>
                  <a:lnTo>
                    <a:pt x="118533" y="21167"/>
                  </a:lnTo>
                  <a:lnTo>
                    <a:pt x="143933" y="50800"/>
                  </a:lnTo>
                  <a:lnTo>
                    <a:pt x="105833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1" name="Gruppierung 12"/>
            <p:cNvGrpSpPr/>
            <p:nvPr/>
          </p:nvGrpSpPr>
          <p:grpSpPr>
            <a:xfrm>
              <a:off x="5864837" y="2586212"/>
              <a:ext cx="1021126" cy="322088"/>
              <a:chOff x="6194000" y="1542123"/>
              <a:chExt cx="1021126" cy="322088"/>
            </a:xfrm>
          </p:grpSpPr>
          <p:sp>
            <p:nvSpPr>
              <p:cNvPr id="125" name="Textfeld 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Barcelona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6" name="Oval 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2" name="Gruppierung 13"/>
            <p:cNvGrpSpPr/>
            <p:nvPr/>
          </p:nvGrpSpPr>
          <p:grpSpPr>
            <a:xfrm>
              <a:off x="4805611" y="2455263"/>
              <a:ext cx="1021126" cy="322088"/>
              <a:chOff x="6194000" y="1542123"/>
              <a:chExt cx="1021126" cy="322088"/>
            </a:xfrm>
          </p:grpSpPr>
          <p:sp>
            <p:nvSpPr>
              <p:cNvPr id="123" name="Textfeld 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Saragossa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4" name="Oval 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3" name="Gruppierung 16"/>
            <p:cNvGrpSpPr/>
            <p:nvPr/>
          </p:nvGrpSpPr>
          <p:grpSpPr>
            <a:xfrm>
              <a:off x="1906224" y="3803700"/>
              <a:ext cx="1021126" cy="322088"/>
              <a:chOff x="6194000" y="1542123"/>
              <a:chExt cx="1021126" cy="322088"/>
            </a:xfrm>
          </p:grpSpPr>
          <p:sp>
            <p:nvSpPr>
              <p:cNvPr id="121" name="Textfeld 1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2" name="Oval 1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4" name="Gruppierung 19"/>
            <p:cNvGrpSpPr/>
            <p:nvPr/>
          </p:nvGrpSpPr>
          <p:grpSpPr>
            <a:xfrm>
              <a:off x="3133048" y="2778524"/>
              <a:ext cx="1021126" cy="322088"/>
              <a:chOff x="6194000" y="1542123"/>
              <a:chExt cx="1021126" cy="322088"/>
            </a:xfrm>
          </p:grpSpPr>
          <p:sp>
            <p:nvSpPr>
              <p:cNvPr id="119" name="Textfeld 2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Salamanca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5" name="Gruppierung 22"/>
            <p:cNvGrpSpPr/>
            <p:nvPr/>
          </p:nvGrpSpPr>
          <p:grpSpPr>
            <a:xfrm>
              <a:off x="3002211" y="4404713"/>
              <a:ext cx="1021126" cy="322088"/>
              <a:chOff x="6194000" y="1542123"/>
              <a:chExt cx="1021126" cy="322088"/>
            </a:xfrm>
          </p:grpSpPr>
          <p:sp>
            <p:nvSpPr>
              <p:cNvPr id="117" name="Textfeld 116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Sevilla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6" name="Gruppierung 25"/>
            <p:cNvGrpSpPr/>
            <p:nvPr/>
          </p:nvGrpSpPr>
          <p:grpSpPr>
            <a:xfrm>
              <a:off x="3557224" y="4700762"/>
              <a:ext cx="1021126" cy="322088"/>
              <a:chOff x="6194000" y="1542123"/>
              <a:chExt cx="1021126" cy="322088"/>
            </a:xfrm>
          </p:grpSpPr>
          <p:sp>
            <p:nvSpPr>
              <p:cNvPr id="115" name="Textfeld 1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Malaga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7" name="Gruppierung 28"/>
            <p:cNvGrpSpPr/>
            <p:nvPr/>
          </p:nvGrpSpPr>
          <p:grpSpPr>
            <a:xfrm>
              <a:off x="4984750" y="3443512"/>
              <a:ext cx="1021126" cy="322088"/>
              <a:chOff x="6194000" y="1542123"/>
              <a:chExt cx="1021126" cy="322088"/>
            </a:xfrm>
          </p:grpSpPr>
          <p:sp>
            <p:nvSpPr>
              <p:cNvPr id="113" name="Textfeld 112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Valencia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8" name="Gruppierung 31"/>
            <p:cNvGrpSpPr/>
            <p:nvPr/>
          </p:nvGrpSpPr>
          <p:grpSpPr>
            <a:xfrm>
              <a:off x="3830274" y="3043412"/>
              <a:ext cx="1021126" cy="322088"/>
              <a:chOff x="6194000" y="1542123"/>
              <a:chExt cx="1021126" cy="322088"/>
            </a:xfrm>
          </p:grpSpPr>
          <p:sp>
            <p:nvSpPr>
              <p:cNvPr id="111" name="Textfeld 1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Madrid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9" name="Gruppierung 34"/>
            <p:cNvGrpSpPr/>
            <p:nvPr/>
          </p:nvGrpSpPr>
          <p:grpSpPr>
            <a:xfrm>
              <a:off x="2080172" y="2694319"/>
              <a:ext cx="1021126" cy="322088"/>
              <a:chOff x="6194000" y="1542123"/>
              <a:chExt cx="1021126" cy="322088"/>
            </a:xfrm>
          </p:grpSpPr>
          <p:sp>
            <p:nvSpPr>
              <p:cNvPr id="109" name="Textfeld 108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Porto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0" name="Gruppierung 37"/>
            <p:cNvGrpSpPr/>
            <p:nvPr/>
          </p:nvGrpSpPr>
          <p:grpSpPr>
            <a:xfrm>
              <a:off x="4541524" y="1900589"/>
              <a:ext cx="1021126" cy="322088"/>
              <a:chOff x="6194000" y="1542123"/>
              <a:chExt cx="1021126" cy="322088"/>
            </a:xfrm>
          </p:grpSpPr>
          <p:sp>
            <p:nvSpPr>
              <p:cNvPr id="107" name="Textfeld 106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Pamplona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1" name="Gruppierung 40"/>
            <p:cNvGrpSpPr/>
            <p:nvPr/>
          </p:nvGrpSpPr>
          <p:grpSpPr>
            <a:xfrm>
              <a:off x="3804484" y="1595608"/>
              <a:ext cx="1021126" cy="322088"/>
              <a:chOff x="6194000" y="1542123"/>
              <a:chExt cx="1021126" cy="322088"/>
            </a:xfrm>
          </p:grpSpPr>
          <p:sp>
            <p:nvSpPr>
              <p:cNvPr id="105" name="Textfeld 10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Santander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2" name="Gruppierung 43"/>
            <p:cNvGrpSpPr/>
            <p:nvPr/>
          </p:nvGrpSpPr>
          <p:grpSpPr>
            <a:xfrm>
              <a:off x="2168677" y="1642532"/>
              <a:ext cx="1021126" cy="322088"/>
              <a:chOff x="6194000" y="1542123"/>
              <a:chExt cx="1021126" cy="322088"/>
            </a:xfrm>
          </p:grpSpPr>
          <p:sp>
            <p:nvSpPr>
              <p:cNvPr id="103" name="Textfeld 102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2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82" name="Freihandform 81"/>
          <p:cNvSpPr/>
          <p:nvPr/>
        </p:nvSpPr>
        <p:spPr>
          <a:xfrm>
            <a:off x="2483556" y="1559278"/>
            <a:ext cx="3598333" cy="3429000"/>
          </a:xfrm>
          <a:custGeom>
            <a:avLst/>
            <a:gdLst>
              <a:gd name="connsiteX0" fmla="*/ 1157111 w 3598333"/>
              <a:gd name="connsiteY0" fmla="*/ 3429000 h 3429000"/>
              <a:gd name="connsiteX1" fmla="*/ 1439333 w 3598333"/>
              <a:gd name="connsiteY1" fmla="*/ 3182055 h 3429000"/>
              <a:gd name="connsiteX2" fmla="*/ 2010833 w 3598333"/>
              <a:gd name="connsiteY2" fmla="*/ 3090333 h 3429000"/>
              <a:gd name="connsiteX3" fmla="*/ 1897944 w 3598333"/>
              <a:gd name="connsiteY3" fmla="*/ 2899833 h 3429000"/>
              <a:gd name="connsiteX4" fmla="*/ 1679222 w 3598333"/>
              <a:gd name="connsiteY4" fmla="*/ 2906889 h 3429000"/>
              <a:gd name="connsiteX5" fmla="*/ 1516944 w 3598333"/>
              <a:gd name="connsiteY5" fmla="*/ 2688166 h 3429000"/>
              <a:gd name="connsiteX6" fmla="*/ 1502833 w 3598333"/>
              <a:gd name="connsiteY6" fmla="*/ 2511778 h 3429000"/>
              <a:gd name="connsiteX7" fmla="*/ 1397000 w 3598333"/>
              <a:gd name="connsiteY7" fmla="*/ 2490611 h 3429000"/>
              <a:gd name="connsiteX8" fmla="*/ 1150055 w 3598333"/>
              <a:gd name="connsiteY8" fmla="*/ 2278944 h 3429000"/>
              <a:gd name="connsiteX9" fmla="*/ 1100666 w 3598333"/>
              <a:gd name="connsiteY9" fmla="*/ 2159000 h 3429000"/>
              <a:gd name="connsiteX10" fmla="*/ 1143000 w 3598333"/>
              <a:gd name="connsiteY10" fmla="*/ 1869722 h 3429000"/>
              <a:gd name="connsiteX11" fmla="*/ 1340555 w 3598333"/>
              <a:gd name="connsiteY11" fmla="*/ 1778000 h 3429000"/>
              <a:gd name="connsiteX12" fmla="*/ 1686277 w 3598333"/>
              <a:gd name="connsiteY12" fmla="*/ 1770944 h 3429000"/>
              <a:gd name="connsiteX13" fmla="*/ 1820333 w 3598333"/>
              <a:gd name="connsiteY13" fmla="*/ 1749778 h 3429000"/>
              <a:gd name="connsiteX14" fmla="*/ 1785055 w 3598333"/>
              <a:gd name="connsiteY14" fmla="*/ 1594555 h 3429000"/>
              <a:gd name="connsiteX15" fmla="*/ 1785055 w 3598333"/>
              <a:gd name="connsiteY15" fmla="*/ 1354666 h 3429000"/>
              <a:gd name="connsiteX16" fmla="*/ 2109611 w 3598333"/>
              <a:gd name="connsiteY16" fmla="*/ 1213555 h 3429000"/>
              <a:gd name="connsiteX17" fmla="*/ 2688166 w 3598333"/>
              <a:gd name="connsiteY17" fmla="*/ 1643944 h 3429000"/>
              <a:gd name="connsiteX18" fmla="*/ 2786944 w 3598333"/>
              <a:gd name="connsiteY18" fmla="*/ 1686278 h 3429000"/>
              <a:gd name="connsiteX19" fmla="*/ 2779888 w 3598333"/>
              <a:gd name="connsiteY19" fmla="*/ 1883833 h 3429000"/>
              <a:gd name="connsiteX20" fmla="*/ 2836333 w 3598333"/>
              <a:gd name="connsiteY20" fmla="*/ 1961444 h 3429000"/>
              <a:gd name="connsiteX21" fmla="*/ 2956277 w 3598333"/>
              <a:gd name="connsiteY21" fmla="*/ 1785055 h 3429000"/>
              <a:gd name="connsiteX22" fmla="*/ 3040944 w 3598333"/>
              <a:gd name="connsiteY22" fmla="*/ 1778000 h 3429000"/>
              <a:gd name="connsiteX23" fmla="*/ 3090333 w 3598333"/>
              <a:gd name="connsiteY23" fmla="*/ 1651000 h 3429000"/>
              <a:gd name="connsiteX24" fmla="*/ 3337277 w 3598333"/>
              <a:gd name="connsiteY24" fmla="*/ 1298222 h 3429000"/>
              <a:gd name="connsiteX25" fmla="*/ 3252611 w 3598333"/>
              <a:gd name="connsiteY25" fmla="*/ 1262944 h 3429000"/>
              <a:gd name="connsiteX26" fmla="*/ 3266722 w 3598333"/>
              <a:gd name="connsiteY26" fmla="*/ 1100666 h 3429000"/>
              <a:gd name="connsiteX27" fmla="*/ 3316111 w 3598333"/>
              <a:gd name="connsiteY27" fmla="*/ 1008944 h 3429000"/>
              <a:gd name="connsiteX28" fmla="*/ 3316111 w 3598333"/>
              <a:gd name="connsiteY28" fmla="*/ 924278 h 3429000"/>
              <a:gd name="connsiteX29" fmla="*/ 3393722 w 3598333"/>
              <a:gd name="connsiteY29" fmla="*/ 776111 h 3429000"/>
              <a:gd name="connsiteX30" fmla="*/ 3379611 w 3598333"/>
              <a:gd name="connsiteY30" fmla="*/ 677333 h 3429000"/>
              <a:gd name="connsiteX31" fmla="*/ 3492500 w 3598333"/>
              <a:gd name="connsiteY31" fmla="*/ 592666 h 3429000"/>
              <a:gd name="connsiteX32" fmla="*/ 3598333 w 3598333"/>
              <a:gd name="connsiteY32" fmla="*/ 564444 h 3429000"/>
              <a:gd name="connsiteX33" fmla="*/ 3450166 w 3598333"/>
              <a:gd name="connsiteY33" fmla="*/ 451555 h 3429000"/>
              <a:gd name="connsiteX34" fmla="*/ 3421944 w 3598333"/>
              <a:gd name="connsiteY34" fmla="*/ 529166 h 3429000"/>
              <a:gd name="connsiteX35" fmla="*/ 2906888 w 3598333"/>
              <a:gd name="connsiteY35" fmla="*/ 479778 h 3429000"/>
              <a:gd name="connsiteX36" fmla="*/ 2624666 w 3598333"/>
              <a:gd name="connsiteY36" fmla="*/ 331611 h 3429000"/>
              <a:gd name="connsiteX37" fmla="*/ 2434166 w 3598333"/>
              <a:gd name="connsiteY37" fmla="*/ 204611 h 3429000"/>
              <a:gd name="connsiteX38" fmla="*/ 2046111 w 3598333"/>
              <a:gd name="connsiteY38" fmla="*/ 162278 h 3429000"/>
              <a:gd name="connsiteX39" fmla="*/ 1679222 w 3598333"/>
              <a:gd name="connsiteY39" fmla="*/ 204611 h 3429000"/>
              <a:gd name="connsiteX40" fmla="*/ 1093611 w 3598333"/>
              <a:gd name="connsiteY40" fmla="*/ 84666 h 3429000"/>
              <a:gd name="connsiteX41" fmla="*/ 620888 w 3598333"/>
              <a:gd name="connsiteY41" fmla="*/ 98778 h 3429000"/>
              <a:gd name="connsiteX42" fmla="*/ 627944 w 3598333"/>
              <a:gd name="connsiteY42" fmla="*/ 98778 h 3429000"/>
              <a:gd name="connsiteX43" fmla="*/ 430388 w 3598333"/>
              <a:gd name="connsiteY43" fmla="*/ 0 h 3429000"/>
              <a:gd name="connsiteX44" fmla="*/ 0 w 3598333"/>
              <a:gd name="connsiteY44" fmla="*/ 275166 h 3429000"/>
              <a:gd name="connsiteX45" fmla="*/ 134055 w 3598333"/>
              <a:gd name="connsiteY45" fmla="*/ 430389 h 3429000"/>
              <a:gd name="connsiteX46" fmla="*/ 134055 w 3598333"/>
              <a:gd name="connsiteY46" fmla="*/ 691444 h 3429000"/>
              <a:gd name="connsiteX47" fmla="*/ 296333 w 3598333"/>
              <a:gd name="connsiteY47" fmla="*/ 642055 h 3429000"/>
              <a:gd name="connsiteX48" fmla="*/ 345722 w 3598333"/>
              <a:gd name="connsiteY48" fmla="*/ 747889 h 3429000"/>
              <a:gd name="connsiteX49" fmla="*/ 627944 w 3598333"/>
              <a:gd name="connsiteY49" fmla="*/ 712611 h 3429000"/>
              <a:gd name="connsiteX50" fmla="*/ 881944 w 3598333"/>
              <a:gd name="connsiteY50" fmla="*/ 747889 h 3429000"/>
              <a:gd name="connsiteX51" fmla="*/ 924277 w 3598333"/>
              <a:gd name="connsiteY51" fmla="*/ 867833 h 3429000"/>
              <a:gd name="connsiteX52" fmla="*/ 1037166 w 3598333"/>
              <a:gd name="connsiteY52" fmla="*/ 938389 h 3429000"/>
              <a:gd name="connsiteX53" fmla="*/ 952500 w 3598333"/>
              <a:gd name="connsiteY53" fmla="*/ 1128889 h 3429000"/>
              <a:gd name="connsiteX54" fmla="*/ 804333 w 3598333"/>
              <a:gd name="connsiteY54" fmla="*/ 1241778 h 3429000"/>
              <a:gd name="connsiteX55" fmla="*/ 804333 w 3598333"/>
              <a:gd name="connsiteY55" fmla="*/ 1580444 h 3429000"/>
              <a:gd name="connsiteX56" fmla="*/ 733777 w 3598333"/>
              <a:gd name="connsiteY56" fmla="*/ 1905000 h 3429000"/>
              <a:gd name="connsiteX57" fmla="*/ 613833 w 3598333"/>
              <a:gd name="connsiteY57" fmla="*/ 1926166 h 3429000"/>
              <a:gd name="connsiteX58" fmla="*/ 663222 w 3598333"/>
              <a:gd name="connsiteY58" fmla="*/ 2074333 h 3429000"/>
              <a:gd name="connsiteX59" fmla="*/ 783166 w 3598333"/>
              <a:gd name="connsiteY59" fmla="*/ 2159000 h 3429000"/>
              <a:gd name="connsiteX60" fmla="*/ 635000 w 3598333"/>
              <a:gd name="connsiteY60" fmla="*/ 2391833 h 3429000"/>
              <a:gd name="connsiteX61" fmla="*/ 663222 w 3598333"/>
              <a:gd name="connsiteY61" fmla="*/ 2511778 h 3429000"/>
              <a:gd name="connsiteX62" fmla="*/ 797277 w 3598333"/>
              <a:gd name="connsiteY62" fmla="*/ 2511778 h 3429000"/>
              <a:gd name="connsiteX63" fmla="*/ 733777 w 3598333"/>
              <a:gd name="connsiteY63" fmla="*/ 2631722 h 3429000"/>
              <a:gd name="connsiteX64" fmla="*/ 557388 w 3598333"/>
              <a:gd name="connsiteY64" fmla="*/ 2801055 h 3429000"/>
              <a:gd name="connsiteX65" fmla="*/ 599722 w 3598333"/>
              <a:gd name="connsiteY65" fmla="*/ 2913944 h 3429000"/>
              <a:gd name="connsiteX66" fmla="*/ 832555 w 3598333"/>
              <a:gd name="connsiteY66" fmla="*/ 2977444 h 3429000"/>
              <a:gd name="connsiteX67" fmla="*/ 966611 w 3598333"/>
              <a:gd name="connsiteY67" fmla="*/ 3146778 h 3429000"/>
              <a:gd name="connsiteX68" fmla="*/ 1044222 w 3598333"/>
              <a:gd name="connsiteY68" fmla="*/ 3372555 h 3429000"/>
              <a:gd name="connsiteX69" fmla="*/ 1157111 w 3598333"/>
              <a:gd name="connsiteY6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598333" h="3429000">
                <a:moveTo>
                  <a:pt x="1157111" y="3429000"/>
                </a:moveTo>
                <a:lnTo>
                  <a:pt x="1439333" y="3182055"/>
                </a:lnTo>
                <a:lnTo>
                  <a:pt x="2010833" y="3090333"/>
                </a:lnTo>
                <a:lnTo>
                  <a:pt x="1897944" y="2899833"/>
                </a:lnTo>
                <a:lnTo>
                  <a:pt x="1679222" y="2906889"/>
                </a:lnTo>
                <a:lnTo>
                  <a:pt x="1516944" y="2688166"/>
                </a:lnTo>
                <a:lnTo>
                  <a:pt x="1502833" y="2511778"/>
                </a:lnTo>
                <a:lnTo>
                  <a:pt x="1397000" y="2490611"/>
                </a:lnTo>
                <a:lnTo>
                  <a:pt x="1150055" y="2278944"/>
                </a:lnTo>
                <a:lnTo>
                  <a:pt x="1100666" y="2159000"/>
                </a:lnTo>
                <a:lnTo>
                  <a:pt x="1143000" y="1869722"/>
                </a:lnTo>
                <a:lnTo>
                  <a:pt x="1340555" y="1778000"/>
                </a:lnTo>
                <a:lnTo>
                  <a:pt x="1686277" y="1770944"/>
                </a:lnTo>
                <a:lnTo>
                  <a:pt x="1820333" y="1749778"/>
                </a:lnTo>
                <a:lnTo>
                  <a:pt x="1785055" y="1594555"/>
                </a:lnTo>
                <a:lnTo>
                  <a:pt x="1785055" y="1354666"/>
                </a:lnTo>
                <a:lnTo>
                  <a:pt x="2109611" y="1213555"/>
                </a:lnTo>
                <a:lnTo>
                  <a:pt x="2688166" y="1643944"/>
                </a:lnTo>
                <a:lnTo>
                  <a:pt x="2786944" y="1686278"/>
                </a:lnTo>
                <a:lnTo>
                  <a:pt x="2779888" y="1883833"/>
                </a:lnTo>
                <a:lnTo>
                  <a:pt x="2836333" y="1961444"/>
                </a:lnTo>
                <a:lnTo>
                  <a:pt x="2956277" y="1785055"/>
                </a:lnTo>
                <a:lnTo>
                  <a:pt x="3040944" y="1778000"/>
                </a:lnTo>
                <a:lnTo>
                  <a:pt x="3090333" y="1651000"/>
                </a:lnTo>
                <a:lnTo>
                  <a:pt x="3337277" y="1298222"/>
                </a:lnTo>
                <a:lnTo>
                  <a:pt x="3252611" y="1262944"/>
                </a:lnTo>
                <a:lnTo>
                  <a:pt x="3266722" y="1100666"/>
                </a:lnTo>
                <a:lnTo>
                  <a:pt x="3316111" y="1008944"/>
                </a:lnTo>
                <a:lnTo>
                  <a:pt x="3316111" y="924278"/>
                </a:lnTo>
                <a:lnTo>
                  <a:pt x="3393722" y="776111"/>
                </a:lnTo>
                <a:lnTo>
                  <a:pt x="3379611" y="677333"/>
                </a:lnTo>
                <a:lnTo>
                  <a:pt x="3492500" y="592666"/>
                </a:lnTo>
                <a:lnTo>
                  <a:pt x="3598333" y="564444"/>
                </a:lnTo>
                <a:lnTo>
                  <a:pt x="3450166" y="451555"/>
                </a:lnTo>
                <a:lnTo>
                  <a:pt x="3421944" y="529166"/>
                </a:lnTo>
                <a:lnTo>
                  <a:pt x="2906888" y="479778"/>
                </a:lnTo>
                <a:lnTo>
                  <a:pt x="2624666" y="331611"/>
                </a:lnTo>
                <a:lnTo>
                  <a:pt x="2434166" y="204611"/>
                </a:lnTo>
                <a:lnTo>
                  <a:pt x="2046111" y="162278"/>
                </a:lnTo>
                <a:lnTo>
                  <a:pt x="1679222" y="204611"/>
                </a:lnTo>
                <a:lnTo>
                  <a:pt x="1093611" y="84666"/>
                </a:lnTo>
                <a:lnTo>
                  <a:pt x="620888" y="98778"/>
                </a:lnTo>
                <a:cubicBezTo>
                  <a:pt x="618537" y="98849"/>
                  <a:pt x="625592" y="98778"/>
                  <a:pt x="627944" y="98778"/>
                </a:cubicBezTo>
                <a:lnTo>
                  <a:pt x="430388" y="0"/>
                </a:lnTo>
                <a:lnTo>
                  <a:pt x="0" y="275166"/>
                </a:lnTo>
                <a:lnTo>
                  <a:pt x="134055" y="430389"/>
                </a:lnTo>
                <a:lnTo>
                  <a:pt x="134055" y="691444"/>
                </a:lnTo>
                <a:lnTo>
                  <a:pt x="296333" y="642055"/>
                </a:lnTo>
                <a:lnTo>
                  <a:pt x="345722" y="747889"/>
                </a:lnTo>
                <a:lnTo>
                  <a:pt x="627944" y="712611"/>
                </a:lnTo>
                <a:lnTo>
                  <a:pt x="881944" y="747889"/>
                </a:lnTo>
                <a:lnTo>
                  <a:pt x="924277" y="867833"/>
                </a:lnTo>
                <a:lnTo>
                  <a:pt x="1037166" y="938389"/>
                </a:lnTo>
                <a:lnTo>
                  <a:pt x="952500" y="1128889"/>
                </a:lnTo>
                <a:lnTo>
                  <a:pt x="804333" y="1241778"/>
                </a:lnTo>
                <a:lnTo>
                  <a:pt x="804333" y="1580444"/>
                </a:lnTo>
                <a:lnTo>
                  <a:pt x="733777" y="1905000"/>
                </a:lnTo>
                <a:lnTo>
                  <a:pt x="613833" y="1926166"/>
                </a:lnTo>
                <a:lnTo>
                  <a:pt x="663222" y="2074333"/>
                </a:lnTo>
                <a:lnTo>
                  <a:pt x="783166" y="2159000"/>
                </a:lnTo>
                <a:lnTo>
                  <a:pt x="635000" y="2391833"/>
                </a:lnTo>
                <a:lnTo>
                  <a:pt x="663222" y="2511778"/>
                </a:lnTo>
                <a:lnTo>
                  <a:pt x="797277" y="2511778"/>
                </a:lnTo>
                <a:lnTo>
                  <a:pt x="733777" y="2631722"/>
                </a:lnTo>
                <a:lnTo>
                  <a:pt x="557388" y="2801055"/>
                </a:lnTo>
                <a:lnTo>
                  <a:pt x="599722" y="2913944"/>
                </a:lnTo>
                <a:lnTo>
                  <a:pt x="832555" y="2977444"/>
                </a:lnTo>
                <a:lnTo>
                  <a:pt x="966611" y="3146778"/>
                </a:lnTo>
                <a:lnTo>
                  <a:pt x="1044222" y="3372555"/>
                </a:lnTo>
                <a:lnTo>
                  <a:pt x="1157111" y="3429000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660032"/>
              </a:solidFill>
            </a:endParaRPr>
          </a:p>
        </p:txBody>
      </p:sp>
      <p:sp>
        <p:nvSpPr>
          <p:cNvPr id="83" name="Freihandform 82"/>
          <p:cNvSpPr/>
          <p:nvPr/>
        </p:nvSpPr>
        <p:spPr>
          <a:xfrm>
            <a:off x="2490611" y="1566333"/>
            <a:ext cx="3069167" cy="3421945"/>
          </a:xfrm>
          <a:custGeom>
            <a:avLst/>
            <a:gdLst>
              <a:gd name="connsiteX0" fmla="*/ 1143000 w 3069167"/>
              <a:gd name="connsiteY0" fmla="*/ 3421945 h 3421945"/>
              <a:gd name="connsiteX1" fmla="*/ 1418167 w 3069167"/>
              <a:gd name="connsiteY1" fmla="*/ 3175000 h 3421945"/>
              <a:gd name="connsiteX2" fmla="*/ 2003778 w 3069167"/>
              <a:gd name="connsiteY2" fmla="*/ 3090334 h 3421945"/>
              <a:gd name="connsiteX3" fmla="*/ 1890889 w 3069167"/>
              <a:gd name="connsiteY3" fmla="*/ 2892778 h 3421945"/>
              <a:gd name="connsiteX4" fmla="*/ 1686278 w 3069167"/>
              <a:gd name="connsiteY4" fmla="*/ 2892778 h 3421945"/>
              <a:gd name="connsiteX5" fmla="*/ 1509889 w 3069167"/>
              <a:gd name="connsiteY5" fmla="*/ 2681111 h 3421945"/>
              <a:gd name="connsiteX6" fmla="*/ 1495778 w 3069167"/>
              <a:gd name="connsiteY6" fmla="*/ 2518834 h 3421945"/>
              <a:gd name="connsiteX7" fmla="*/ 1382889 w 3069167"/>
              <a:gd name="connsiteY7" fmla="*/ 2490611 h 3421945"/>
              <a:gd name="connsiteX8" fmla="*/ 1135945 w 3069167"/>
              <a:gd name="connsiteY8" fmla="*/ 2271889 h 3421945"/>
              <a:gd name="connsiteX9" fmla="*/ 1093611 w 3069167"/>
              <a:gd name="connsiteY9" fmla="*/ 2151945 h 3421945"/>
              <a:gd name="connsiteX10" fmla="*/ 1135945 w 3069167"/>
              <a:gd name="connsiteY10" fmla="*/ 1869723 h 3421945"/>
              <a:gd name="connsiteX11" fmla="*/ 1319389 w 3069167"/>
              <a:gd name="connsiteY11" fmla="*/ 1778000 h 3421945"/>
              <a:gd name="connsiteX12" fmla="*/ 1665111 w 3069167"/>
              <a:gd name="connsiteY12" fmla="*/ 1763889 h 3421945"/>
              <a:gd name="connsiteX13" fmla="*/ 1820333 w 3069167"/>
              <a:gd name="connsiteY13" fmla="*/ 1735667 h 3421945"/>
              <a:gd name="connsiteX14" fmla="*/ 1770945 w 3069167"/>
              <a:gd name="connsiteY14" fmla="*/ 1573389 h 3421945"/>
              <a:gd name="connsiteX15" fmla="*/ 1785056 w 3069167"/>
              <a:gd name="connsiteY15" fmla="*/ 1347611 h 3421945"/>
              <a:gd name="connsiteX16" fmla="*/ 2095500 w 3069167"/>
              <a:gd name="connsiteY16" fmla="*/ 1206500 h 3421945"/>
              <a:gd name="connsiteX17" fmla="*/ 2681111 w 3069167"/>
              <a:gd name="connsiteY17" fmla="*/ 1636889 h 3421945"/>
              <a:gd name="connsiteX18" fmla="*/ 2822222 w 3069167"/>
              <a:gd name="connsiteY18" fmla="*/ 1573389 h 3421945"/>
              <a:gd name="connsiteX19" fmla="*/ 2737556 w 3069167"/>
              <a:gd name="connsiteY19" fmla="*/ 1439334 h 3421945"/>
              <a:gd name="connsiteX20" fmla="*/ 2984500 w 3069167"/>
              <a:gd name="connsiteY20" fmla="*/ 1037167 h 3421945"/>
              <a:gd name="connsiteX21" fmla="*/ 2956278 w 3069167"/>
              <a:gd name="connsiteY21" fmla="*/ 811389 h 3421945"/>
              <a:gd name="connsiteX22" fmla="*/ 3069167 w 3069167"/>
              <a:gd name="connsiteY22" fmla="*/ 571500 h 3421945"/>
              <a:gd name="connsiteX23" fmla="*/ 2864556 w 3069167"/>
              <a:gd name="connsiteY23" fmla="*/ 451556 h 3421945"/>
              <a:gd name="connsiteX24" fmla="*/ 2582333 w 3069167"/>
              <a:gd name="connsiteY24" fmla="*/ 317500 h 3421945"/>
              <a:gd name="connsiteX25" fmla="*/ 2434167 w 3069167"/>
              <a:gd name="connsiteY25" fmla="*/ 218723 h 3421945"/>
              <a:gd name="connsiteX26" fmla="*/ 2039056 w 3069167"/>
              <a:gd name="connsiteY26" fmla="*/ 155223 h 3421945"/>
              <a:gd name="connsiteX27" fmla="*/ 1672167 w 3069167"/>
              <a:gd name="connsiteY27" fmla="*/ 197556 h 3421945"/>
              <a:gd name="connsiteX28" fmla="*/ 1262945 w 3069167"/>
              <a:gd name="connsiteY28" fmla="*/ 98778 h 3421945"/>
              <a:gd name="connsiteX29" fmla="*/ 1044222 w 3069167"/>
              <a:gd name="connsiteY29" fmla="*/ 84667 h 3421945"/>
              <a:gd name="connsiteX30" fmla="*/ 613833 w 3069167"/>
              <a:gd name="connsiteY30" fmla="*/ 98778 h 3421945"/>
              <a:gd name="connsiteX31" fmla="*/ 423333 w 3069167"/>
              <a:gd name="connsiteY31" fmla="*/ 0 h 3421945"/>
              <a:gd name="connsiteX32" fmla="*/ 0 w 3069167"/>
              <a:gd name="connsiteY32" fmla="*/ 261056 h 3421945"/>
              <a:gd name="connsiteX33" fmla="*/ 119945 w 3069167"/>
              <a:gd name="connsiteY33" fmla="*/ 430389 h 3421945"/>
              <a:gd name="connsiteX34" fmla="*/ 134056 w 3069167"/>
              <a:gd name="connsiteY34" fmla="*/ 684389 h 3421945"/>
              <a:gd name="connsiteX35" fmla="*/ 282222 w 3069167"/>
              <a:gd name="connsiteY35" fmla="*/ 649111 h 3421945"/>
              <a:gd name="connsiteX36" fmla="*/ 345722 w 3069167"/>
              <a:gd name="connsiteY36" fmla="*/ 747889 h 3421945"/>
              <a:gd name="connsiteX37" fmla="*/ 627945 w 3069167"/>
              <a:gd name="connsiteY37" fmla="*/ 705556 h 3421945"/>
              <a:gd name="connsiteX38" fmla="*/ 867833 w 3069167"/>
              <a:gd name="connsiteY38" fmla="*/ 747889 h 3421945"/>
              <a:gd name="connsiteX39" fmla="*/ 917222 w 3069167"/>
              <a:gd name="connsiteY39" fmla="*/ 881945 h 3421945"/>
              <a:gd name="connsiteX40" fmla="*/ 1030111 w 3069167"/>
              <a:gd name="connsiteY40" fmla="*/ 917223 h 3421945"/>
              <a:gd name="connsiteX41" fmla="*/ 952500 w 3069167"/>
              <a:gd name="connsiteY41" fmla="*/ 1114778 h 3421945"/>
              <a:gd name="connsiteX42" fmla="*/ 797278 w 3069167"/>
              <a:gd name="connsiteY42" fmla="*/ 1241778 h 3421945"/>
              <a:gd name="connsiteX43" fmla="*/ 811389 w 3069167"/>
              <a:gd name="connsiteY43" fmla="*/ 1587500 h 3421945"/>
              <a:gd name="connsiteX44" fmla="*/ 733778 w 3069167"/>
              <a:gd name="connsiteY44" fmla="*/ 1897945 h 3421945"/>
              <a:gd name="connsiteX45" fmla="*/ 606778 w 3069167"/>
              <a:gd name="connsiteY45" fmla="*/ 1926167 h 3421945"/>
              <a:gd name="connsiteX46" fmla="*/ 677333 w 3069167"/>
              <a:gd name="connsiteY46" fmla="*/ 2088445 h 3421945"/>
              <a:gd name="connsiteX47" fmla="*/ 776111 w 3069167"/>
              <a:gd name="connsiteY47" fmla="*/ 2144889 h 3421945"/>
              <a:gd name="connsiteX48" fmla="*/ 613833 w 3069167"/>
              <a:gd name="connsiteY48" fmla="*/ 2384778 h 3421945"/>
              <a:gd name="connsiteX49" fmla="*/ 656167 w 3069167"/>
              <a:gd name="connsiteY49" fmla="*/ 2490611 h 3421945"/>
              <a:gd name="connsiteX50" fmla="*/ 762000 w 3069167"/>
              <a:gd name="connsiteY50" fmla="*/ 2497667 h 3421945"/>
              <a:gd name="connsiteX51" fmla="*/ 733778 w 3069167"/>
              <a:gd name="connsiteY51" fmla="*/ 2617611 h 3421945"/>
              <a:gd name="connsiteX52" fmla="*/ 543278 w 3069167"/>
              <a:gd name="connsiteY52" fmla="*/ 2794000 h 3421945"/>
              <a:gd name="connsiteX53" fmla="*/ 592667 w 3069167"/>
              <a:gd name="connsiteY53" fmla="*/ 2906889 h 3421945"/>
              <a:gd name="connsiteX54" fmla="*/ 839611 w 3069167"/>
              <a:gd name="connsiteY54" fmla="*/ 2977445 h 3421945"/>
              <a:gd name="connsiteX55" fmla="*/ 959556 w 3069167"/>
              <a:gd name="connsiteY55" fmla="*/ 3132667 h 3421945"/>
              <a:gd name="connsiteX56" fmla="*/ 1044222 w 3069167"/>
              <a:gd name="connsiteY56" fmla="*/ 3365500 h 3421945"/>
              <a:gd name="connsiteX57" fmla="*/ 1143000 w 3069167"/>
              <a:gd name="connsiteY57" fmla="*/ 3421945 h 342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9167" h="3421945">
                <a:moveTo>
                  <a:pt x="1143000" y="3421945"/>
                </a:moveTo>
                <a:lnTo>
                  <a:pt x="1418167" y="3175000"/>
                </a:lnTo>
                <a:lnTo>
                  <a:pt x="2003778" y="3090334"/>
                </a:lnTo>
                <a:lnTo>
                  <a:pt x="1890889" y="2892778"/>
                </a:lnTo>
                <a:lnTo>
                  <a:pt x="1686278" y="2892778"/>
                </a:lnTo>
                <a:lnTo>
                  <a:pt x="1509889" y="2681111"/>
                </a:lnTo>
                <a:lnTo>
                  <a:pt x="1495778" y="2518834"/>
                </a:lnTo>
                <a:lnTo>
                  <a:pt x="1382889" y="2490611"/>
                </a:lnTo>
                <a:lnTo>
                  <a:pt x="1135945" y="2271889"/>
                </a:lnTo>
                <a:lnTo>
                  <a:pt x="1093611" y="2151945"/>
                </a:lnTo>
                <a:lnTo>
                  <a:pt x="1135945" y="1869723"/>
                </a:lnTo>
                <a:lnTo>
                  <a:pt x="1319389" y="1778000"/>
                </a:lnTo>
                <a:lnTo>
                  <a:pt x="1665111" y="1763889"/>
                </a:lnTo>
                <a:lnTo>
                  <a:pt x="1820333" y="1735667"/>
                </a:lnTo>
                <a:lnTo>
                  <a:pt x="1770945" y="1573389"/>
                </a:lnTo>
                <a:lnTo>
                  <a:pt x="1785056" y="1347611"/>
                </a:lnTo>
                <a:lnTo>
                  <a:pt x="2095500" y="1206500"/>
                </a:lnTo>
                <a:lnTo>
                  <a:pt x="2681111" y="1636889"/>
                </a:lnTo>
                <a:lnTo>
                  <a:pt x="2822222" y="1573389"/>
                </a:lnTo>
                <a:lnTo>
                  <a:pt x="2737556" y="1439334"/>
                </a:lnTo>
                <a:lnTo>
                  <a:pt x="2984500" y="1037167"/>
                </a:lnTo>
                <a:lnTo>
                  <a:pt x="2956278" y="811389"/>
                </a:lnTo>
                <a:lnTo>
                  <a:pt x="3069167" y="571500"/>
                </a:lnTo>
                <a:lnTo>
                  <a:pt x="2864556" y="451556"/>
                </a:lnTo>
                <a:lnTo>
                  <a:pt x="2582333" y="317500"/>
                </a:lnTo>
                <a:lnTo>
                  <a:pt x="2434167" y="218723"/>
                </a:lnTo>
                <a:lnTo>
                  <a:pt x="2039056" y="155223"/>
                </a:lnTo>
                <a:lnTo>
                  <a:pt x="1672167" y="197556"/>
                </a:lnTo>
                <a:lnTo>
                  <a:pt x="1262945" y="98778"/>
                </a:lnTo>
                <a:lnTo>
                  <a:pt x="1044222" y="84667"/>
                </a:lnTo>
                <a:lnTo>
                  <a:pt x="613833" y="98778"/>
                </a:lnTo>
                <a:lnTo>
                  <a:pt x="423333" y="0"/>
                </a:lnTo>
                <a:lnTo>
                  <a:pt x="0" y="261056"/>
                </a:lnTo>
                <a:lnTo>
                  <a:pt x="119945" y="430389"/>
                </a:lnTo>
                <a:lnTo>
                  <a:pt x="134056" y="684389"/>
                </a:lnTo>
                <a:lnTo>
                  <a:pt x="282222" y="649111"/>
                </a:lnTo>
                <a:lnTo>
                  <a:pt x="345722" y="747889"/>
                </a:lnTo>
                <a:lnTo>
                  <a:pt x="627945" y="705556"/>
                </a:lnTo>
                <a:lnTo>
                  <a:pt x="867833" y="747889"/>
                </a:lnTo>
                <a:lnTo>
                  <a:pt x="917222" y="881945"/>
                </a:lnTo>
                <a:lnTo>
                  <a:pt x="1030111" y="917223"/>
                </a:lnTo>
                <a:lnTo>
                  <a:pt x="952500" y="1114778"/>
                </a:lnTo>
                <a:lnTo>
                  <a:pt x="797278" y="1241778"/>
                </a:lnTo>
                <a:lnTo>
                  <a:pt x="811389" y="1587500"/>
                </a:lnTo>
                <a:lnTo>
                  <a:pt x="733778" y="1897945"/>
                </a:lnTo>
                <a:lnTo>
                  <a:pt x="606778" y="1926167"/>
                </a:lnTo>
                <a:lnTo>
                  <a:pt x="677333" y="2088445"/>
                </a:lnTo>
                <a:lnTo>
                  <a:pt x="776111" y="2144889"/>
                </a:lnTo>
                <a:lnTo>
                  <a:pt x="613833" y="2384778"/>
                </a:lnTo>
                <a:lnTo>
                  <a:pt x="656167" y="2490611"/>
                </a:lnTo>
                <a:lnTo>
                  <a:pt x="762000" y="2497667"/>
                </a:lnTo>
                <a:lnTo>
                  <a:pt x="733778" y="2617611"/>
                </a:lnTo>
                <a:lnTo>
                  <a:pt x="543278" y="2794000"/>
                </a:lnTo>
                <a:lnTo>
                  <a:pt x="592667" y="2906889"/>
                </a:lnTo>
                <a:lnTo>
                  <a:pt x="839611" y="2977445"/>
                </a:lnTo>
                <a:lnTo>
                  <a:pt x="959556" y="3132667"/>
                </a:lnTo>
                <a:lnTo>
                  <a:pt x="1044222" y="3365500"/>
                </a:lnTo>
                <a:lnTo>
                  <a:pt x="1143000" y="3421945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r>
              <a:rPr lang="de-DE" dirty="0" smtClean="0"/>
              <a:t>: Nationalistische Offensive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5441950" y="1373143"/>
            <a:ext cx="3040737" cy="1141558"/>
            <a:chOff x="1576176" y="-7704021"/>
            <a:chExt cx="2734883" cy="1915378"/>
          </a:xfrm>
        </p:grpSpPr>
        <p:sp>
          <p:nvSpPr>
            <p:cNvPr id="9" name="Textfeld 8"/>
            <p:cNvSpPr txBox="1"/>
            <p:nvPr/>
          </p:nvSpPr>
          <p:spPr>
            <a:xfrm>
              <a:off x="1576176" y="-7704021"/>
              <a:ext cx="2734883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Mai 1938: Die Republikanische Regierung ersucht um Frieden nach</a:t>
              </a:r>
            </a:p>
          </p:txBody>
        </p:sp>
        <p:cxnSp>
          <p:nvCxnSpPr>
            <p:cNvPr id="10" name="Gerade Verbindung mit Pfeil 9"/>
            <p:cNvCxnSpPr>
              <a:endCxn id="9" idx="2"/>
            </p:cNvCxnSpPr>
            <p:nvPr/>
          </p:nvCxnSpPr>
          <p:spPr>
            <a:xfrm rot="5400000" flipH="1" flipV="1">
              <a:off x="2196925" y="-6535337"/>
              <a:ext cx="1037490" cy="45589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" name="Gruppierung 18"/>
          <p:cNvGrpSpPr/>
          <p:nvPr/>
        </p:nvGrpSpPr>
        <p:grpSpPr>
          <a:xfrm>
            <a:off x="6430037" y="1634750"/>
            <a:ext cx="2528589" cy="2000513"/>
            <a:chOff x="1703029" y="-6718449"/>
            <a:chExt cx="2734883" cy="3356585"/>
          </a:xfrm>
        </p:grpSpPr>
        <p:sp>
          <p:nvSpPr>
            <p:cNvPr id="12" name="Textfeld 11"/>
            <p:cNvSpPr txBox="1"/>
            <p:nvPr/>
          </p:nvSpPr>
          <p:spPr>
            <a:xfrm>
              <a:off x="1703029" y="-4601240"/>
              <a:ext cx="2734883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Ein Friedensschluss scheitert, da Franco die bedingungslose Kapitulation fordert</a:t>
              </a:r>
            </a:p>
          </p:txBody>
        </p:sp>
        <p:cxnSp>
          <p:nvCxnSpPr>
            <p:cNvPr id="13" name="Gerade Verbindung mit Pfeil 12"/>
            <p:cNvCxnSpPr>
              <a:stCxn id="9" idx="3"/>
              <a:endCxn id="12" idx="0"/>
            </p:cNvCxnSpPr>
            <p:nvPr/>
          </p:nvCxnSpPr>
          <p:spPr>
            <a:xfrm flipH="1">
              <a:off x="3070471" y="-6718449"/>
              <a:ext cx="852673" cy="2117209"/>
            </a:xfrm>
            <a:prstGeom prst="bentConnector4">
              <a:avLst>
                <a:gd name="adj1" fmla="val -28997"/>
                <a:gd name="adj2" fmla="val 60366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3" name="Gruppierung 18"/>
          <p:cNvGrpSpPr/>
          <p:nvPr/>
        </p:nvGrpSpPr>
        <p:grpSpPr>
          <a:xfrm>
            <a:off x="5227575" y="4967590"/>
            <a:ext cx="3619501" cy="888866"/>
            <a:chOff x="1703029" y="-5214748"/>
            <a:chExt cx="2734883" cy="1491395"/>
          </a:xfrm>
        </p:grpSpPr>
        <p:sp>
          <p:nvSpPr>
            <p:cNvPr id="24" name="Textfeld 23"/>
            <p:cNvSpPr txBox="1"/>
            <p:nvPr/>
          </p:nvSpPr>
          <p:spPr>
            <a:xfrm>
              <a:off x="1703029" y="-4601244"/>
              <a:ext cx="2734883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24. Juli – 16. Nov. 1938: Die republikanische Offensive scheitert mit der Schlacht am Ebro</a:t>
              </a:r>
            </a:p>
          </p:txBody>
        </p:sp>
        <p:cxnSp>
          <p:nvCxnSpPr>
            <p:cNvPr id="25" name="Gerade Verbindung mit Pfeil 12"/>
            <p:cNvCxnSpPr>
              <a:stCxn id="15" idx="2"/>
              <a:endCxn id="24" idx="0"/>
            </p:cNvCxnSpPr>
            <p:nvPr/>
          </p:nvCxnSpPr>
          <p:spPr>
            <a:xfrm rot="16200000" flipH="1">
              <a:off x="2305392" y="-5366323"/>
              <a:ext cx="613503" cy="91665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" name="Gruppierung 18"/>
          <p:cNvGrpSpPr/>
          <p:nvPr/>
        </p:nvGrpSpPr>
        <p:grpSpPr>
          <a:xfrm>
            <a:off x="958849" y="937736"/>
            <a:ext cx="4654764" cy="2110167"/>
            <a:chOff x="1703029" y="-4601244"/>
            <a:chExt cx="3517124" cy="3540565"/>
          </a:xfrm>
        </p:grpSpPr>
        <p:sp>
          <p:nvSpPr>
            <p:cNvPr id="6" name="Textfeld 5"/>
            <p:cNvSpPr txBox="1"/>
            <p:nvPr/>
          </p:nvSpPr>
          <p:spPr>
            <a:xfrm>
              <a:off x="1703029" y="-4601244"/>
              <a:ext cx="2734883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07. März – 14. Apr. 1938: Erfolgreiche Aragon-Offensive, bei der die Nationalisten bis zum Mittelmeer vorstoßen können</a:t>
              </a:r>
            </a:p>
          </p:txBody>
        </p:sp>
        <p:cxnSp>
          <p:nvCxnSpPr>
            <p:cNvPr id="7" name="Gerade Verbindung mit Pfeil 6"/>
            <p:cNvCxnSpPr>
              <a:stCxn id="6" idx="3"/>
            </p:cNvCxnSpPr>
            <p:nvPr/>
          </p:nvCxnSpPr>
          <p:spPr>
            <a:xfrm>
              <a:off x="4437912" y="-3981557"/>
              <a:ext cx="782241" cy="292087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1" name="Gruppierung 18"/>
          <p:cNvGrpSpPr/>
          <p:nvPr/>
        </p:nvGrpSpPr>
        <p:grpSpPr>
          <a:xfrm>
            <a:off x="4014424" y="2802318"/>
            <a:ext cx="3619501" cy="2165271"/>
            <a:chOff x="1703029" y="-6994888"/>
            <a:chExt cx="2734883" cy="3633021"/>
          </a:xfrm>
        </p:grpSpPr>
        <p:sp>
          <p:nvSpPr>
            <p:cNvPr id="15" name="Textfeld 14"/>
            <p:cNvSpPr txBox="1"/>
            <p:nvPr/>
          </p:nvSpPr>
          <p:spPr>
            <a:xfrm>
              <a:off x="1703029" y="-4601242"/>
              <a:ext cx="2734883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Juli 1938: Die Republikaner starten eine Großoffensive, um die von ihr kontrollierten Gebiete wieder zu vereinen</a:t>
              </a:r>
            </a:p>
          </p:txBody>
        </p:sp>
        <p:cxnSp>
          <p:nvCxnSpPr>
            <p:cNvPr id="16" name="Gerade Verbindung mit Pfeil 15"/>
            <p:cNvCxnSpPr>
              <a:endCxn id="15" idx="0"/>
            </p:cNvCxnSpPr>
            <p:nvPr/>
          </p:nvCxnSpPr>
          <p:spPr>
            <a:xfrm rot="16200000" flipH="1">
              <a:off x="1810491" y="-5861222"/>
              <a:ext cx="2393645" cy="12631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73" name="Gerade Verbindung mit Pfeil 72"/>
          <p:cNvCxnSpPr/>
          <p:nvPr/>
        </p:nvCxnSpPr>
        <p:spPr>
          <a:xfrm>
            <a:off x="4980211" y="2808511"/>
            <a:ext cx="565200" cy="292101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660032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cxnSp>
        <p:nvCxnSpPr>
          <p:cNvPr id="84" name="Gerade Verbindung mit Pfeil 83"/>
          <p:cNvCxnSpPr/>
          <p:nvPr/>
        </p:nvCxnSpPr>
        <p:spPr>
          <a:xfrm rot="10800000" flipV="1">
            <a:off x="5549950" y="2586212"/>
            <a:ext cx="438050" cy="153196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grpSp>
        <p:nvGrpSpPr>
          <p:cNvPr id="66" name="Gruppierung 65"/>
          <p:cNvGrpSpPr/>
          <p:nvPr/>
        </p:nvGrpSpPr>
        <p:grpSpPr>
          <a:xfrm>
            <a:off x="171840" y="3911700"/>
            <a:ext cx="3526408" cy="2292165"/>
            <a:chOff x="171840" y="3911700"/>
            <a:chExt cx="3526408" cy="2292165"/>
          </a:xfrm>
        </p:grpSpPr>
        <p:pic>
          <p:nvPicPr>
            <p:cNvPr id="64" name="Bild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840" y="3911700"/>
              <a:ext cx="3526408" cy="2292165"/>
            </a:xfrm>
            <a:prstGeom prst="rect">
              <a:avLst/>
            </a:prstGeom>
            <a:solidFill>
              <a:srgbClr val="143C78"/>
            </a:solidFill>
            <a:ln>
              <a:solidFill>
                <a:srgbClr val="143C78"/>
              </a:solidFill>
            </a:ln>
          </p:spPr>
        </p:pic>
        <p:sp>
          <p:nvSpPr>
            <p:cNvPr id="65" name="Textfeld 64"/>
            <p:cNvSpPr txBox="1"/>
            <p:nvPr/>
          </p:nvSpPr>
          <p:spPr>
            <a:xfrm>
              <a:off x="177506" y="5896088"/>
              <a:ext cx="352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Bombardierung von Barcelona 1938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pierung 80"/>
          <p:cNvGrpSpPr/>
          <p:nvPr/>
        </p:nvGrpSpPr>
        <p:grpSpPr>
          <a:xfrm>
            <a:off x="1906224" y="1358900"/>
            <a:ext cx="5131101" cy="4320000"/>
            <a:chOff x="1906224" y="1358900"/>
            <a:chExt cx="5131101" cy="4320000"/>
          </a:xfrm>
        </p:grpSpPr>
        <p:pic>
          <p:nvPicPr>
            <p:cNvPr id="82" name="Bild 81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9300" y="1358900"/>
              <a:ext cx="5018025" cy="43200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83" name="Freihandform 82"/>
            <p:cNvSpPr/>
            <p:nvPr/>
          </p:nvSpPr>
          <p:spPr>
            <a:xfrm>
              <a:off x="2495550" y="2273300"/>
              <a:ext cx="946150" cy="2273300"/>
            </a:xfrm>
            <a:custGeom>
              <a:avLst/>
              <a:gdLst>
                <a:gd name="connsiteX0" fmla="*/ 0 w 946150"/>
                <a:gd name="connsiteY0" fmla="*/ 127000 h 2273300"/>
                <a:gd name="connsiteX1" fmla="*/ 107950 w 946150"/>
                <a:gd name="connsiteY1" fmla="*/ 38100 h 2273300"/>
                <a:gd name="connsiteX2" fmla="*/ 209550 w 946150"/>
                <a:gd name="connsiteY2" fmla="*/ 19050 h 2273300"/>
                <a:gd name="connsiteX3" fmla="*/ 241300 w 946150"/>
                <a:gd name="connsiteY3" fmla="*/ 0 h 2273300"/>
                <a:gd name="connsiteX4" fmla="*/ 285750 w 946150"/>
                <a:gd name="connsiteY4" fmla="*/ 38100 h 2273300"/>
                <a:gd name="connsiteX5" fmla="*/ 254000 w 946150"/>
                <a:gd name="connsiteY5" fmla="*/ 95250 h 2273300"/>
                <a:gd name="connsiteX6" fmla="*/ 266700 w 946150"/>
                <a:gd name="connsiteY6" fmla="*/ 158750 h 2273300"/>
                <a:gd name="connsiteX7" fmla="*/ 311150 w 946150"/>
                <a:gd name="connsiteY7" fmla="*/ 139700 h 2273300"/>
                <a:gd name="connsiteX8" fmla="*/ 355600 w 946150"/>
                <a:gd name="connsiteY8" fmla="*/ 101600 h 2273300"/>
                <a:gd name="connsiteX9" fmla="*/ 355600 w 946150"/>
                <a:gd name="connsiteY9" fmla="*/ 101600 h 2273300"/>
                <a:gd name="connsiteX10" fmla="*/ 438150 w 946150"/>
                <a:gd name="connsiteY10" fmla="*/ 107950 h 2273300"/>
                <a:gd name="connsiteX11" fmla="*/ 438150 w 946150"/>
                <a:gd name="connsiteY11" fmla="*/ 107950 h 2273300"/>
                <a:gd name="connsiteX12" fmla="*/ 495300 w 946150"/>
                <a:gd name="connsiteY12" fmla="*/ 127000 h 2273300"/>
                <a:gd name="connsiteX13" fmla="*/ 495300 w 946150"/>
                <a:gd name="connsiteY13" fmla="*/ 127000 h 2273300"/>
                <a:gd name="connsiteX14" fmla="*/ 495300 w 946150"/>
                <a:gd name="connsiteY14" fmla="*/ 127000 h 2273300"/>
                <a:gd name="connsiteX15" fmla="*/ 596900 w 946150"/>
                <a:gd name="connsiteY15" fmla="*/ 114300 h 2273300"/>
                <a:gd name="connsiteX16" fmla="*/ 622300 w 946150"/>
                <a:gd name="connsiteY16" fmla="*/ 76200 h 2273300"/>
                <a:gd name="connsiteX17" fmla="*/ 723900 w 946150"/>
                <a:gd name="connsiteY17" fmla="*/ 88900 h 2273300"/>
                <a:gd name="connsiteX18" fmla="*/ 723900 w 946150"/>
                <a:gd name="connsiteY18" fmla="*/ 88900 h 2273300"/>
                <a:gd name="connsiteX19" fmla="*/ 806450 w 946150"/>
                <a:gd name="connsiteY19" fmla="*/ 95250 h 2273300"/>
                <a:gd name="connsiteX20" fmla="*/ 806450 w 946150"/>
                <a:gd name="connsiteY20" fmla="*/ 95250 h 2273300"/>
                <a:gd name="connsiteX21" fmla="*/ 838200 w 946150"/>
                <a:gd name="connsiteY21" fmla="*/ 152400 h 2273300"/>
                <a:gd name="connsiteX22" fmla="*/ 838200 w 946150"/>
                <a:gd name="connsiteY22" fmla="*/ 222250 h 2273300"/>
                <a:gd name="connsiteX23" fmla="*/ 876300 w 946150"/>
                <a:gd name="connsiteY23" fmla="*/ 215900 h 2273300"/>
                <a:gd name="connsiteX24" fmla="*/ 927100 w 946150"/>
                <a:gd name="connsiteY24" fmla="*/ 222250 h 2273300"/>
                <a:gd name="connsiteX25" fmla="*/ 946150 w 946150"/>
                <a:gd name="connsiteY25" fmla="*/ 260350 h 2273300"/>
                <a:gd name="connsiteX26" fmla="*/ 914400 w 946150"/>
                <a:gd name="connsiteY26" fmla="*/ 355600 h 2273300"/>
                <a:gd name="connsiteX27" fmla="*/ 838200 w 946150"/>
                <a:gd name="connsiteY27" fmla="*/ 412750 h 2273300"/>
                <a:gd name="connsiteX28" fmla="*/ 762000 w 946150"/>
                <a:gd name="connsiteY28" fmla="*/ 438150 h 2273300"/>
                <a:gd name="connsiteX29" fmla="*/ 736600 w 946150"/>
                <a:gd name="connsiteY29" fmla="*/ 514350 h 2273300"/>
                <a:gd name="connsiteX30" fmla="*/ 685800 w 946150"/>
                <a:gd name="connsiteY30" fmla="*/ 520700 h 2273300"/>
                <a:gd name="connsiteX31" fmla="*/ 742950 w 946150"/>
                <a:gd name="connsiteY31" fmla="*/ 603250 h 2273300"/>
                <a:gd name="connsiteX32" fmla="*/ 730250 w 946150"/>
                <a:gd name="connsiteY32" fmla="*/ 641350 h 2273300"/>
                <a:gd name="connsiteX33" fmla="*/ 742950 w 946150"/>
                <a:gd name="connsiteY33" fmla="*/ 704850 h 2273300"/>
                <a:gd name="connsiteX34" fmla="*/ 742950 w 946150"/>
                <a:gd name="connsiteY34" fmla="*/ 755650 h 2273300"/>
                <a:gd name="connsiteX35" fmla="*/ 717550 w 946150"/>
                <a:gd name="connsiteY35" fmla="*/ 787400 h 2273300"/>
                <a:gd name="connsiteX36" fmla="*/ 749300 w 946150"/>
                <a:gd name="connsiteY36" fmla="*/ 850900 h 2273300"/>
                <a:gd name="connsiteX37" fmla="*/ 692150 w 946150"/>
                <a:gd name="connsiteY37" fmla="*/ 889000 h 2273300"/>
                <a:gd name="connsiteX38" fmla="*/ 647700 w 946150"/>
                <a:gd name="connsiteY38" fmla="*/ 920750 h 2273300"/>
                <a:gd name="connsiteX39" fmla="*/ 685800 w 946150"/>
                <a:gd name="connsiteY39" fmla="*/ 946150 h 2273300"/>
                <a:gd name="connsiteX40" fmla="*/ 685800 w 946150"/>
                <a:gd name="connsiteY40" fmla="*/ 946150 h 2273300"/>
                <a:gd name="connsiteX41" fmla="*/ 717550 w 946150"/>
                <a:gd name="connsiteY41" fmla="*/ 1003300 h 2273300"/>
                <a:gd name="connsiteX42" fmla="*/ 698500 w 946150"/>
                <a:gd name="connsiteY42" fmla="*/ 1060450 h 2273300"/>
                <a:gd name="connsiteX43" fmla="*/ 698500 w 946150"/>
                <a:gd name="connsiteY43" fmla="*/ 1060450 h 2273300"/>
                <a:gd name="connsiteX44" fmla="*/ 673100 w 946150"/>
                <a:gd name="connsiteY44" fmla="*/ 1143000 h 2273300"/>
                <a:gd name="connsiteX45" fmla="*/ 584200 w 946150"/>
                <a:gd name="connsiteY45" fmla="*/ 1155700 h 2273300"/>
                <a:gd name="connsiteX46" fmla="*/ 482600 w 946150"/>
                <a:gd name="connsiteY46" fmla="*/ 1162050 h 2273300"/>
                <a:gd name="connsiteX47" fmla="*/ 533400 w 946150"/>
                <a:gd name="connsiteY47" fmla="*/ 1238250 h 2273300"/>
                <a:gd name="connsiteX48" fmla="*/ 571500 w 946150"/>
                <a:gd name="connsiteY48" fmla="*/ 1270000 h 2273300"/>
                <a:gd name="connsiteX49" fmla="*/ 571500 w 946150"/>
                <a:gd name="connsiteY49" fmla="*/ 1320800 h 2273300"/>
                <a:gd name="connsiteX50" fmla="*/ 603250 w 946150"/>
                <a:gd name="connsiteY50" fmla="*/ 1377950 h 2273300"/>
                <a:gd name="connsiteX51" fmla="*/ 647700 w 946150"/>
                <a:gd name="connsiteY51" fmla="*/ 1416050 h 2273300"/>
                <a:gd name="connsiteX52" fmla="*/ 692150 w 946150"/>
                <a:gd name="connsiteY52" fmla="*/ 1428750 h 2273300"/>
                <a:gd name="connsiteX53" fmla="*/ 666750 w 946150"/>
                <a:gd name="connsiteY53" fmla="*/ 1517650 h 2273300"/>
                <a:gd name="connsiteX54" fmla="*/ 584200 w 946150"/>
                <a:gd name="connsiteY54" fmla="*/ 1574800 h 2273300"/>
                <a:gd name="connsiteX55" fmla="*/ 584200 w 946150"/>
                <a:gd name="connsiteY55" fmla="*/ 1631950 h 2273300"/>
                <a:gd name="connsiteX56" fmla="*/ 552450 w 946150"/>
                <a:gd name="connsiteY56" fmla="*/ 1708150 h 2273300"/>
                <a:gd name="connsiteX57" fmla="*/ 635000 w 946150"/>
                <a:gd name="connsiteY57" fmla="*/ 1822450 h 2273300"/>
                <a:gd name="connsiteX58" fmla="*/ 704850 w 946150"/>
                <a:gd name="connsiteY58" fmla="*/ 1816100 h 2273300"/>
                <a:gd name="connsiteX59" fmla="*/ 660400 w 946150"/>
                <a:gd name="connsiteY59" fmla="*/ 1905000 h 2273300"/>
                <a:gd name="connsiteX60" fmla="*/ 660400 w 946150"/>
                <a:gd name="connsiteY60" fmla="*/ 1905000 h 2273300"/>
                <a:gd name="connsiteX61" fmla="*/ 571500 w 946150"/>
                <a:gd name="connsiteY61" fmla="*/ 1917700 h 2273300"/>
                <a:gd name="connsiteX62" fmla="*/ 558800 w 946150"/>
                <a:gd name="connsiteY62" fmla="*/ 1981200 h 2273300"/>
                <a:gd name="connsiteX63" fmla="*/ 514350 w 946150"/>
                <a:gd name="connsiteY63" fmla="*/ 2012950 h 2273300"/>
                <a:gd name="connsiteX64" fmla="*/ 476250 w 946150"/>
                <a:gd name="connsiteY64" fmla="*/ 2108200 h 2273300"/>
                <a:gd name="connsiteX65" fmla="*/ 520700 w 946150"/>
                <a:gd name="connsiteY65" fmla="*/ 2165350 h 2273300"/>
                <a:gd name="connsiteX66" fmla="*/ 533400 w 946150"/>
                <a:gd name="connsiteY66" fmla="*/ 227330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46150" h="2273300">
                  <a:moveTo>
                    <a:pt x="0" y="127000"/>
                  </a:moveTo>
                  <a:lnTo>
                    <a:pt x="107950" y="38100"/>
                  </a:lnTo>
                  <a:lnTo>
                    <a:pt x="209550" y="19050"/>
                  </a:lnTo>
                  <a:lnTo>
                    <a:pt x="241300" y="0"/>
                  </a:lnTo>
                  <a:lnTo>
                    <a:pt x="285750" y="38100"/>
                  </a:lnTo>
                  <a:lnTo>
                    <a:pt x="254000" y="95250"/>
                  </a:lnTo>
                  <a:lnTo>
                    <a:pt x="266700" y="158750"/>
                  </a:lnTo>
                  <a:lnTo>
                    <a:pt x="311150" y="139700"/>
                  </a:lnTo>
                  <a:lnTo>
                    <a:pt x="355600" y="101600"/>
                  </a:lnTo>
                  <a:lnTo>
                    <a:pt x="355600" y="101600"/>
                  </a:lnTo>
                  <a:lnTo>
                    <a:pt x="438150" y="107950"/>
                  </a:lnTo>
                  <a:lnTo>
                    <a:pt x="438150" y="10795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596900" y="114300"/>
                  </a:lnTo>
                  <a:lnTo>
                    <a:pt x="622300" y="76200"/>
                  </a:lnTo>
                  <a:lnTo>
                    <a:pt x="723900" y="88900"/>
                  </a:lnTo>
                  <a:lnTo>
                    <a:pt x="723900" y="88900"/>
                  </a:lnTo>
                  <a:lnTo>
                    <a:pt x="806450" y="95250"/>
                  </a:lnTo>
                  <a:lnTo>
                    <a:pt x="806450" y="95250"/>
                  </a:lnTo>
                  <a:lnTo>
                    <a:pt x="838200" y="152400"/>
                  </a:lnTo>
                  <a:lnTo>
                    <a:pt x="838200" y="222250"/>
                  </a:lnTo>
                  <a:lnTo>
                    <a:pt x="876300" y="215900"/>
                  </a:lnTo>
                  <a:lnTo>
                    <a:pt x="927100" y="222250"/>
                  </a:lnTo>
                  <a:lnTo>
                    <a:pt x="946150" y="260350"/>
                  </a:lnTo>
                  <a:lnTo>
                    <a:pt x="914400" y="355600"/>
                  </a:lnTo>
                  <a:lnTo>
                    <a:pt x="838200" y="412750"/>
                  </a:lnTo>
                  <a:lnTo>
                    <a:pt x="762000" y="438150"/>
                  </a:lnTo>
                  <a:cubicBezTo>
                    <a:pt x="735978" y="522723"/>
                    <a:pt x="736600" y="549490"/>
                    <a:pt x="736600" y="514350"/>
                  </a:cubicBezTo>
                  <a:lnTo>
                    <a:pt x="685800" y="520700"/>
                  </a:lnTo>
                  <a:lnTo>
                    <a:pt x="742950" y="603250"/>
                  </a:lnTo>
                  <a:lnTo>
                    <a:pt x="730250" y="641350"/>
                  </a:lnTo>
                  <a:lnTo>
                    <a:pt x="742950" y="704850"/>
                  </a:lnTo>
                  <a:lnTo>
                    <a:pt x="742950" y="755650"/>
                  </a:lnTo>
                  <a:lnTo>
                    <a:pt x="717550" y="787400"/>
                  </a:lnTo>
                  <a:lnTo>
                    <a:pt x="749300" y="850900"/>
                  </a:lnTo>
                  <a:lnTo>
                    <a:pt x="692150" y="889000"/>
                  </a:lnTo>
                  <a:lnTo>
                    <a:pt x="647700" y="920750"/>
                  </a:lnTo>
                  <a:lnTo>
                    <a:pt x="685800" y="946150"/>
                  </a:lnTo>
                  <a:lnTo>
                    <a:pt x="685800" y="946150"/>
                  </a:lnTo>
                  <a:lnTo>
                    <a:pt x="717550" y="1003300"/>
                  </a:lnTo>
                  <a:lnTo>
                    <a:pt x="698500" y="1060450"/>
                  </a:lnTo>
                  <a:lnTo>
                    <a:pt x="698500" y="1060450"/>
                  </a:lnTo>
                  <a:lnTo>
                    <a:pt x="673100" y="1143000"/>
                  </a:lnTo>
                  <a:lnTo>
                    <a:pt x="584200" y="1155700"/>
                  </a:lnTo>
                  <a:lnTo>
                    <a:pt x="482600" y="1162050"/>
                  </a:lnTo>
                  <a:lnTo>
                    <a:pt x="533400" y="1238250"/>
                  </a:lnTo>
                  <a:lnTo>
                    <a:pt x="571500" y="1270000"/>
                  </a:lnTo>
                  <a:lnTo>
                    <a:pt x="571500" y="1320800"/>
                  </a:lnTo>
                  <a:lnTo>
                    <a:pt x="603250" y="1377950"/>
                  </a:lnTo>
                  <a:lnTo>
                    <a:pt x="647700" y="1416050"/>
                  </a:lnTo>
                  <a:lnTo>
                    <a:pt x="692150" y="1428750"/>
                  </a:lnTo>
                  <a:lnTo>
                    <a:pt x="666750" y="1517650"/>
                  </a:lnTo>
                  <a:lnTo>
                    <a:pt x="584200" y="1574800"/>
                  </a:lnTo>
                  <a:lnTo>
                    <a:pt x="584200" y="1631950"/>
                  </a:lnTo>
                  <a:lnTo>
                    <a:pt x="552450" y="1708150"/>
                  </a:lnTo>
                  <a:lnTo>
                    <a:pt x="635000" y="1822450"/>
                  </a:lnTo>
                  <a:lnTo>
                    <a:pt x="704850" y="1816100"/>
                  </a:lnTo>
                  <a:lnTo>
                    <a:pt x="660400" y="1905000"/>
                  </a:lnTo>
                  <a:lnTo>
                    <a:pt x="660400" y="1905000"/>
                  </a:lnTo>
                  <a:lnTo>
                    <a:pt x="571500" y="1917700"/>
                  </a:lnTo>
                  <a:lnTo>
                    <a:pt x="558800" y="1981200"/>
                  </a:lnTo>
                  <a:lnTo>
                    <a:pt x="514350" y="2012950"/>
                  </a:lnTo>
                  <a:lnTo>
                    <a:pt x="476250" y="2108200"/>
                  </a:lnTo>
                  <a:lnTo>
                    <a:pt x="520700" y="2165350"/>
                  </a:lnTo>
                  <a:lnTo>
                    <a:pt x="533400" y="2273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4" name="Freihandform 83"/>
            <p:cNvSpPr/>
            <p:nvPr/>
          </p:nvSpPr>
          <p:spPr>
            <a:xfrm>
              <a:off x="5003800" y="1676400"/>
              <a:ext cx="1744133" cy="495300"/>
            </a:xfrm>
            <a:custGeom>
              <a:avLst/>
              <a:gdLst>
                <a:gd name="connsiteX0" fmla="*/ 1744133 w 1744133"/>
                <a:gd name="connsiteY0" fmla="*/ 448733 h 495300"/>
                <a:gd name="connsiteX1" fmla="*/ 1706033 w 1744133"/>
                <a:gd name="connsiteY1" fmla="*/ 440267 h 495300"/>
                <a:gd name="connsiteX2" fmla="*/ 1642533 w 1744133"/>
                <a:gd name="connsiteY2" fmla="*/ 431800 h 495300"/>
                <a:gd name="connsiteX3" fmla="*/ 1595967 w 1744133"/>
                <a:gd name="connsiteY3" fmla="*/ 465667 h 495300"/>
                <a:gd name="connsiteX4" fmla="*/ 1562100 w 1744133"/>
                <a:gd name="connsiteY4" fmla="*/ 482600 h 495300"/>
                <a:gd name="connsiteX5" fmla="*/ 1502833 w 1744133"/>
                <a:gd name="connsiteY5" fmla="*/ 495300 h 495300"/>
                <a:gd name="connsiteX6" fmla="*/ 1473200 w 1744133"/>
                <a:gd name="connsiteY6" fmla="*/ 478367 h 495300"/>
                <a:gd name="connsiteX7" fmla="*/ 1413933 w 1744133"/>
                <a:gd name="connsiteY7" fmla="*/ 448733 h 495300"/>
                <a:gd name="connsiteX8" fmla="*/ 1375833 w 1744133"/>
                <a:gd name="connsiteY8" fmla="*/ 465667 h 495300"/>
                <a:gd name="connsiteX9" fmla="*/ 1358900 w 1744133"/>
                <a:gd name="connsiteY9" fmla="*/ 495300 h 495300"/>
                <a:gd name="connsiteX10" fmla="*/ 1333500 w 1744133"/>
                <a:gd name="connsiteY10" fmla="*/ 486833 h 495300"/>
                <a:gd name="connsiteX11" fmla="*/ 1295400 w 1744133"/>
                <a:gd name="connsiteY11" fmla="*/ 440267 h 495300"/>
                <a:gd name="connsiteX12" fmla="*/ 1231900 w 1744133"/>
                <a:gd name="connsiteY12" fmla="*/ 419100 h 495300"/>
                <a:gd name="connsiteX13" fmla="*/ 1189567 w 1744133"/>
                <a:gd name="connsiteY13" fmla="*/ 444500 h 495300"/>
                <a:gd name="connsiteX14" fmla="*/ 1155700 w 1744133"/>
                <a:gd name="connsiteY14" fmla="*/ 448733 h 495300"/>
                <a:gd name="connsiteX15" fmla="*/ 1130300 w 1744133"/>
                <a:gd name="connsiteY15" fmla="*/ 414867 h 495300"/>
                <a:gd name="connsiteX16" fmla="*/ 1134533 w 1744133"/>
                <a:gd name="connsiteY16" fmla="*/ 364067 h 495300"/>
                <a:gd name="connsiteX17" fmla="*/ 1100667 w 1744133"/>
                <a:gd name="connsiteY17" fmla="*/ 317500 h 495300"/>
                <a:gd name="connsiteX18" fmla="*/ 1041400 w 1744133"/>
                <a:gd name="connsiteY18" fmla="*/ 321733 h 495300"/>
                <a:gd name="connsiteX19" fmla="*/ 1003300 w 1744133"/>
                <a:gd name="connsiteY19" fmla="*/ 283633 h 495300"/>
                <a:gd name="connsiteX20" fmla="*/ 956733 w 1744133"/>
                <a:gd name="connsiteY20" fmla="*/ 279400 h 495300"/>
                <a:gd name="connsiteX21" fmla="*/ 872067 w 1744133"/>
                <a:gd name="connsiteY21" fmla="*/ 254000 h 495300"/>
                <a:gd name="connsiteX22" fmla="*/ 863600 w 1744133"/>
                <a:gd name="connsiteY22" fmla="*/ 330200 h 495300"/>
                <a:gd name="connsiteX23" fmla="*/ 787400 w 1744133"/>
                <a:gd name="connsiteY23" fmla="*/ 330200 h 495300"/>
                <a:gd name="connsiteX24" fmla="*/ 749300 w 1744133"/>
                <a:gd name="connsiteY24" fmla="*/ 317500 h 495300"/>
                <a:gd name="connsiteX25" fmla="*/ 723900 w 1744133"/>
                <a:gd name="connsiteY25" fmla="*/ 325967 h 495300"/>
                <a:gd name="connsiteX26" fmla="*/ 685800 w 1744133"/>
                <a:gd name="connsiteY26" fmla="*/ 304800 h 495300"/>
                <a:gd name="connsiteX27" fmla="*/ 605367 w 1744133"/>
                <a:gd name="connsiteY27" fmla="*/ 330200 h 495300"/>
                <a:gd name="connsiteX28" fmla="*/ 567267 w 1744133"/>
                <a:gd name="connsiteY28" fmla="*/ 275167 h 495300"/>
                <a:gd name="connsiteX29" fmla="*/ 512233 w 1744133"/>
                <a:gd name="connsiteY29" fmla="*/ 249767 h 495300"/>
                <a:gd name="connsiteX30" fmla="*/ 461433 w 1744133"/>
                <a:gd name="connsiteY30" fmla="*/ 292100 h 495300"/>
                <a:gd name="connsiteX31" fmla="*/ 368300 w 1744133"/>
                <a:gd name="connsiteY31" fmla="*/ 245533 h 495300"/>
                <a:gd name="connsiteX32" fmla="*/ 359833 w 1744133"/>
                <a:gd name="connsiteY32" fmla="*/ 190500 h 495300"/>
                <a:gd name="connsiteX33" fmla="*/ 304800 w 1744133"/>
                <a:gd name="connsiteY33" fmla="*/ 198967 h 495300"/>
                <a:gd name="connsiteX34" fmla="*/ 224367 w 1744133"/>
                <a:gd name="connsiteY34" fmla="*/ 173567 h 495300"/>
                <a:gd name="connsiteX35" fmla="*/ 169333 w 1744133"/>
                <a:gd name="connsiteY35" fmla="*/ 152400 h 495300"/>
                <a:gd name="connsiteX36" fmla="*/ 160867 w 1744133"/>
                <a:gd name="connsiteY36" fmla="*/ 122767 h 495300"/>
                <a:gd name="connsiteX37" fmla="*/ 143933 w 1744133"/>
                <a:gd name="connsiteY37" fmla="*/ 160867 h 495300"/>
                <a:gd name="connsiteX38" fmla="*/ 105833 w 1744133"/>
                <a:gd name="connsiteY38" fmla="*/ 135467 h 495300"/>
                <a:gd name="connsiteX39" fmla="*/ 148167 w 1744133"/>
                <a:gd name="connsiteY39" fmla="*/ 84667 h 495300"/>
                <a:gd name="connsiteX40" fmla="*/ 135467 w 1744133"/>
                <a:gd name="connsiteY40" fmla="*/ 50800 h 495300"/>
                <a:gd name="connsiteX41" fmla="*/ 101600 w 1744133"/>
                <a:gd name="connsiteY41" fmla="*/ 42333 h 495300"/>
                <a:gd name="connsiteX42" fmla="*/ 55033 w 1744133"/>
                <a:gd name="connsiteY42" fmla="*/ 55033 h 495300"/>
                <a:gd name="connsiteX43" fmla="*/ 42333 w 1744133"/>
                <a:gd name="connsiteY43" fmla="*/ 29633 h 495300"/>
                <a:gd name="connsiteX44" fmla="*/ 16933 w 1744133"/>
                <a:gd name="connsiteY44" fmla="*/ 33867 h 495300"/>
                <a:gd name="connsiteX45" fmla="*/ 0 w 1744133"/>
                <a:gd name="connsiteY45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4133" h="495300">
                  <a:moveTo>
                    <a:pt x="1744133" y="448733"/>
                  </a:moveTo>
                  <a:lnTo>
                    <a:pt x="1706033" y="440267"/>
                  </a:lnTo>
                  <a:lnTo>
                    <a:pt x="1642533" y="431800"/>
                  </a:lnTo>
                  <a:lnTo>
                    <a:pt x="1595967" y="465667"/>
                  </a:lnTo>
                  <a:lnTo>
                    <a:pt x="1562100" y="482600"/>
                  </a:lnTo>
                  <a:lnTo>
                    <a:pt x="1502833" y="495300"/>
                  </a:lnTo>
                  <a:lnTo>
                    <a:pt x="1473200" y="478367"/>
                  </a:lnTo>
                  <a:lnTo>
                    <a:pt x="1413933" y="448733"/>
                  </a:lnTo>
                  <a:lnTo>
                    <a:pt x="1375833" y="465667"/>
                  </a:lnTo>
                  <a:lnTo>
                    <a:pt x="1358900" y="495300"/>
                  </a:lnTo>
                  <a:lnTo>
                    <a:pt x="1333500" y="486833"/>
                  </a:lnTo>
                  <a:lnTo>
                    <a:pt x="1295400" y="440267"/>
                  </a:lnTo>
                  <a:lnTo>
                    <a:pt x="1231900" y="419100"/>
                  </a:lnTo>
                  <a:lnTo>
                    <a:pt x="1189567" y="444500"/>
                  </a:lnTo>
                  <a:lnTo>
                    <a:pt x="1155700" y="448733"/>
                  </a:lnTo>
                  <a:lnTo>
                    <a:pt x="1130300" y="414867"/>
                  </a:lnTo>
                  <a:lnTo>
                    <a:pt x="1134533" y="364067"/>
                  </a:lnTo>
                  <a:lnTo>
                    <a:pt x="1100667" y="317500"/>
                  </a:lnTo>
                  <a:lnTo>
                    <a:pt x="1041400" y="321733"/>
                  </a:lnTo>
                  <a:lnTo>
                    <a:pt x="1003300" y="283633"/>
                  </a:lnTo>
                  <a:lnTo>
                    <a:pt x="956733" y="279400"/>
                  </a:lnTo>
                  <a:lnTo>
                    <a:pt x="872067" y="254000"/>
                  </a:lnTo>
                  <a:lnTo>
                    <a:pt x="863600" y="330200"/>
                  </a:lnTo>
                  <a:lnTo>
                    <a:pt x="787400" y="330200"/>
                  </a:lnTo>
                  <a:lnTo>
                    <a:pt x="749300" y="317500"/>
                  </a:lnTo>
                  <a:lnTo>
                    <a:pt x="723900" y="325967"/>
                  </a:lnTo>
                  <a:lnTo>
                    <a:pt x="685800" y="304800"/>
                  </a:lnTo>
                  <a:lnTo>
                    <a:pt x="605367" y="330200"/>
                  </a:lnTo>
                  <a:lnTo>
                    <a:pt x="567267" y="275167"/>
                  </a:lnTo>
                  <a:lnTo>
                    <a:pt x="512233" y="249767"/>
                  </a:lnTo>
                  <a:lnTo>
                    <a:pt x="461433" y="292100"/>
                  </a:lnTo>
                  <a:lnTo>
                    <a:pt x="368300" y="245533"/>
                  </a:lnTo>
                  <a:lnTo>
                    <a:pt x="359833" y="190500"/>
                  </a:lnTo>
                  <a:lnTo>
                    <a:pt x="304800" y="198967"/>
                  </a:lnTo>
                  <a:lnTo>
                    <a:pt x="224367" y="173567"/>
                  </a:lnTo>
                  <a:lnTo>
                    <a:pt x="169333" y="152400"/>
                  </a:lnTo>
                  <a:lnTo>
                    <a:pt x="160867" y="122767"/>
                  </a:lnTo>
                  <a:lnTo>
                    <a:pt x="143933" y="160867"/>
                  </a:lnTo>
                  <a:lnTo>
                    <a:pt x="105833" y="135467"/>
                  </a:lnTo>
                  <a:lnTo>
                    <a:pt x="148167" y="84667"/>
                  </a:lnTo>
                  <a:lnTo>
                    <a:pt x="135467" y="50800"/>
                  </a:lnTo>
                  <a:lnTo>
                    <a:pt x="101600" y="42333"/>
                  </a:lnTo>
                  <a:lnTo>
                    <a:pt x="55033" y="55033"/>
                  </a:lnTo>
                  <a:lnTo>
                    <a:pt x="42333" y="29633"/>
                  </a:lnTo>
                  <a:lnTo>
                    <a:pt x="16933" y="33867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Freihandform 84"/>
            <p:cNvSpPr/>
            <p:nvPr/>
          </p:nvSpPr>
          <p:spPr>
            <a:xfrm>
              <a:off x="6129867" y="2019300"/>
              <a:ext cx="143933" cy="80433"/>
            </a:xfrm>
            <a:custGeom>
              <a:avLst/>
              <a:gdLst>
                <a:gd name="connsiteX0" fmla="*/ 0 w 143933"/>
                <a:gd name="connsiteY0" fmla="*/ 16933 h 80433"/>
                <a:gd name="connsiteX1" fmla="*/ 50800 w 143933"/>
                <a:gd name="connsiteY1" fmla="*/ 0 h 80433"/>
                <a:gd name="connsiteX2" fmla="*/ 118533 w 143933"/>
                <a:gd name="connsiteY2" fmla="*/ 21167 h 80433"/>
                <a:gd name="connsiteX3" fmla="*/ 143933 w 143933"/>
                <a:gd name="connsiteY3" fmla="*/ 50800 h 80433"/>
                <a:gd name="connsiteX4" fmla="*/ 105833 w 143933"/>
                <a:gd name="connsiteY4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80433">
                  <a:moveTo>
                    <a:pt x="0" y="16933"/>
                  </a:moveTo>
                  <a:lnTo>
                    <a:pt x="50800" y="0"/>
                  </a:lnTo>
                  <a:lnTo>
                    <a:pt x="118533" y="21167"/>
                  </a:lnTo>
                  <a:lnTo>
                    <a:pt x="143933" y="50800"/>
                  </a:lnTo>
                  <a:lnTo>
                    <a:pt x="105833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6" name="Gruppierung 12"/>
            <p:cNvGrpSpPr/>
            <p:nvPr/>
          </p:nvGrpSpPr>
          <p:grpSpPr>
            <a:xfrm>
              <a:off x="5864837" y="2586212"/>
              <a:ext cx="1021126" cy="322088"/>
              <a:chOff x="6194000" y="1542123"/>
              <a:chExt cx="1021126" cy="322088"/>
            </a:xfrm>
          </p:grpSpPr>
          <p:sp>
            <p:nvSpPr>
              <p:cNvPr id="120" name="Textfeld 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Barcelona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1" name="Oval 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87" name="Gruppierung 13"/>
            <p:cNvGrpSpPr/>
            <p:nvPr/>
          </p:nvGrpSpPr>
          <p:grpSpPr>
            <a:xfrm>
              <a:off x="4805611" y="2455263"/>
              <a:ext cx="1021126" cy="322088"/>
              <a:chOff x="6194000" y="1542123"/>
              <a:chExt cx="1021126" cy="322088"/>
            </a:xfrm>
          </p:grpSpPr>
          <p:sp>
            <p:nvSpPr>
              <p:cNvPr id="118" name="Textfeld 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Saragossa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9" name="Oval 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88" name="Gruppierung 16"/>
            <p:cNvGrpSpPr/>
            <p:nvPr/>
          </p:nvGrpSpPr>
          <p:grpSpPr>
            <a:xfrm>
              <a:off x="1906224" y="3803700"/>
              <a:ext cx="1021126" cy="322088"/>
              <a:chOff x="6194000" y="1542123"/>
              <a:chExt cx="1021126" cy="322088"/>
            </a:xfrm>
          </p:grpSpPr>
          <p:sp>
            <p:nvSpPr>
              <p:cNvPr id="116" name="Textfeld 1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7" name="Oval 1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89" name="Gruppierung 19"/>
            <p:cNvGrpSpPr/>
            <p:nvPr/>
          </p:nvGrpSpPr>
          <p:grpSpPr>
            <a:xfrm>
              <a:off x="3133048" y="2778524"/>
              <a:ext cx="1021126" cy="322088"/>
              <a:chOff x="6194000" y="1542123"/>
              <a:chExt cx="1021126" cy="322088"/>
            </a:xfrm>
          </p:grpSpPr>
          <p:sp>
            <p:nvSpPr>
              <p:cNvPr id="114" name="Textfeld 2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Salamanca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0" name="Gruppierung 22"/>
            <p:cNvGrpSpPr/>
            <p:nvPr/>
          </p:nvGrpSpPr>
          <p:grpSpPr>
            <a:xfrm>
              <a:off x="3002211" y="4404713"/>
              <a:ext cx="1021126" cy="322088"/>
              <a:chOff x="6194000" y="1542123"/>
              <a:chExt cx="1021126" cy="322088"/>
            </a:xfrm>
          </p:grpSpPr>
          <p:sp>
            <p:nvSpPr>
              <p:cNvPr id="112" name="Textfeld 111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Sevilla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1" name="Gruppierung 25"/>
            <p:cNvGrpSpPr/>
            <p:nvPr/>
          </p:nvGrpSpPr>
          <p:grpSpPr>
            <a:xfrm>
              <a:off x="3557224" y="4700762"/>
              <a:ext cx="1021126" cy="322088"/>
              <a:chOff x="6194000" y="1542123"/>
              <a:chExt cx="1021126" cy="322088"/>
            </a:xfrm>
          </p:grpSpPr>
          <p:sp>
            <p:nvSpPr>
              <p:cNvPr id="110" name="Textfeld 109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Malaga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2" name="Gruppierung 28"/>
            <p:cNvGrpSpPr/>
            <p:nvPr/>
          </p:nvGrpSpPr>
          <p:grpSpPr>
            <a:xfrm>
              <a:off x="4984750" y="3443512"/>
              <a:ext cx="1021126" cy="322088"/>
              <a:chOff x="6194000" y="1542123"/>
              <a:chExt cx="1021126" cy="322088"/>
            </a:xfrm>
          </p:grpSpPr>
          <p:sp>
            <p:nvSpPr>
              <p:cNvPr id="108" name="Textfeld 10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Valencia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3" name="Gruppierung 31"/>
            <p:cNvGrpSpPr/>
            <p:nvPr/>
          </p:nvGrpSpPr>
          <p:grpSpPr>
            <a:xfrm>
              <a:off x="3830274" y="3043412"/>
              <a:ext cx="1021126" cy="322088"/>
              <a:chOff x="6194000" y="1542123"/>
              <a:chExt cx="1021126" cy="322088"/>
            </a:xfrm>
          </p:grpSpPr>
          <p:sp>
            <p:nvSpPr>
              <p:cNvPr id="106" name="Textfeld 105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Madrid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4" name="Gruppierung 34"/>
            <p:cNvGrpSpPr/>
            <p:nvPr/>
          </p:nvGrpSpPr>
          <p:grpSpPr>
            <a:xfrm>
              <a:off x="2080172" y="2694319"/>
              <a:ext cx="1021126" cy="322088"/>
              <a:chOff x="6194000" y="1542123"/>
              <a:chExt cx="1021126" cy="322088"/>
            </a:xfrm>
          </p:grpSpPr>
          <p:sp>
            <p:nvSpPr>
              <p:cNvPr id="104" name="Textfeld 103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Porto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5" name="Gruppierung 37"/>
            <p:cNvGrpSpPr/>
            <p:nvPr/>
          </p:nvGrpSpPr>
          <p:grpSpPr>
            <a:xfrm>
              <a:off x="4541524" y="1900589"/>
              <a:ext cx="1021126" cy="322088"/>
              <a:chOff x="6194000" y="1542123"/>
              <a:chExt cx="1021126" cy="322088"/>
            </a:xfrm>
          </p:grpSpPr>
          <p:sp>
            <p:nvSpPr>
              <p:cNvPr id="102" name="Textfeld 101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Pamplona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6" name="Gruppierung 40"/>
            <p:cNvGrpSpPr/>
            <p:nvPr/>
          </p:nvGrpSpPr>
          <p:grpSpPr>
            <a:xfrm>
              <a:off x="3804484" y="1595608"/>
              <a:ext cx="1021126" cy="322088"/>
              <a:chOff x="6194000" y="1542123"/>
              <a:chExt cx="1021126" cy="322088"/>
            </a:xfrm>
          </p:grpSpPr>
          <p:sp>
            <p:nvSpPr>
              <p:cNvPr id="100" name="Textfeld 99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Santander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7" name="Gruppierung 43"/>
            <p:cNvGrpSpPr/>
            <p:nvPr/>
          </p:nvGrpSpPr>
          <p:grpSpPr>
            <a:xfrm>
              <a:off x="2168677" y="1642532"/>
              <a:ext cx="1021126" cy="322088"/>
              <a:chOff x="6194000" y="1542123"/>
              <a:chExt cx="1021126" cy="322088"/>
            </a:xfrm>
          </p:grpSpPr>
          <p:sp>
            <p:nvSpPr>
              <p:cNvPr id="98" name="Textfeld 9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2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79" name="Freihandform 78"/>
          <p:cNvSpPr/>
          <p:nvPr/>
        </p:nvSpPr>
        <p:spPr>
          <a:xfrm>
            <a:off x="2483556" y="1559278"/>
            <a:ext cx="3598333" cy="3429000"/>
          </a:xfrm>
          <a:custGeom>
            <a:avLst/>
            <a:gdLst>
              <a:gd name="connsiteX0" fmla="*/ 1157111 w 3598333"/>
              <a:gd name="connsiteY0" fmla="*/ 3429000 h 3429000"/>
              <a:gd name="connsiteX1" fmla="*/ 1439333 w 3598333"/>
              <a:gd name="connsiteY1" fmla="*/ 3182055 h 3429000"/>
              <a:gd name="connsiteX2" fmla="*/ 2010833 w 3598333"/>
              <a:gd name="connsiteY2" fmla="*/ 3090333 h 3429000"/>
              <a:gd name="connsiteX3" fmla="*/ 1897944 w 3598333"/>
              <a:gd name="connsiteY3" fmla="*/ 2899833 h 3429000"/>
              <a:gd name="connsiteX4" fmla="*/ 1679222 w 3598333"/>
              <a:gd name="connsiteY4" fmla="*/ 2906889 h 3429000"/>
              <a:gd name="connsiteX5" fmla="*/ 1516944 w 3598333"/>
              <a:gd name="connsiteY5" fmla="*/ 2688166 h 3429000"/>
              <a:gd name="connsiteX6" fmla="*/ 1502833 w 3598333"/>
              <a:gd name="connsiteY6" fmla="*/ 2511778 h 3429000"/>
              <a:gd name="connsiteX7" fmla="*/ 1397000 w 3598333"/>
              <a:gd name="connsiteY7" fmla="*/ 2490611 h 3429000"/>
              <a:gd name="connsiteX8" fmla="*/ 1150055 w 3598333"/>
              <a:gd name="connsiteY8" fmla="*/ 2278944 h 3429000"/>
              <a:gd name="connsiteX9" fmla="*/ 1100666 w 3598333"/>
              <a:gd name="connsiteY9" fmla="*/ 2159000 h 3429000"/>
              <a:gd name="connsiteX10" fmla="*/ 1143000 w 3598333"/>
              <a:gd name="connsiteY10" fmla="*/ 1869722 h 3429000"/>
              <a:gd name="connsiteX11" fmla="*/ 1340555 w 3598333"/>
              <a:gd name="connsiteY11" fmla="*/ 1778000 h 3429000"/>
              <a:gd name="connsiteX12" fmla="*/ 1686277 w 3598333"/>
              <a:gd name="connsiteY12" fmla="*/ 1770944 h 3429000"/>
              <a:gd name="connsiteX13" fmla="*/ 1820333 w 3598333"/>
              <a:gd name="connsiteY13" fmla="*/ 1749778 h 3429000"/>
              <a:gd name="connsiteX14" fmla="*/ 1785055 w 3598333"/>
              <a:gd name="connsiteY14" fmla="*/ 1594555 h 3429000"/>
              <a:gd name="connsiteX15" fmla="*/ 1785055 w 3598333"/>
              <a:gd name="connsiteY15" fmla="*/ 1354666 h 3429000"/>
              <a:gd name="connsiteX16" fmla="*/ 2109611 w 3598333"/>
              <a:gd name="connsiteY16" fmla="*/ 1213555 h 3429000"/>
              <a:gd name="connsiteX17" fmla="*/ 2688166 w 3598333"/>
              <a:gd name="connsiteY17" fmla="*/ 1643944 h 3429000"/>
              <a:gd name="connsiteX18" fmla="*/ 2786944 w 3598333"/>
              <a:gd name="connsiteY18" fmla="*/ 1686278 h 3429000"/>
              <a:gd name="connsiteX19" fmla="*/ 2779888 w 3598333"/>
              <a:gd name="connsiteY19" fmla="*/ 1883833 h 3429000"/>
              <a:gd name="connsiteX20" fmla="*/ 2836333 w 3598333"/>
              <a:gd name="connsiteY20" fmla="*/ 1961444 h 3429000"/>
              <a:gd name="connsiteX21" fmla="*/ 2956277 w 3598333"/>
              <a:gd name="connsiteY21" fmla="*/ 1785055 h 3429000"/>
              <a:gd name="connsiteX22" fmla="*/ 3040944 w 3598333"/>
              <a:gd name="connsiteY22" fmla="*/ 1778000 h 3429000"/>
              <a:gd name="connsiteX23" fmla="*/ 3090333 w 3598333"/>
              <a:gd name="connsiteY23" fmla="*/ 1651000 h 3429000"/>
              <a:gd name="connsiteX24" fmla="*/ 3337277 w 3598333"/>
              <a:gd name="connsiteY24" fmla="*/ 1298222 h 3429000"/>
              <a:gd name="connsiteX25" fmla="*/ 3252611 w 3598333"/>
              <a:gd name="connsiteY25" fmla="*/ 1262944 h 3429000"/>
              <a:gd name="connsiteX26" fmla="*/ 3266722 w 3598333"/>
              <a:gd name="connsiteY26" fmla="*/ 1100666 h 3429000"/>
              <a:gd name="connsiteX27" fmla="*/ 3316111 w 3598333"/>
              <a:gd name="connsiteY27" fmla="*/ 1008944 h 3429000"/>
              <a:gd name="connsiteX28" fmla="*/ 3316111 w 3598333"/>
              <a:gd name="connsiteY28" fmla="*/ 924278 h 3429000"/>
              <a:gd name="connsiteX29" fmla="*/ 3393722 w 3598333"/>
              <a:gd name="connsiteY29" fmla="*/ 776111 h 3429000"/>
              <a:gd name="connsiteX30" fmla="*/ 3379611 w 3598333"/>
              <a:gd name="connsiteY30" fmla="*/ 677333 h 3429000"/>
              <a:gd name="connsiteX31" fmla="*/ 3492500 w 3598333"/>
              <a:gd name="connsiteY31" fmla="*/ 592666 h 3429000"/>
              <a:gd name="connsiteX32" fmla="*/ 3598333 w 3598333"/>
              <a:gd name="connsiteY32" fmla="*/ 564444 h 3429000"/>
              <a:gd name="connsiteX33" fmla="*/ 3450166 w 3598333"/>
              <a:gd name="connsiteY33" fmla="*/ 451555 h 3429000"/>
              <a:gd name="connsiteX34" fmla="*/ 3421944 w 3598333"/>
              <a:gd name="connsiteY34" fmla="*/ 529166 h 3429000"/>
              <a:gd name="connsiteX35" fmla="*/ 2906888 w 3598333"/>
              <a:gd name="connsiteY35" fmla="*/ 479778 h 3429000"/>
              <a:gd name="connsiteX36" fmla="*/ 2624666 w 3598333"/>
              <a:gd name="connsiteY36" fmla="*/ 331611 h 3429000"/>
              <a:gd name="connsiteX37" fmla="*/ 2434166 w 3598333"/>
              <a:gd name="connsiteY37" fmla="*/ 204611 h 3429000"/>
              <a:gd name="connsiteX38" fmla="*/ 2046111 w 3598333"/>
              <a:gd name="connsiteY38" fmla="*/ 162278 h 3429000"/>
              <a:gd name="connsiteX39" fmla="*/ 1679222 w 3598333"/>
              <a:gd name="connsiteY39" fmla="*/ 204611 h 3429000"/>
              <a:gd name="connsiteX40" fmla="*/ 1093611 w 3598333"/>
              <a:gd name="connsiteY40" fmla="*/ 84666 h 3429000"/>
              <a:gd name="connsiteX41" fmla="*/ 620888 w 3598333"/>
              <a:gd name="connsiteY41" fmla="*/ 98778 h 3429000"/>
              <a:gd name="connsiteX42" fmla="*/ 627944 w 3598333"/>
              <a:gd name="connsiteY42" fmla="*/ 98778 h 3429000"/>
              <a:gd name="connsiteX43" fmla="*/ 430388 w 3598333"/>
              <a:gd name="connsiteY43" fmla="*/ 0 h 3429000"/>
              <a:gd name="connsiteX44" fmla="*/ 0 w 3598333"/>
              <a:gd name="connsiteY44" fmla="*/ 275166 h 3429000"/>
              <a:gd name="connsiteX45" fmla="*/ 134055 w 3598333"/>
              <a:gd name="connsiteY45" fmla="*/ 430389 h 3429000"/>
              <a:gd name="connsiteX46" fmla="*/ 134055 w 3598333"/>
              <a:gd name="connsiteY46" fmla="*/ 691444 h 3429000"/>
              <a:gd name="connsiteX47" fmla="*/ 296333 w 3598333"/>
              <a:gd name="connsiteY47" fmla="*/ 642055 h 3429000"/>
              <a:gd name="connsiteX48" fmla="*/ 345722 w 3598333"/>
              <a:gd name="connsiteY48" fmla="*/ 747889 h 3429000"/>
              <a:gd name="connsiteX49" fmla="*/ 627944 w 3598333"/>
              <a:gd name="connsiteY49" fmla="*/ 712611 h 3429000"/>
              <a:gd name="connsiteX50" fmla="*/ 881944 w 3598333"/>
              <a:gd name="connsiteY50" fmla="*/ 747889 h 3429000"/>
              <a:gd name="connsiteX51" fmla="*/ 924277 w 3598333"/>
              <a:gd name="connsiteY51" fmla="*/ 867833 h 3429000"/>
              <a:gd name="connsiteX52" fmla="*/ 1037166 w 3598333"/>
              <a:gd name="connsiteY52" fmla="*/ 938389 h 3429000"/>
              <a:gd name="connsiteX53" fmla="*/ 952500 w 3598333"/>
              <a:gd name="connsiteY53" fmla="*/ 1128889 h 3429000"/>
              <a:gd name="connsiteX54" fmla="*/ 804333 w 3598333"/>
              <a:gd name="connsiteY54" fmla="*/ 1241778 h 3429000"/>
              <a:gd name="connsiteX55" fmla="*/ 804333 w 3598333"/>
              <a:gd name="connsiteY55" fmla="*/ 1580444 h 3429000"/>
              <a:gd name="connsiteX56" fmla="*/ 733777 w 3598333"/>
              <a:gd name="connsiteY56" fmla="*/ 1905000 h 3429000"/>
              <a:gd name="connsiteX57" fmla="*/ 613833 w 3598333"/>
              <a:gd name="connsiteY57" fmla="*/ 1926166 h 3429000"/>
              <a:gd name="connsiteX58" fmla="*/ 663222 w 3598333"/>
              <a:gd name="connsiteY58" fmla="*/ 2074333 h 3429000"/>
              <a:gd name="connsiteX59" fmla="*/ 783166 w 3598333"/>
              <a:gd name="connsiteY59" fmla="*/ 2159000 h 3429000"/>
              <a:gd name="connsiteX60" fmla="*/ 635000 w 3598333"/>
              <a:gd name="connsiteY60" fmla="*/ 2391833 h 3429000"/>
              <a:gd name="connsiteX61" fmla="*/ 663222 w 3598333"/>
              <a:gd name="connsiteY61" fmla="*/ 2511778 h 3429000"/>
              <a:gd name="connsiteX62" fmla="*/ 797277 w 3598333"/>
              <a:gd name="connsiteY62" fmla="*/ 2511778 h 3429000"/>
              <a:gd name="connsiteX63" fmla="*/ 733777 w 3598333"/>
              <a:gd name="connsiteY63" fmla="*/ 2631722 h 3429000"/>
              <a:gd name="connsiteX64" fmla="*/ 557388 w 3598333"/>
              <a:gd name="connsiteY64" fmla="*/ 2801055 h 3429000"/>
              <a:gd name="connsiteX65" fmla="*/ 599722 w 3598333"/>
              <a:gd name="connsiteY65" fmla="*/ 2913944 h 3429000"/>
              <a:gd name="connsiteX66" fmla="*/ 832555 w 3598333"/>
              <a:gd name="connsiteY66" fmla="*/ 2977444 h 3429000"/>
              <a:gd name="connsiteX67" fmla="*/ 966611 w 3598333"/>
              <a:gd name="connsiteY67" fmla="*/ 3146778 h 3429000"/>
              <a:gd name="connsiteX68" fmla="*/ 1044222 w 3598333"/>
              <a:gd name="connsiteY68" fmla="*/ 3372555 h 3429000"/>
              <a:gd name="connsiteX69" fmla="*/ 1157111 w 3598333"/>
              <a:gd name="connsiteY6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598333" h="3429000">
                <a:moveTo>
                  <a:pt x="1157111" y="3429000"/>
                </a:moveTo>
                <a:lnTo>
                  <a:pt x="1439333" y="3182055"/>
                </a:lnTo>
                <a:lnTo>
                  <a:pt x="2010833" y="3090333"/>
                </a:lnTo>
                <a:lnTo>
                  <a:pt x="1897944" y="2899833"/>
                </a:lnTo>
                <a:lnTo>
                  <a:pt x="1679222" y="2906889"/>
                </a:lnTo>
                <a:lnTo>
                  <a:pt x="1516944" y="2688166"/>
                </a:lnTo>
                <a:lnTo>
                  <a:pt x="1502833" y="2511778"/>
                </a:lnTo>
                <a:lnTo>
                  <a:pt x="1397000" y="2490611"/>
                </a:lnTo>
                <a:lnTo>
                  <a:pt x="1150055" y="2278944"/>
                </a:lnTo>
                <a:lnTo>
                  <a:pt x="1100666" y="2159000"/>
                </a:lnTo>
                <a:lnTo>
                  <a:pt x="1143000" y="1869722"/>
                </a:lnTo>
                <a:lnTo>
                  <a:pt x="1340555" y="1778000"/>
                </a:lnTo>
                <a:lnTo>
                  <a:pt x="1686277" y="1770944"/>
                </a:lnTo>
                <a:lnTo>
                  <a:pt x="1820333" y="1749778"/>
                </a:lnTo>
                <a:lnTo>
                  <a:pt x="1785055" y="1594555"/>
                </a:lnTo>
                <a:lnTo>
                  <a:pt x="1785055" y="1354666"/>
                </a:lnTo>
                <a:lnTo>
                  <a:pt x="2109611" y="1213555"/>
                </a:lnTo>
                <a:lnTo>
                  <a:pt x="2688166" y="1643944"/>
                </a:lnTo>
                <a:lnTo>
                  <a:pt x="2786944" y="1686278"/>
                </a:lnTo>
                <a:lnTo>
                  <a:pt x="2779888" y="1883833"/>
                </a:lnTo>
                <a:lnTo>
                  <a:pt x="2836333" y="1961444"/>
                </a:lnTo>
                <a:lnTo>
                  <a:pt x="2956277" y="1785055"/>
                </a:lnTo>
                <a:lnTo>
                  <a:pt x="3040944" y="1778000"/>
                </a:lnTo>
                <a:lnTo>
                  <a:pt x="3090333" y="1651000"/>
                </a:lnTo>
                <a:lnTo>
                  <a:pt x="3337277" y="1298222"/>
                </a:lnTo>
                <a:lnTo>
                  <a:pt x="3252611" y="1262944"/>
                </a:lnTo>
                <a:lnTo>
                  <a:pt x="3266722" y="1100666"/>
                </a:lnTo>
                <a:lnTo>
                  <a:pt x="3316111" y="1008944"/>
                </a:lnTo>
                <a:lnTo>
                  <a:pt x="3316111" y="924278"/>
                </a:lnTo>
                <a:lnTo>
                  <a:pt x="3393722" y="776111"/>
                </a:lnTo>
                <a:lnTo>
                  <a:pt x="3379611" y="677333"/>
                </a:lnTo>
                <a:lnTo>
                  <a:pt x="3492500" y="592666"/>
                </a:lnTo>
                <a:lnTo>
                  <a:pt x="3598333" y="564444"/>
                </a:lnTo>
                <a:lnTo>
                  <a:pt x="3450166" y="451555"/>
                </a:lnTo>
                <a:lnTo>
                  <a:pt x="3421944" y="529166"/>
                </a:lnTo>
                <a:lnTo>
                  <a:pt x="2906888" y="479778"/>
                </a:lnTo>
                <a:lnTo>
                  <a:pt x="2624666" y="331611"/>
                </a:lnTo>
                <a:lnTo>
                  <a:pt x="2434166" y="204611"/>
                </a:lnTo>
                <a:lnTo>
                  <a:pt x="2046111" y="162278"/>
                </a:lnTo>
                <a:lnTo>
                  <a:pt x="1679222" y="204611"/>
                </a:lnTo>
                <a:lnTo>
                  <a:pt x="1093611" y="84666"/>
                </a:lnTo>
                <a:lnTo>
                  <a:pt x="620888" y="98778"/>
                </a:lnTo>
                <a:cubicBezTo>
                  <a:pt x="618537" y="98849"/>
                  <a:pt x="625592" y="98778"/>
                  <a:pt x="627944" y="98778"/>
                </a:cubicBezTo>
                <a:lnTo>
                  <a:pt x="430388" y="0"/>
                </a:lnTo>
                <a:lnTo>
                  <a:pt x="0" y="275166"/>
                </a:lnTo>
                <a:lnTo>
                  <a:pt x="134055" y="430389"/>
                </a:lnTo>
                <a:lnTo>
                  <a:pt x="134055" y="691444"/>
                </a:lnTo>
                <a:lnTo>
                  <a:pt x="296333" y="642055"/>
                </a:lnTo>
                <a:lnTo>
                  <a:pt x="345722" y="747889"/>
                </a:lnTo>
                <a:lnTo>
                  <a:pt x="627944" y="712611"/>
                </a:lnTo>
                <a:lnTo>
                  <a:pt x="881944" y="747889"/>
                </a:lnTo>
                <a:lnTo>
                  <a:pt x="924277" y="867833"/>
                </a:lnTo>
                <a:lnTo>
                  <a:pt x="1037166" y="938389"/>
                </a:lnTo>
                <a:lnTo>
                  <a:pt x="952500" y="1128889"/>
                </a:lnTo>
                <a:lnTo>
                  <a:pt x="804333" y="1241778"/>
                </a:lnTo>
                <a:lnTo>
                  <a:pt x="804333" y="1580444"/>
                </a:lnTo>
                <a:lnTo>
                  <a:pt x="733777" y="1905000"/>
                </a:lnTo>
                <a:lnTo>
                  <a:pt x="613833" y="1926166"/>
                </a:lnTo>
                <a:lnTo>
                  <a:pt x="663222" y="2074333"/>
                </a:lnTo>
                <a:lnTo>
                  <a:pt x="783166" y="2159000"/>
                </a:lnTo>
                <a:lnTo>
                  <a:pt x="635000" y="2391833"/>
                </a:lnTo>
                <a:lnTo>
                  <a:pt x="663222" y="2511778"/>
                </a:lnTo>
                <a:lnTo>
                  <a:pt x="797277" y="2511778"/>
                </a:lnTo>
                <a:lnTo>
                  <a:pt x="733777" y="2631722"/>
                </a:lnTo>
                <a:lnTo>
                  <a:pt x="557388" y="2801055"/>
                </a:lnTo>
                <a:lnTo>
                  <a:pt x="599722" y="2913944"/>
                </a:lnTo>
                <a:lnTo>
                  <a:pt x="832555" y="2977444"/>
                </a:lnTo>
                <a:lnTo>
                  <a:pt x="966611" y="3146778"/>
                </a:lnTo>
                <a:lnTo>
                  <a:pt x="1044222" y="3372555"/>
                </a:lnTo>
                <a:lnTo>
                  <a:pt x="1157111" y="3429000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660032"/>
              </a:solidFill>
            </a:endParaRPr>
          </a:p>
        </p:txBody>
      </p:sp>
      <p:sp>
        <p:nvSpPr>
          <p:cNvPr id="80" name="Freihandform 79"/>
          <p:cNvSpPr/>
          <p:nvPr/>
        </p:nvSpPr>
        <p:spPr>
          <a:xfrm>
            <a:off x="2490611" y="1559278"/>
            <a:ext cx="4176889" cy="3436055"/>
          </a:xfrm>
          <a:custGeom>
            <a:avLst/>
            <a:gdLst>
              <a:gd name="connsiteX0" fmla="*/ 1150056 w 4176889"/>
              <a:gd name="connsiteY0" fmla="*/ 3436055 h 3436055"/>
              <a:gd name="connsiteX1" fmla="*/ 1030111 w 4176889"/>
              <a:gd name="connsiteY1" fmla="*/ 3358444 h 3436055"/>
              <a:gd name="connsiteX2" fmla="*/ 952500 w 4176889"/>
              <a:gd name="connsiteY2" fmla="*/ 3132666 h 3436055"/>
              <a:gd name="connsiteX3" fmla="*/ 818445 w 4176889"/>
              <a:gd name="connsiteY3" fmla="*/ 2977444 h 3436055"/>
              <a:gd name="connsiteX4" fmla="*/ 585611 w 4176889"/>
              <a:gd name="connsiteY4" fmla="*/ 2906889 h 3436055"/>
              <a:gd name="connsiteX5" fmla="*/ 550333 w 4176889"/>
              <a:gd name="connsiteY5" fmla="*/ 2801055 h 3436055"/>
              <a:gd name="connsiteX6" fmla="*/ 719667 w 4176889"/>
              <a:gd name="connsiteY6" fmla="*/ 2631722 h 3436055"/>
              <a:gd name="connsiteX7" fmla="*/ 769056 w 4176889"/>
              <a:gd name="connsiteY7" fmla="*/ 2504722 h 3436055"/>
              <a:gd name="connsiteX8" fmla="*/ 656167 w 4176889"/>
              <a:gd name="connsiteY8" fmla="*/ 2483555 h 3436055"/>
              <a:gd name="connsiteX9" fmla="*/ 620889 w 4176889"/>
              <a:gd name="connsiteY9" fmla="*/ 2398889 h 3436055"/>
              <a:gd name="connsiteX10" fmla="*/ 698500 w 4176889"/>
              <a:gd name="connsiteY10" fmla="*/ 2264833 h 3436055"/>
              <a:gd name="connsiteX11" fmla="*/ 776111 w 4176889"/>
              <a:gd name="connsiteY11" fmla="*/ 2137833 h 3436055"/>
              <a:gd name="connsiteX12" fmla="*/ 656167 w 4176889"/>
              <a:gd name="connsiteY12" fmla="*/ 2053166 h 3436055"/>
              <a:gd name="connsiteX13" fmla="*/ 599722 w 4176889"/>
              <a:gd name="connsiteY13" fmla="*/ 1926166 h 3436055"/>
              <a:gd name="connsiteX14" fmla="*/ 733778 w 4176889"/>
              <a:gd name="connsiteY14" fmla="*/ 1897944 h 3436055"/>
              <a:gd name="connsiteX15" fmla="*/ 804333 w 4176889"/>
              <a:gd name="connsiteY15" fmla="*/ 1566333 h 3436055"/>
              <a:gd name="connsiteX16" fmla="*/ 811389 w 4176889"/>
              <a:gd name="connsiteY16" fmla="*/ 1248833 h 3436055"/>
              <a:gd name="connsiteX17" fmla="*/ 952500 w 4176889"/>
              <a:gd name="connsiteY17" fmla="*/ 1093611 h 3436055"/>
              <a:gd name="connsiteX18" fmla="*/ 1023056 w 4176889"/>
              <a:gd name="connsiteY18" fmla="*/ 931333 h 3436055"/>
              <a:gd name="connsiteX19" fmla="*/ 903111 w 4176889"/>
              <a:gd name="connsiteY19" fmla="*/ 867833 h 3436055"/>
              <a:gd name="connsiteX20" fmla="*/ 867833 w 4176889"/>
              <a:gd name="connsiteY20" fmla="*/ 747889 h 3436055"/>
              <a:gd name="connsiteX21" fmla="*/ 613833 w 4176889"/>
              <a:gd name="connsiteY21" fmla="*/ 719666 h 3436055"/>
              <a:gd name="connsiteX22" fmla="*/ 338667 w 4176889"/>
              <a:gd name="connsiteY22" fmla="*/ 747889 h 3436055"/>
              <a:gd name="connsiteX23" fmla="*/ 268111 w 4176889"/>
              <a:gd name="connsiteY23" fmla="*/ 649111 h 3436055"/>
              <a:gd name="connsiteX24" fmla="*/ 119945 w 4176889"/>
              <a:gd name="connsiteY24" fmla="*/ 691444 h 3436055"/>
              <a:gd name="connsiteX25" fmla="*/ 127000 w 4176889"/>
              <a:gd name="connsiteY25" fmla="*/ 423333 h 3436055"/>
              <a:gd name="connsiteX26" fmla="*/ 0 w 4176889"/>
              <a:gd name="connsiteY26" fmla="*/ 268111 h 3436055"/>
              <a:gd name="connsiteX27" fmla="*/ 437445 w 4176889"/>
              <a:gd name="connsiteY27" fmla="*/ 0 h 3436055"/>
              <a:gd name="connsiteX28" fmla="*/ 635000 w 4176889"/>
              <a:gd name="connsiteY28" fmla="*/ 105833 h 3436055"/>
              <a:gd name="connsiteX29" fmla="*/ 1107722 w 4176889"/>
              <a:gd name="connsiteY29" fmla="*/ 84666 h 3436055"/>
              <a:gd name="connsiteX30" fmla="*/ 1354667 w 4176889"/>
              <a:gd name="connsiteY30" fmla="*/ 127000 h 3436055"/>
              <a:gd name="connsiteX31" fmla="*/ 1686278 w 4176889"/>
              <a:gd name="connsiteY31" fmla="*/ 197555 h 3436055"/>
              <a:gd name="connsiteX32" fmla="*/ 2053167 w 4176889"/>
              <a:gd name="connsiteY32" fmla="*/ 162278 h 3436055"/>
              <a:gd name="connsiteX33" fmla="*/ 2441222 w 4176889"/>
              <a:gd name="connsiteY33" fmla="*/ 211666 h 3436055"/>
              <a:gd name="connsiteX34" fmla="*/ 2652889 w 4176889"/>
              <a:gd name="connsiteY34" fmla="*/ 359833 h 3436055"/>
              <a:gd name="connsiteX35" fmla="*/ 2892778 w 4176889"/>
              <a:gd name="connsiteY35" fmla="*/ 472722 h 3436055"/>
              <a:gd name="connsiteX36" fmla="*/ 3182056 w 4176889"/>
              <a:gd name="connsiteY36" fmla="*/ 500944 h 3436055"/>
              <a:gd name="connsiteX37" fmla="*/ 3421945 w 4176889"/>
              <a:gd name="connsiteY37" fmla="*/ 522111 h 3436055"/>
              <a:gd name="connsiteX38" fmla="*/ 3450167 w 4176889"/>
              <a:gd name="connsiteY38" fmla="*/ 451555 h 3436055"/>
              <a:gd name="connsiteX39" fmla="*/ 3626556 w 4176889"/>
              <a:gd name="connsiteY39" fmla="*/ 571500 h 3436055"/>
              <a:gd name="connsiteX40" fmla="*/ 3746500 w 4176889"/>
              <a:gd name="connsiteY40" fmla="*/ 613833 h 3436055"/>
              <a:gd name="connsiteX41" fmla="*/ 3873500 w 4176889"/>
              <a:gd name="connsiteY41" fmla="*/ 670278 h 3436055"/>
              <a:gd name="connsiteX42" fmla="*/ 4176889 w 4176889"/>
              <a:gd name="connsiteY42" fmla="*/ 627944 h 3436055"/>
              <a:gd name="connsiteX43" fmla="*/ 4169833 w 4176889"/>
              <a:gd name="connsiteY43" fmla="*/ 797278 h 3436055"/>
              <a:gd name="connsiteX44" fmla="*/ 3838222 w 4176889"/>
              <a:gd name="connsiteY44" fmla="*/ 1016000 h 3436055"/>
              <a:gd name="connsiteX45" fmla="*/ 3414889 w 4176889"/>
              <a:gd name="connsiteY45" fmla="*/ 1178278 h 3436055"/>
              <a:gd name="connsiteX46" fmla="*/ 3062111 w 4176889"/>
              <a:gd name="connsiteY46" fmla="*/ 1693333 h 3436055"/>
              <a:gd name="connsiteX47" fmla="*/ 2956278 w 4176889"/>
              <a:gd name="connsiteY47" fmla="*/ 1954389 h 3436055"/>
              <a:gd name="connsiteX48" fmla="*/ 2991556 w 4176889"/>
              <a:gd name="connsiteY48" fmla="*/ 2187222 h 3436055"/>
              <a:gd name="connsiteX49" fmla="*/ 3076222 w 4176889"/>
              <a:gd name="connsiteY49" fmla="*/ 2321278 h 3436055"/>
              <a:gd name="connsiteX50" fmla="*/ 2786945 w 4176889"/>
              <a:gd name="connsiteY50" fmla="*/ 2554111 h 3436055"/>
              <a:gd name="connsiteX51" fmla="*/ 2772833 w 4176889"/>
              <a:gd name="connsiteY51" fmla="*/ 2709333 h 3436055"/>
              <a:gd name="connsiteX52" fmla="*/ 2455333 w 4176889"/>
              <a:gd name="connsiteY52" fmla="*/ 2885722 h 3436055"/>
              <a:gd name="connsiteX53" fmla="*/ 2398889 w 4176889"/>
              <a:gd name="connsiteY53" fmla="*/ 3055055 h 3436055"/>
              <a:gd name="connsiteX54" fmla="*/ 1940278 w 4176889"/>
              <a:gd name="connsiteY54" fmla="*/ 3104444 h 3436055"/>
              <a:gd name="connsiteX55" fmla="*/ 1636889 w 4176889"/>
              <a:gd name="connsiteY55" fmla="*/ 3139722 h 3436055"/>
              <a:gd name="connsiteX56" fmla="*/ 1411111 w 4176889"/>
              <a:gd name="connsiteY56" fmla="*/ 3189111 h 3436055"/>
              <a:gd name="connsiteX57" fmla="*/ 1150056 w 4176889"/>
              <a:gd name="connsiteY57" fmla="*/ 3436055 h 343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176889" h="3436055">
                <a:moveTo>
                  <a:pt x="1150056" y="3436055"/>
                </a:moveTo>
                <a:lnTo>
                  <a:pt x="1030111" y="3358444"/>
                </a:lnTo>
                <a:lnTo>
                  <a:pt x="952500" y="3132666"/>
                </a:lnTo>
                <a:lnTo>
                  <a:pt x="818445" y="2977444"/>
                </a:lnTo>
                <a:lnTo>
                  <a:pt x="585611" y="2906889"/>
                </a:lnTo>
                <a:lnTo>
                  <a:pt x="550333" y="2801055"/>
                </a:lnTo>
                <a:lnTo>
                  <a:pt x="719667" y="2631722"/>
                </a:lnTo>
                <a:lnTo>
                  <a:pt x="769056" y="2504722"/>
                </a:lnTo>
                <a:lnTo>
                  <a:pt x="656167" y="2483555"/>
                </a:lnTo>
                <a:lnTo>
                  <a:pt x="620889" y="2398889"/>
                </a:lnTo>
                <a:lnTo>
                  <a:pt x="698500" y="2264833"/>
                </a:lnTo>
                <a:lnTo>
                  <a:pt x="776111" y="2137833"/>
                </a:lnTo>
                <a:lnTo>
                  <a:pt x="656167" y="2053166"/>
                </a:lnTo>
                <a:lnTo>
                  <a:pt x="599722" y="1926166"/>
                </a:lnTo>
                <a:lnTo>
                  <a:pt x="733778" y="1897944"/>
                </a:lnTo>
                <a:lnTo>
                  <a:pt x="804333" y="1566333"/>
                </a:lnTo>
                <a:lnTo>
                  <a:pt x="811389" y="1248833"/>
                </a:lnTo>
                <a:lnTo>
                  <a:pt x="952500" y="1093611"/>
                </a:lnTo>
                <a:lnTo>
                  <a:pt x="1023056" y="931333"/>
                </a:lnTo>
                <a:lnTo>
                  <a:pt x="903111" y="867833"/>
                </a:lnTo>
                <a:lnTo>
                  <a:pt x="867833" y="747889"/>
                </a:lnTo>
                <a:lnTo>
                  <a:pt x="613833" y="719666"/>
                </a:lnTo>
                <a:lnTo>
                  <a:pt x="338667" y="747889"/>
                </a:lnTo>
                <a:lnTo>
                  <a:pt x="268111" y="649111"/>
                </a:lnTo>
                <a:lnTo>
                  <a:pt x="119945" y="691444"/>
                </a:lnTo>
                <a:lnTo>
                  <a:pt x="127000" y="423333"/>
                </a:lnTo>
                <a:lnTo>
                  <a:pt x="0" y="268111"/>
                </a:lnTo>
                <a:lnTo>
                  <a:pt x="437445" y="0"/>
                </a:lnTo>
                <a:lnTo>
                  <a:pt x="635000" y="105833"/>
                </a:lnTo>
                <a:lnTo>
                  <a:pt x="1107722" y="84666"/>
                </a:lnTo>
                <a:lnTo>
                  <a:pt x="1354667" y="127000"/>
                </a:lnTo>
                <a:lnTo>
                  <a:pt x="1686278" y="197555"/>
                </a:lnTo>
                <a:lnTo>
                  <a:pt x="2053167" y="162278"/>
                </a:lnTo>
                <a:lnTo>
                  <a:pt x="2441222" y="211666"/>
                </a:lnTo>
                <a:lnTo>
                  <a:pt x="2652889" y="359833"/>
                </a:lnTo>
                <a:lnTo>
                  <a:pt x="2892778" y="472722"/>
                </a:lnTo>
                <a:lnTo>
                  <a:pt x="3182056" y="500944"/>
                </a:lnTo>
                <a:lnTo>
                  <a:pt x="3421945" y="522111"/>
                </a:lnTo>
                <a:lnTo>
                  <a:pt x="3450167" y="451555"/>
                </a:lnTo>
                <a:lnTo>
                  <a:pt x="3626556" y="571500"/>
                </a:lnTo>
                <a:lnTo>
                  <a:pt x="3746500" y="613833"/>
                </a:lnTo>
                <a:lnTo>
                  <a:pt x="3873500" y="670278"/>
                </a:lnTo>
                <a:lnTo>
                  <a:pt x="4176889" y="627944"/>
                </a:lnTo>
                <a:lnTo>
                  <a:pt x="4169833" y="797278"/>
                </a:lnTo>
                <a:lnTo>
                  <a:pt x="3838222" y="1016000"/>
                </a:lnTo>
                <a:lnTo>
                  <a:pt x="3414889" y="1178278"/>
                </a:lnTo>
                <a:lnTo>
                  <a:pt x="3062111" y="1693333"/>
                </a:lnTo>
                <a:lnTo>
                  <a:pt x="2956278" y="1954389"/>
                </a:lnTo>
                <a:lnTo>
                  <a:pt x="2991556" y="2187222"/>
                </a:lnTo>
                <a:lnTo>
                  <a:pt x="3076222" y="2321278"/>
                </a:lnTo>
                <a:lnTo>
                  <a:pt x="2786945" y="2554111"/>
                </a:lnTo>
                <a:lnTo>
                  <a:pt x="2772833" y="2709333"/>
                </a:lnTo>
                <a:lnTo>
                  <a:pt x="2455333" y="2885722"/>
                </a:lnTo>
                <a:lnTo>
                  <a:pt x="2398889" y="3055055"/>
                </a:lnTo>
                <a:lnTo>
                  <a:pt x="1940278" y="3104444"/>
                </a:lnTo>
                <a:lnTo>
                  <a:pt x="1636889" y="3139722"/>
                </a:lnTo>
                <a:lnTo>
                  <a:pt x="1411111" y="3189111"/>
                </a:lnTo>
                <a:lnTo>
                  <a:pt x="1150056" y="3436055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66003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r>
              <a:rPr lang="de-DE" dirty="0" smtClean="0"/>
              <a:t>: Nationalistische Endoffensive &amp; Ende des B</a:t>
            </a:r>
            <a:r>
              <a:rPr lang="de-DE" dirty="0" smtClean="0"/>
              <a:t>ürgerkriegs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143076" y="3551512"/>
            <a:ext cx="2590801" cy="5232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31. März 1939: Die Nationalisten kontrollieren ganz Spanien</a:t>
            </a:r>
          </a:p>
        </p:txBody>
      </p:sp>
      <p:grpSp>
        <p:nvGrpSpPr>
          <p:cNvPr id="23" name="Gruppierung 18"/>
          <p:cNvGrpSpPr/>
          <p:nvPr/>
        </p:nvGrpSpPr>
        <p:grpSpPr>
          <a:xfrm>
            <a:off x="457199" y="4074733"/>
            <a:ext cx="3619501" cy="1042832"/>
            <a:chOff x="1703029" y="-5473078"/>
            <a:chExt cx="2734883" cy="1749727"/>
          </a:xfrm>
        </p:grpSpPr>
        <p:sp>
          <p:nvSpPr>
            <p:cNvPr id="30" name="Textfeld 29"/>
            <p:cNvSpPr txBox="1"/>
            <p:nvPr/>
          </p:nvSpPr>
          <p:spPr>
            <a:xfrm>
              <a:off x="1703029" y="-4601241"/>
              <a:ext cx="2734883" cy="87789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01. Apr. 1938: Mit der Kapitulation der letzten Republikaner endet der Spanische Bürgerkrieg</a:t>
              </a:r>
            </a:p>
          </p:txBody>
        </p:sp>
        <p:cxnSp>
          <p:nvCxnSpPr>
            <p:cNvPr id="31" name="Gerade Verbindung mit Pfeil 12"/>
            <p:cNvCxnSpPr>
              <a:stCxn id="27" idx="2"/>
              <a:endCxn id="30" idx="0"/>
            </p:cNvCxnSpPr>
            <p:nvPr/>
          </p:nvCxnSpPr>
          <p:spPr>
            <a:xfrm rot="16200000" flipH="1">
              <a:off x="2321557" y="-5350156"/>
              <a:ext cx="871836" cy="625991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4" name="Gruppierung 18"/>
          <p:cNvGrpSpPr/>
          <p:nvPr/>
        </p:nvGrpSpPr>
        <p:grpSpPr>
          <a:xfrm>
            <a:off x="1531623" y="1072390"/>
            <a:ext cx="4796152" cy="1282607"/>
            <a:chOff x="-968516" y="-7069293"/>
            <a:chExt cx="3623956" cy="2152037"/>
          </a:xfrm>
        </p:grpSpPr>
        <p:sp>
          <p:nvSpPr>
            <p:cNvPr id="18" name="Textfeld 17"/>
            <p:cNvSpPr txBox="1"/>
            <p:nvPr/>
          </p:nvSpPr>
          <p:spPr>
            <a:xfrm>
              <a:off x="-968516" y="-7069293"/>
              <a:ext cx="2274271" cy="87789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23. Dez. 1938 – 10. Feb. 1939: Die Nationalisten erobern Katalonien</a:t>
              </a:r>
            </a:p>
          </p:txBody>
        </p:sp>
        <p:cxnSp>
          <p:nvCxnSpPr>
            <p:cNvPr id="19" name="Gerade Verbindung mit Pfeil 18"/>
            <p:cNvCxnSpPr>
              <a:stCxn id="18" idx="3"/>
            </p:cNvCxnSpPr>
            <p:nvPr/>
          </p:nvCxnSpPr>
          <p:spPr>
            <a:xfrm>
              <a:off x="1305755" y="-6630349"/>
              <a:ext cx="1349685" cy="171309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7" name="Gruppierung 18"/>
          <p:cNvGrpSpPr/>
          <p:nvPr/>
        </p:nvGrpSpPr>
        <p:grpSpPr>
          <a:xfrm>
            <a:off x="246311" y="1838127"/>
            <a:ext cx="3977273" cy="1168376"/>
            <a:chOff x="-1939694" y="-8097332"/>
            <a:chExt cx="3005215" cy="1960375"/>
          </a:xfrm>
        </p:grpSpPr>
        <p:sp>
          <p:nvSpPr>
            <p:cNvPr id="21" name="Textfeld 20"/>
            <p:cNvSpPr txBox="1"/>
            <p:nvPr/>
          </p:nvSpPr>
          <p:spPr>
            <a:xfrm>
              <a:off x="-1939694" y="-8097332"/>
              <a:ext cx="2082350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28. März 1939: Die Nationalisten erobern Madrid</a:t>
              </a:r>
            </a:p>
          </p:txBody>
        </p:sp>
        <p:cxnSp>
          <p:nvCxnSpPr>
            <p:cNvPr id="22" name="Gerade Verbindung mit Pfeil 21"/>
            <p:cNvCxnSpPr>
              <a:stCxn id="21" idx="3"/>
            </p:cNvCxnSpPr>
            <p:nvPr/>
          </p:nvCxnSpPr>
          <p:spPr>
            <a:xfrm>
              <a:off x="142655" y="-7658393"/>
              <a:ext cx="922866" cy="152143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24" name="Gruppierung 123"/>
          <p:cNvGrpSpPr/>
          <p:nvPr/>
        </p:nvGrpSpPr>
        <p:grpSpPr>
          <a:xfrm>
            <a:off x="3804484" y="3129359"/>
            <a:ext cx="5058987" cy="3147708"/>
            <a:chOff x="3804484" y="3129359"/>
            <a:chExt cx="5058987" cy="3147708"/>
          </a:xfrm>
        </p:grpSpPr>
        <p:pic>
          <p:nvPicPr>
            <p:cNvPr id="122" name="Bild 1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0037" y="3129359"/>
              <a:ext cx="2433434" cy="3147708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123" name="Textfeld 122"/>
            <p:cNvSpPr txBox="1"/>
            <p:nvPr/>
          </p:nvSpPr>
          <p:spPr>
            <a:xfrm>
              <a:off x="3804484" y="5753847"/>
              <a:ext cx="2652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 smtClean="0">
                  <a:solidFill>
                    <a:srgbClr val="143C78"/>
                  </a:solidFill>
                </a:rPr>
                <a:t>Francos Erklärung des Kriegsendes vom 01. April 1939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60" name="Gruppierung 18"/>
          <p:cNvGrpSpPr/>
          <p:nvPr/>
        </p:nvGrpSpPr>
        <p:grpSpPr>
          <a:xfrm>
            <a:off x="502860" y="5117564"/>
            <a:ext cx="3195388" cy="1128992"/>
            <a:chOff x="1896877" y="-5473069"/>
            <a:chExt cx="2414425" cy="1894289"/>
          </a:xfrm>
        </p:grpSpPr>
        <p:sp>
          <p:nvSpPr>
            <p:cNvPr id="61" name="Textfeld 60"/>
            <p:cNvSpPr txBox="1"/>
            <p:nvPr/>
          </p:nvSpPr>
          <p:spPr>
            <a:xfrm>
              <a:off x="1896877" y="-4818154"/>
              <a:ext cx="2414425" cy="123937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Bis zu Francos Tod &amp; der Wiedereinführung der Monarchie 1975 herrscht er als Diktator über Spanien</a:t>
              </a:r>
            </a:p>
          </p:txBody>
        </p:sp>
        <p:cxnSp>
          <p:nvCxnSpPr>
            <p:cNvPr id="62" name="Gerade Verbindung mit Pfeil 12"/>
            <p:cNvCxnSpPr>
              <a:stCxn id="30" idx="2"/>
              <a:endCxn id="61" idx="0"/>
            </p:cNvCxnSpPr>
            <p:nvPr/>
          </p:nvCxnSpPr>
          <p:spPr>
            <a:xfrm rot="5400000">
              <a:off x="2839497" y="-5208476"/>
              <a:ext cx="654914" cy="125728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66" name="Bild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867" y="2494059"/>
            <a:ext cx="2796959" cy="3789429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5059208"/>
            <a:ext cx="4701423" cy="1391732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17. Juli 1936 – 01. Apr. 1939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Spanien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5337076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046636" y="1638663"/>
            <a:ext cx="133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Republikaner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046636" y="2999170"/>
            <a:ext cx="1652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Nationalisten</a:t>
            </a: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076" y="2999170"/>
            <a:ext cx="1709560" cy="1139707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076" y="1638663"/>
            <a:ext cx="1709560" cy="1025736"/>
          </a:xfrm>
          <a:prstGeom prst="rect">
            <a:avLst/>
          </a:prstGeom>
        </p:spPr>
      </p:pic>
      <p:pic>
        <p:nvPicPr>
          <p:cNvPr id="67" name="Bild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9" y="1119773"/>
            <a:ext cx="4660901" cy="3939435"/>
          </a:xfrm>
          <a:prstGeom prst="rect">
            <a:avLst/>
          </a:prstGeom>
        </p:spPr>
      </p:pic>
      <p:sp>
        <p:nvSpPr>
          <p:cNvPr id="68" name="Inhaltsplatzhalter 2"/>
          <p:cNvSpPr txBox="1">
            <a:spLocks/>
          </p:cNvSpPr>
          <p:nvPr/>
        </p:nvSpPr>
        <p:spPr>
          <a:xfrm>
            <a:off x="3998077" y="5059208"/>
            <a:ext cx="4701423" cy="1297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Beginn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Militärputsch nationalistischer Generale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Kapitulation der letzten Republikanischen Truppen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 &amp; Vorgeschichte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972718"/>
            <a:ext cx="4660901" cy="393943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19500" y="972718"/>
            <a:ext cx="5067300" cy="5311632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dirty="0" smtClean="0"/>
              <a:t>19. Jh.: Die einstige Supermacht Spanien fällt hinter den anderen europäischen Mächten zurück &amp; ist gesellschaftlich tief gespalten zwischen Konservativen (Monarchisten, Großgrundbesitzer, katholische Kirche) &amp; Liberalen (Republikaner, Bürgerliche, später Sozialisten &amp; Kommunisten)</a:t>
            </a:r>
          </a:p>
          <a:p>
            <a:r>
              <a:rPr lang="de-DE" dirty="0" smtClean="0"/>
              <a:t>1876: Spanien wird zu einer konstitutionellen Monarchie, in der sich Konservative &amp; gemäßigte Liberale die Macht teilen</a:t>
            </a:r>
          </a:p>
          <a:p>
            <a:r>
              <a:rPr lang="de-DE" dirty="0" smtClean="0"/>
              <a:t>Ab 1900: Der Widerstand gegen das politische System wächst von Seiten der Republikaner, Sozialisten, Kommunisten, Anarchisten &amp; regionalen Nationalisten (ins. Baskenland &amp; Katalonien)</a:t>
            </a:r>
          </a:p>
          <a:p>
            <a:r>
              <a:rPr lang="de-DE" dirty="0" smtClean="0"/>
              <a:t>1923: General Miguel </a:t>
            </a:r>
            <a:r>
              <a:rPr lang="de-DE" dirty="0" err="1" smtClean="0"/>
              <a:t>Primo</a:t>
            </a:r>
            <a:r>
              <a:rPr lang="de-DE" dirty="0" smtClean="0"/>
              <a:t> de </a:t>
            </a:r>
            <a:r>
              <a:rPr lang="de-DE" dirty="0" err="1" smtClean="0"/>
              <a:t>Rivera</a:t>
            </a:r>
            <a:r>
              <a:rPr lang="de-DE" dirty="0" smtClean="0"/>
              <a:t> wird mit Unterstützung des Königs nach einem Putsch Premierminister &amp; regiert Spanien als Diktator</a:t>
            </a:r>
          </a:p>
          <a:p>
            <a:r>
              <a:rPr lang="de-DE" dirty="0" smtClean="0"/>
              <a:t>1930: Nachdem sich die gesellschaftlichen &amp; wirtschaftlichen Probleme verschärfen, beauftragt der König General </a:t>
            </a:r>
            <a:r>
              <a:rPr lang="de-DE" dirty="0" err="1" smtClean="0"/>
              <a:t>Damaso</a:t>
            </a:r>
            <a:r>
              <a:rPr lang="de-DE" dirty="0" smtClean="0"/>
              <a:t> </a:t>
            </a:r>
            <a:r>
              <a:rPr lang="de-DE" dirty="0" err="1" smtClean="0"/>
              <a:t>Breguer</a:t>
            </a:r>
            <a:r>
              <a:rPr lang="de-DE" dirty="0" smtClean="0"/>
              <a:t> &amp; 1931 Admiral </a:t>
            </a:r>
            <a:r>
              <a:rPr lang="de-DE" dirty="0" err="1" smtClean="0"/>
              <a:t>Aznar-</a:t>
            </a:r>
            <a:r>
              <a:rPr lang="de-DE" dirty="0" smtClean="0"/>
              <a:t> </a:t>
            </a:r>
            <a:r>
              <a:rPr lang="de-DE" dirty="0" err="1" smtClean="0"/>
              <a:t>Cabañas</a:t>
            </a:r>
            <a:r>
              <a:rPr lang="de-DE" dirty="0" smtClean="0"/>
              <a:t> mit der Regierungsbildung</a:t>
            </a: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619500" y="972718"/>
            <a:ext cx="5067300" cy="53116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1931: Die pro-monarchischen Parteien verlieren die Gemeindewahlen in den größeren Städten, es kommt zu Massenaufläufen, der König tritt zurück &amp; die Zweite Spanische Republik wird gebildet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1931: Die Gegensätze zwischen rechten &amp; linken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Parteien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verschärfen sich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1932: Fehlgeschlagene Revolte von General José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Sanjurjo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1933: Nach den Wahlen im November bilden politische Kräfte der Mitte &amp; Konservative die Regierung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1934: In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Asturias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(&amp; anderen Regionen) finden Streiks &amp; Revolten gegen die konservative Regierung statt, die von General Franco gewaltsam niedergeschlagen werden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1935: Die Linke vereinigt sich zur Volksfront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Feb. 1936: Die Volksfront gewinnt die Mehrheit der Parlamentssitze &amp; bildet eine linksgerichtete Regierung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622300" y="3834763"/>
            <a:ext cx="2552700" cy="2154779"/>
            <a:chOff x="622300" y="3834763"/>
            <a:chExt cx="2552700" cy="2154779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300" y="3834763"/>
              <a:ext cx="2552700" cy="215477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" name="Textfeld 8"/>
            <p:cNvSpPr txBox="1"/>
            <p:nvPr/>
          </p:nvSpPr>
          <p:spPr>
            <a:xfrm>
              <a:off x="635000" y="5681765"/>
              <a:ext cx="254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Francisco Franco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990600" y="3614179"/>
            <a:ext cx="1841500" cy="2595947"/>
            <a:chOff x="1333500" y="740486"/>
            <a:chExt cx="1841500" cy="2595947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3500" y="740486"/>
              <a:ext cx="1841500" cy="2595947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11" name="Textfeld 10"/>
            <p:cNvSpPr txBox="1"/>
            <p:nvPr/>
          </p:nvSpPr>
          <p:spPr>
            <a:xfrm>
              <a:off x="1333500" y="3028656"/>
              <a:ext cx="1841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chemeClr val="bg1"/>
                  </a:solidFill>
                </a:rPr>
                <a:t>Primo</a:t>
              </a:r>
              <a:r>
                <a:rPr lang="de-DE" sz="1400" dirty="0" smtClean="0">
                  <a:solidFill>
                    <a:schemeClr val="bg1"/>
                  </a:solidFill>
                </a:rPr>
                <a:t> de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Rivera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00" y="5514501"/>
            <a:ext cx="1037800" cy="747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Internationales Engagement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9499" y="1199942"/>
            <a:ext cx="7064801" cy="4703973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600" y="4470914"/>
            <a:ext cx="360000" cy="3600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600" y="3139321"/>
            <a:ext cx="360000" cy="2160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100" y="3719758"/>
            <a:ext cx="360000" cy="2400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100" y="2997421"/>
            <a:ext cx="360000" cy="1800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200" y="4761014"/>
            <a:ext cx="360000" cy="2160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401" y="4830914"/>
            <a:ext cx="360000" cy="2400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3200" y="2997421"/>
            <a:ext cx="360000" cy="180000"/>
          </a:xfrm>
          <a:prstGeom prst="rect">
            <a:avLst/>
          </a:prstGeom>
        </p:spPr>
      </p:pic>
      <p:grpSp>
        <p:nvGrpSpPr>
          <p:cNvPr id="13" name="Gruppierung 18"/>
          <p:cNvGrpSpPr/>
          <p:nvPr/>
        </p:nvGrpSpPr>
        <p:grpSpPr>
          <a:xfrm>
            <a:off x="3701387" y="925560"/>
            <a:ext cx="3874825" cy="2213761"/>
            <a:chOff x="1536732" y="-9003345"/>
            <a:chExt cx="2734883" cy="3714382"/>
          </a:xfrm>
        </p:grpSpPr>
        <p:sp>
          <p:nvSpPr>
            <p:cNvPr id="14" name="Textfeld 13"/>
            <p:cNvSpPr txBox="1"/>
            <p:nvPr/>
          </p:nvSpPr>
          <p:spPr>
            <a:xfrm>
              <a:off x="1536732" y="-9003345"/>
              <a:ext cx="2734883" cy="160085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rgbClr val="660032"/>
                  </a:solidFill>
                </a:rPr>
                <a:t>Deutschland für die Nationalisten: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Legion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Condor</a:t>
              </a:r>
              <a:r>
                <a:rPr lang="de-DE" sz="1400" dirty="0" smtClean="0">
                  <a:solidFill>
                    <a:srgbClr val="660032"/>
                  </a:solidFill>
                </a:rPr>
                <a:t>: Luftunterstützung &amp; Ausbildung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Finanzielle Unterstützung &amp; Waffenlieferungen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Unterstützung durch deutsche Unternehmen</a:t>
              </a:r>
            </a:p>
          </p:txBody>
        </p:sp>
        <p:cxnSp>
          <p:nvCxnSpPr>
            <p:cNvPr id="15" name="Gerade Verbindung mit Pfeil 15"/>
            <p:cNvCxnSpPr>
              <a:stCxn id="14" idx="2"/>
              <a:endCxn id="7" idx="0"/>
            </p:cNvCxnSpPr>
            <p:nvPr/>
          </p:nvCxnSpPr>
          <p:spPr>
            <a:xfrm rot="5400000">
              <a:off x="1320103" y="-6873035"/>
              <a:ext cx="2113525" cy="1054619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7" name="Gruppierung 18"/>
          <p:cNvGrpSpPr/>
          <p:nvPr/>
        </p:nvGrpSpPr>
        <p:grpSpPr>
          <a:xfrm>
            <a:off x="4324601" y="4830914"/>
            <a:ext cx="4166012" cy="1373062"/>
            <a:chOff x="1331210" y="-9683469"/>
            <a:chExt cx="2940404" cy="2303811"/>
          </a:xfrm>
        </p:grpSpPr>
        <p:sp>
          <p:nvSpPr>
            <p:cNvPr id="18" name="Textfeld 17"/>
            <p:cNvSpPr txBox="1"/>
            <p:nvPr/>
          </p:nvSpPr>
          <p:spPr>
            <a:xfrm>
              <a:off x="1536732" y="-8257550"/>
              <a:ext cx="2734882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rgbClr val="660032"/>
                  </a:solidFill>
                </a:rPr>
                <a:t>Italien für die Nationalisten: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„Freiwilligenverbände“ mit bis zu 80‘000 Mann</a:t>
              </a:r>
            </a:p>
          </p:txBody>
        </p:sp>
        <p:cxnSp>
          <p:nvCxnSpPr>
            <p:cNvPr id="19" name="Gerade Verbindung mit Pfeil 15"/>
            <p:cNvCxnSpPr>
              <a:stCxn id="6" idx="2"/>
              <a:endCxn id="18" idx="0"/>
            </p:cNvCxnSpPr>
            <p:nvPr/>
          </p:nvCxnSpPr>
          <p:spPr>
            <a:xfrm rot="16200000" flipH="1">
              <a:off x="1404732" y="-9756991"/>
              <a:ext cx="1425919" cy="1572964"/>
            </a:xfrm>
            <a:prstGeom prst="bentConnector3">
              <a:avLst>
                <a:gd name="adj1" fmla="val 72416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0" name="Gruppierung 18"/>
          <p:cNvGrpSpPr/>
          <p:nvPr/>
        </p:nvGrpSpPr>
        <p:grpSpPr>
          <a:xfrm>
            <a:off x="153275" y="5070914"/>
            <a:ext cx="3874825" cy="1202333"/>
            <a:chOff x="-1280377" y="-9163484"/>
            <a:chExt cx="2734883" cy="2017347"/>
          </a:xfrm>
        </p:grpSpPr>
        <p:sp>
          <p:nvSpPr>
            <p:cNvPr id="21" name="Textfeld 20"/>
            <p:cNvSpPr txBox="1"/>
            <p:nvPr/>
          </p:nvSpPr>
          <p:spPr>
            <a:xfrm>
              <a:off x="-1280377" y="-8385512"/>
              <a:ext cx="2734883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rgbClr val="660032"/>
                  </a:solidFill>
                </a:rPr>
                <a:t>Portugal für die Nationalisten: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Bis zu 12‘000 Freiwillige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Waffenlieferungen über portugiesisches Gebiet </a:t>
              </a:r>
            </a:p>
          </p:txBody>
        </p:sp>
        <p:cxnSp>
          <p:nvCxnSpPr>
            <p:cNvPr id="22" name="Gerade Verbindung mit Pfeil 15"/>
            <p:cNvCxnSpPr>
              <a:stCxn id="11" idx="2"/>
              <a:endCxn id="21" idx="0"/>
            </p:cNvCxnSpPr>
            <p:nvPr/>
          </p:nvCxnSpPr>
          <p:spPr>
            <a:xfrm rot="16200000" flipH="1">
              <a:off x="-339783" y="-8812360"/>
              <a:ext cx="777972" cy="75724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4" name="Gruppierung 43"/>
          <p:cNvGrpSpPr/>
          <p:nvPr/>
        </p:nvGrpSpPr>
        <p:grpSpPr>
          <a:xfrm>
            <a:off x="196273" y="1515278"/>
            <a:ext cx="2796528" cy="2324481"/>
            <a:chOff x="196273" y="1515278"/>
            <a:chExt cx="2796528" cy="2324481"/>
          </a:xfrm>
        </p:grpSpPr>
        <p:grpSp>
          <p:nvGrpSpPr>
            <p:cNvPr id="34" name="Gruppierung 18"/>
            <p:cNvGrpSpPr/>
            <p:nvPr/>
          </p:nvGrpSpPr>
          <p:grpSpPr>
            <a:xfrm>
              <a:off x="196273" y="1515278"/>
              <a:ext cx="2783827" cy="1572144"/>
              <a:chOff x="1610861" y="-9477526"/>
              <a:chExt cx="1964848" cy="2637834"/>
            </a:xfrm>
          </p:grpSpPr>
          <p:sp>
            <p:nvSpPr>
              <p:cNvPr id="35" name="Textfeld 34"/>
              <p:cNvSpPr txBox="1"/>
              <p:nvPr/>
            </p:nvSpPr>
            <p:spPr>
              <a:xfrm>
                <a:off x="1610861" y="-9477526"/>
                <a:ext cx="1964848" cy="877889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UK &amp; Frankreich:</a:t>
                </a:r>
              </a:p>
              <a:p>
                <a:pPr>
                  <a:buFont typeface="Arial"/>
                  <a:buChar char="•"/>
                </a:pPr>
                <a:r>
                  <a:rPr lang="de-DE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Neutralität &amp; Nichteinmischung</a:t>
                </a:r>
              </a:p>
            </p:txBody>
          </p:sp>
          <p:cxnSp>
            <p:nvCxnSpPr>
              <p:cNvPr id="36" name="Gerade Verbindung mit Pfeil 15"/>
              <p:cNvCxnSpPr>
                <a:stCxn id="9" idx="1"/>
                <a:endCxn id="35" idx="2"/>
              </p:cNvCxnSpPr>
              <p:nvPr/>
            </p:nvCxnSpPr>
            <p:spPr>
              <a:xfrm rot="10800000">
                <a:off x="2593286" y="-8599629"/>
                <a:ext cx="728333" cy="1759937"/>
              </a:xfrm>
              <a:prstGeom prst="bentConnector2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cxnSp>
          <p:nvCxnSpPr>
            <p:cNvPr id="40" name="Gerade Verbindung mit Pfeil 15"/>
            <p:cNvCxnSpPr/>
            <p:nvPr/>
          </p:nvCxnSpPr>
          <p:spPr>
            <a:xfrm rot="10800000">
              <a:off x="1600890" y="3087424"/>
              <a:ext cx="1391911" cy="752335"/>
            </a:xfrm>
            <a:prstGeom prst="bentConnector3">
              <a:avLst>
                <a:gd name="adj1" fmla="val 101095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45" name="Textfeld 44"/>
          <p:cNvSpPr txBox="1"/>
          <p:nvPr/>
        </p:nvSpPr>
        <p:spPr>
          <a:xfrm>
            <a:off x="6113912" y="4470914"/>
            <a:ext cx="2924600" cy="738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143C78"/>
                </a:solidFill>
              </a:rPr>
              <a:t>Mexiko für die Republikaner:</a:t>
            </a:r>
          </a:p>
          <a:p>
            <a:pPr>
              <a:buFont typeface="Arial"/>
              <a:buChar char="•"/>
            </a:pPr>
            <a:r>
              <a:rPr lang="de-DE" sz="1400" dirty="0" smtClean="0">
                <a:solidFill>
                  <a:srgbClr val="143C78"/>
                </a:solidFill>
              </a:rPr>
              <a:t> Waffenlieferungen &amp; Finanzhilfen</a:t>
            </a:r>
          </a:p>
          <a:p>
            <a:pPr>
              <a:buFont typeface="Arial"/>
              <a:buChar char="•"/>
            </a:pPr>
            <a:r>
              <a:rPr lang="de-DE" sz="1400" dirty="0" smtClean="0">
                <a:solidFill>
                  <a:srgbClr val="143C78"/>
                </a:solidFill>
              </a:rPr>
              <a:t> Diplomatische Unterstützung</a:t>
            </a:r>
          </a:p>
        </p:txBody>
      </p:sp>
      <p:pic>
        <p:nvPicPr>
          <p:cNvPr id="47" name="Bild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1961" y="2038502"/>
            <a:ext cx="1804678" cy="1531177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27" name="Gruppierung 18"/>
          <p:cNvGrpSpPr/>
          <p:nvPr/>
        </p:nvGrpSpPr>
        <p:grpSpPr>
          <a:xfrm>
            <a:off x="5219700" y="3177419"/>
            <a:ext cx="3505114" cy="1179449"/>
            <a:chOff x="1610861" y="-9855627"/>
            <a:chExt cx="2473938" cy="1978951"/>
          </a:xfrm>
        </p:grpSpPr>
        <p:sp>
          <p:nvSpPr>
            <p:cNvPr id="28" name="Textfeld 27"/>
            <p:cNvSpPr txBox="1"/>
            <p:nvPr/>
          </p:nvSpPr>
          <p:spPr>
            <a:xfrm>
              <a:off x="1610861" y="-9477535"/>
              <a:ext cx="2473938" cy="160085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rgbClr val="143C78"/>
                  </a:solidFill>
                </a:rPr>
                <a:t>Sowjetunion für die Republikaner: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143C78"/>
                  </a:solidFill>
                </a:rPr>
                <a:t> Waffenlieferungen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143C78"/>
                  </a:solidFill>
                </a:rPr>
                <a:t> Geheimdienstaktivitäten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143C78"/>
                  </a:solidFill>
                </a:rPr>
                <a:t> Internationale Brigaden über die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Komintern</a:t>
              </a:r>
              <a:endParaRPr lang="de-DE" sz="1400" dirty="0" smtClean="0">
                <a:solidFill>
                  <a:srgbClr val="143C78"/>
                </a:solidFill>
              </a:endParaRPr>
            </a:p>
          </p:txBody>
        </p:sp>
        <p:cxnSp>
          <p:nvCxnSpPr>
            <p:cNvPr id="29" name="Gerade Verbindung mit Pfeil 15"/>
            <p:cNvCxnSpPr>
              <a:stCxn id="12" idx="2"/>
              <a:endCxn id="28" idx="0"/>
            </p:cNvCxnSpPr>
            <p:nvPr/>
          </p:nvCxnSpPr>
          <p:spPr>
            <a:xfrm rot="16200000" flipH="1">
              <a:off x="2447374" y="-9877990"/>
              <a:ext cx="378093" cy="422819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uppierung 82"/>
          <p:cNvGrpSpPr/>
          <p:nvPr/>
        </p:nvGrpSpPr>
        <p:grpSpPr>
          <a:xfrm>
            <a:off x="1906224" y="1358900"/>
            <a:ext cx="5131101" cy="4320000"/>
            <a:chOff x="1906224" y="1358900"/>
            <a:chExt cx="5131101" cy="4320000"/>
          </a:xfrm>
        </p:grpSpPr>
        <p:pic>
          <p:nvPicPr>
            <p:cNvPr id="84" name="Bild 8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9300" y="1358900"/>
              <a:ext cx="5018025" cy="43200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85" name="Freihandform 84"/>
            <p:cNvSpPr/>
            <p:nvPr/>
          </p:nvSpPr>
          <p:spPr>
            <a:xfrm>
              <a:off x="2495550" y="2273300"/>
              <a:ext cx="946150" cy="2273300"/>
            </a:xfrm>
            <a:custGeom>
              <a:avLst/>
              <a:gdLst>
                <a:gd name="connsiteX0" fmla="*/ 0 w 946150"/>
                <a:gd name="connsiteY0" fmla="*/ 127000 h 2273300"/>
                <a:gd name="connsiteX1" fmla="*/ 107950 w 946150"/>
                <a:gd name="connsiteY1" fmla="*/ 38100 h 2273300"/>
                <a:gd name="connsiteX2" fmla="*/ 209550 w 946150"/>
                <a:gd name="connsiteY2" fmla="*/ 19050 h 2273300"/>
                <a:gd name="connsiteX3" fmla="*/ 241300 w 946150"/>
                <a:gd name="connsiteY3" fmla="*/ 0 h 2273300"/>
                <a:gd name="connsiteX4" fmla="*/ 285750 w 946150"/>
                <a:gd name="connsiteY4" fmla="*/ 38100 h 2273300"/>
                <a:gd name="connsiteX5" fmla="*/ 254000 w 946150"/>
                <a:gd name="connsiteY5" fmla="*/ 95250 h 2273300"/>
                <a:gd name="connsiteX6" fmla="*/ 266700 w 946150"/>
                <a:gd name="connsiteY6" fmla="*/ 158750 h 2273300"/>
                <a:gd name="connsiteX7" fmla="*/ 311150 w 946150"/>
                <a:gd name="connsiteY7" fmla="*/ 139700 h 2273300"/>
                <a:gd name="connsiteX8" fmla="*/ 355600 w 946150"/>
                <a:gd name="connsiteY8" fmla="*/ 101600 h 2273300"/>
                <a:gd name="connsiteX9" fmla="*/ 355600 w 946150"/>
                <a:gd name="connsiteY9" fmla="*/ 101600 h 2273300"/>
                <a:gd name="connsiteX10" fmla="*/ 438150 w 946150"/>
                <a:gd name="connsiteY10" fmla="*/ 107950 h 2273300"/>
                <a:gd name="connsiteX11" fmla="*/ 438150 w 946150"/>
                <a:gd name="connsiteY11" fmla="*/ 107950 h 2273300"/>
                <a:gd name="connsiteX12" fmla="*/ 495300 w 946150"/>
                <a:gd name="connsiteY12" fmla="*/ 127000 h 2273300"/>
                <a:gd name="connsiteX13" fmla="*/ 495300 w 946150"/>
                <a:gd name="connsiteY13" fmla="*/ 127000 h 2273300"/>
                <a:gd name="connsiteX14" fmla="*/ 495300 w 946150"/>
                <a:gd name="connsiteY14" fmla="*/ 127000 h 2273300"/>
                <a:gd name="connsiteX15" fmla="*/ 596900 w 946150"/>
                <a:gd name="connsiteY15" fmla="*/ 114300 h 2273300"/>
                <a:gd name="connsiteX16" fmla="*/ 622300 w 946150"/>
                <a:gd name="connsiteY16" fmla="*/ 76200 h 2273300"/>
                <a:gd name="connsiteX17" fmla="*/ 723900 w 946150"/>
                <a:gd name="connsiteY17" fmla="*/ 88900 h 2273300"/>
                <a:gd name="connsiteX18" fmla="*/ 723900 w 946150"/>
                <a:gd name="connsiteY18" fmla="*/ 88900 h 2273300"/>
                <a:gd name="connsiteX19" fmla="*/ 806450 w 946150"/>
                <a:gd name="connsiteY19" fmla="*/ 95250 h 2273300"/>
                <a:gd name="connsiteX20" fmla="*/ 806450 w 946150"/>
                <a:gd name="connsiteY20" fmla="*/ 95250 h 2273300"/>
                <a:gd name="connsiteX21" fmla="*/ 838200 w 946150"/>
                <a:gd name="connsiteY21" fmla="*/ 152400 h 2273300"/>
                <a:gd name="connsiteX22" fmla="*/ 838200 w 946150"/>
                <a:gd name="connsiteY22" fmla="*/ 222250 h 2273300"/>
                <a:gd name="connsiteX23" fmla="*/ 876300 w 946150"/>
                <a:gd name="connsiteY23" fmla="*/ 215900 h 2273300"/>
                <a:gd name="connsiteX24" fmla="*/ 927100 w 946150"/>
                <a:gd name="connsiteY24" fmla="*/ 222250 h 2273300"/>
                <a:gd name="connsiteX25" fmla="*/ 946150 w 946150"/>
                <a:gd name="connsiteY25" fmla="*/ 260350 h 2273300"/>
                <a:gd name="connsiteX26" fmla="*/ 914400 w 946150"/>
                <a:gd name="connsiteY26" fmla="*/ 355600 h 2273300"/>
                <a:gd name="connsiteX27" fmla="*/ 838200 w 946150"/>
                <a:gd name="connsiteY27" fmla="*/ 412750 h 2273300"/>
                <a:gd name="connsiteX28" fmla="*/ 762000 w 946150"/>
                <a:gd name="connsiteY28" fmla="*/ 438150 h 2273300"/>
                <a:gd name="connsiteX29" fmla="*/ 736600 w 946150"/>
                <a:gd name="connsiteY29" fmla="*/ 514350 h 2273300"/>
                <a:gd name="connsiteX30" fmla="*/ 685800 w 946150"/>
                <a:gd name="connsiteY30" fmla="*/ 520700 h 2273300"/>
                <a:gd name="connsiteX31" fmla="*/ 742950 w 946150"/>
                <a:gd name="connsiteY31" fmla="*/ 603250 h 2273300"/>
                <a:gd name="connsiteX32" fmla="*/ 730250 w 946150"/>
                <a:gd name="connsiteY32" fmla="*/ 641350 h 2273300"/>
                <a:gd name="connsiteX33" fmla="*/ 742950 w 946150"/>
                <a:gd name="connsiteY33" fmla="*/ 704850 h 2273300"/>
                <a:gd name="connsiteX34" fmla="*/ 742950 w 946150"/>
                <a:gd name="connsiteY34" fmla="*/ 755650 h 2273300"/>
                <a:gd name="connsiteX35" fmla="*/ 717550 w 946150"/>
                <a:gd name="connsiteY35" fmla="*/ 787400 h 2273300"/>
                <a:gd name="connsiteX36" fmla="*/ 749300 w 946150"/>
                <a:gd name="connsiteY36" fmla="*/ 850900 h 2273300"/>
                <a:gd name="connsiteX37" fmla="*/ 692150 w 946150"/>
                <a:gd name="connsiteY37" fmla="*/ 889000 h 2273300"/>
                <a:gd name="connsiteX38" fmla="*/ 647700 w 946150"/>
                <a:gd name="connsiteY38" fmla="*/ 920750 h 2273300"/>
                <a:gd name="connsiteX39" fmla="*/ 685800 w 946150"/>
                <a:gd name="connsiteY39" fmla="*/ 946150 h 2273300"/>
                <a:gd name="connsiteX40" fmla="*/ 685800 w 946150"/>
                <a:gd name="connsiteY40" fmla="*/ 946150 h 2273300"/>
                <a:gd name="connsiteX41" fmla="*/ 717550 w 946150"/>
                <a:gd name="connsiteY41" fmla="*/ 1003300 h 2273300"/>
                <a:gd name="connsiteX42" fmla="*/ 698500 w 946150"/>
                <a:gd name="connsiteY42" fmla="*/ 1060450 h 2273300"/>
                <a:gd name="connsiteX43" fmla="*/ 698500 w 946150"/>
                <a:gd name="connsiteY43" fmla="*/ 1060450 h 2273300"/>
                <a:gd name="connsiteX44" fmla="*/ 673100 w 946150"/>
                <a:gd name="connsiteY44" fmla="*/ 1143000 h 2273300"/>
                <a:gd name="connsiteX45" fmla="*/ 584200 w 946150"/>
                <a:gd name="connsiteY45" fmla="*/ 1155700 h 2273300"/>
                <a:gd name="connsiteX46" fmla="*/ 482600 w 946150"/>
                <a:gd name="connsiteY46" fmla="*/ 1162050 h 2273300"/>
                <a:gd name="connsiteX47" fmla="*/ 533400 w 946150"/>
                <a:gd name="connsiteY47" fmla="*/ 1238250 h 2273300"/>
                <a:gd name="connsiteX48" fmla="*/ 571500 w 946150"/>
                <a:gd name="connsiteY48" fmla="*/ 1270000 h 2273300"/>
                <a:gd name="connsiteX49" fmla="*/ 571500 w 946150"/>
                <a:gd name="connsiteY49" fmla="*/ 1320800 h 2273300"/>
                <a:gd name="connsiteX50" fmla="*/ 603250 w 946150"/>
                <a:gd name="connsiteY50" fmla="*/ 1377950 h 2273300"/>
                <a:gd name="connsiteX51" fmla="*/ 647700 w 946150"/>
                <a:gd name="connsiteY51" fmla="*/ 1416050 h 2273300"/>
                <a:gd name="connsiteX52" fmla="*/ 692150 w 946150"/>
                <a:gd name="connsiteY52" fmla="*/ 1428750 h 2273300"/>
                <a:gd name="connsiteX53" fmla="*/ 666750 w 946150"/>
                <a:gd name="connsiteY53" fmla="*/ 1517650 h 2273300"/>
                <a:gd name="connsiteX54" fmla="*/ 584200 w 946150"/>
                <a:gd name="connsiteY54" fmla="*/ 1574800 h 2273300"/>
                <a:gd name="connsiteX55" fmla="*/ 584200 w 946150"/>
                <a:gd name="connsiteY55" fmla="*/ 1631950 h 2273300"/>
                <a:gd name="connsiteX56" fmla="*/ 552450 w 946150"/>
                <a:gd name="connsiteY56" fmla="*/ 1708150 h 2273300"/>
                <a:gd name="connsiteX57" fmla="*/ 635000 w 946150"/>
                <a:gd name="connsiteY57" fmla="*/ 1822450 h 2273300"/>
                <a:gd name="connsiteX58" fmla="*/ 704850 w 946150"/>
                <a:gd name="connsiteY58" fmla="*/ 1816100 h 2273300"/>
                <a:gd name="connsiteX59" fmla="*/ 660400 w 946150"/>
                <a:gd name="connsiteY59" fmla="*/ 1905000 h 2273300"/>
                <a:gd name="connsiteX60" fmla="*/ 660400 w 946150"/>
                <a:gd name="connsiteY60" fmla="*/ 1905000 h 2273300"/>
                <a:gd name="connsiteX61" fmla="*/ 571500 w 946150"/>
                <a:gd name="connsiteY61" fmla="*/ 1917700 h 2273300"/>
                <a:gd name="connsiteX62" fmla="*/ 558800 w 946150"/>
                <a:gd name="connsiteY62" fmla="*/ 1981200 h 2273300"/>
                <a:gd name="connsiteX63" fmla="*/ 514350 w 946150"/>
                <a:gd name="connsiteY63" fmla="*/ 2012950 h 2273300"/>
                <a:gd name="connsiteX64" fmla="*/ 476250 w 946150"/>
                <a:gd name="connsiteY64" fmla="*/ 2108200 h 2273300"/>
                <a:gd name="connsiteX65" fmla="*/ 520700 w 946150"/>
                <a:gd name="connsiteY65" fmla="*/ 2165350 h 2273300"/>
                <a:gd name="connsiteX66" fmla="*/ 533400 w 946150"/>
                <a:gd name="connsiteY66" fmla="*/ 227330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46150" h="2273300">
                  <a:moveTo>
                    <a:pt x="0" y="127000"/>
                  </a:moveTo>
                  <a:lnTo>
                    <a:pt x="107950" y="38100"/>
                  </a:lnTo>
                  <a:lnTo>
                    <a:pt x="209550" y="19050"/>
                  </a:lnTo>
                  <a:lnTo>
                    <a:pt x="241300" y="0"/>
                  </a:lnTo>
                  <a:lnTo>
                    <a:pt x="285750" y="38100"/>
                  </a:lnTo>
                  <a:lnTo>
                    <a:pt x="254000" y="95250"/>
                  </a:lnTo>
                  <a:lnTo>
                    <a:pt x="266700" y="158750"/>
                  </a:lnTo>
                  <a:lnTo>
                    <a:pt x="311150" y="139700"/>
                  </a:lnTo>
                  <a:lnTo>
                    <a:pt x="355600" y="101600"/>
                  </a:lnTo>
                  <a:lnTo>
                    <a:pt x="355600" y="101600"/>
                  </a:lnTo>
                  <a:lnTo>
                    <a:pt x="438150" y="107950"/>
                  </a:lnTo>
                  <a:lnTo>
                    <a:pt x="438150" y="10795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596900" y="114300"/>
                  </a:lnTo>
                  <a:lnTo>
                    <a:pt x="622300" y="76200"/>
                  </a:lnTo>
                  <a:lnTo>
                    <a:pt x="723900" y="88900"/>
                  </a:lnTo>
                  <a:lnTo>
                    <a:pt x="723900" y="88900"/>
                  </a:lnTo>
                  <a:lnTo>
                    <a:pt x="806450" y="95250"/>
                  </a:lnTo>
                  <a:lnTo>
                    <a:pt x="806450" y="95250"/>
                  </a:lnTo>
                  <a:lnTo>
                    <a:pt x="838200" y="152400"/>
                  </a:lnTo>
                  <a:lnTo>
                    <a:pt x="838200" y="222250"/>
                  </a:lnTo>
                  <a:lnTo>
                    <a:pt x="876300" y="215900"/>
                  </a:lnTo>
                  <a:lnTo>
                    <a:pt x="927100" y="222250"/>
                  </a:lnTo>
                  <a:lnTo>
                    <a:pt x="946150" y="260350"/>
                  </a:lnTo>
                  <a:lnTo>
                    <a:pt x="914400" y="355600"/>
                  </a:lnTo>
                  <a:lnTo>
                    <a:pt x="838200" y="412750"/>
                  </a:lnTo>
                  <a:lnTo>
                    <a:pt x="762000" y="438150"/>
                  </a:lnTo>
                  <a:cubicBezTo>
                    <a:pt x="735978" y="522723"/>
                    <a:pt x="736600" y="549490"/>
                    <a:pt x="736600" y="514350"/>
                  </a:cubicBezTo>
                  <a:lnTo>
                    <a:pt x="685800" y="520700"/>
                  </a:lnTo>
                  <a:lnTo>
                    <a:pt x="742950" y="603250"/>
                  </a:lnTo>
                  <a:lnTo>
                    <a:pt x="730250" y="641350"/>
                  </a:lnTo>
                  <a:lnTo>
                    <a:pt x="742950" y="704850"/>
                  </a:lnTo>
                  <a:lnTo>
                    <a:pt x="742950" y="755650"/>
                  </a:lnTo>
                  <a:lnTo>
                    <a:pt x="717550" y="787400"/>
                  </a:lnTo>
                  <a:lnTo>
                    <a:pt x="749300" y="850900"/>
                  </a:lnTo>
                  <a:lnTo>
                    <a:pt x="692150" y="889000"/>
                  </a:lnTo>
                  <a:lnTo>
                    <a:pt x="647700" y="920750"/>
                  </a:lnTo>
                  <a:lnTo>
                    <a:pt x="685800" y="946150"/>
                  </a:lnTo>
                  <a:lnTo>
                    <a:pt x="685800" y="946150"/>
                  </a:lnTo>
                  <a:lnTo>
                    <a:pt x="717550" y="1003300"/>
                  </a:lnTo>
                  <a:lnTo>
                    <a:pt x="698500" y="1060450"/>
                  </a:lnTo>
                  <a:lnTo>
                    <a:pt x="698500" y="1060450"/>
                  </a:lnTo>
                  <a:lnTo>
                    <a:pt x="673100" y="1143000"/>
                  </a:lnTo>
                  <a:lnTo>
                    <a:pt x="584200" y="1155700"/>
                  </a:lnTo>
                  <a:lnTo>
                    <a:pt x="482600" y="1162050"/>
                  </a:lnTo>
                  <a:lnTo>
                    <a:pt x="533400" y="1238250"/>
                  </a:lnTo>
                  <a:lnTo>
                    <a:pt x="571500" y="1270000"/>
                  </a:lnTo>
                  <a:lnTo>
                    <a:pt x="571500" y="1320800"/>
                  </a:lnTo>
                  <a:lnTo>
                    <a:pt x="603250" y="1377950"/>
                  </a:lnTo>
                  <a:lnTo>
                    <a:pt x="647700" y="1416050"/>
                  </a:lnTo>
                  <a:lnTo>
                    <a:pt x="692150" y="1428750"/>
                  </a:lnTo>
                  <a:lnTo>
                    <a:pt x="666750" y="1517650"/>
                  </a:lnTo>
                  <a:lnTo>
                    <a:pt x="584200" y="1574800"/>
                  </a:lnTo>
                  <a:lnTo>
                    <a:pt x="584200" y="1631950"/>
                  </a:lnTo>
                  <a:lnTo>
                    <a:pt x="552450" y="1708150"/>
                  </a:lnTo>
                  <a:lnTo>
                    <a:pt x="635000" y="1822450"/>
                  </a:lnTo>
                  <a:lnTo>
                    <a:pt x="704850" y="1816100"/>
                  </a:lnTo>
                  <a:lnTo>
                    <a:pt x="660400" y="1905000"/>
                  </a:lnTo>
                  <a:lnTo>
                    <a:pt x="660400" y="1905000"/>
                  </a:lnTo>
                  <a:lnTo>
                    <a:pt x="571500" y="1917700"/>
                  </a:lnTo>
                  <a:lnTo>
                    <a:pt x="558800" y="1981200"/>
                  </a:lnTo>
                  <a:lnTo>
                    <a:pt x="514350" y="2012950"/>
                  </a:lnTo>
                  <a:lnTo>
                    <a:pt x="476250" y="2108200"/>
                  </a:lnTo>
                  <a:lnTo>
                    <a:pt x="520700" y="2165350"/>
                  </a:lnTo>
                  <a:lnTo>
                    <a:pt x="533400" y="2273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6" name="Freihandform 85"/>
            <p:cNvSpPr/>
            <p:nvPr/>
          </p:nvSpPr>
          <p:spPr>
            <a:xfrm>
              <a:off x="5003800" y="1676400"/>
              <a:ext cx="1744133" cy="495300"/>
            </a:xfrm>
            <a:custGeom>
              <a:avLst/>
              <a:gdLst>
                <a:gd name="connsiteX0" fmla="*/ 1744133 w 1744133"/>
                <a:gd name="connsiteY0" fmla="*/ 448733 h 495300"/>
                <a:gd name="connsiteX1" fmla="*/ 1706033 w 1744133"/>
                <a:gd name="connsiteY1" fmla="*/ 440267 h 495300"/>
                <a:gd name="connsiteX2" fmla="*/ 1642533 w 1744133"/>
                <a:gd name="connsiteY2" fmla="*/ 431800 h 495300"/>
                <a:gd name="connsiteX3" fmla="*/ 1595967 w 1744133"/>
                <a:gd name="connsiteY3" fmla="*/ 465667 h 495300"/>
                <a:gd name="connsiteX4" fmla="*/ 1562100 w 1744133"/>
                <a:gd name="connsiteY4" fmla="*/ 482600 h 495300"/>
                <a:gd name="connsiteX5" fmla="*/ 1502833 w 1744133"/>
                <a:gd name="connsiteY5" fmla="*/ 495300 h 495300"/>
                <a:gd name="connsiteX6" fmla="*/ 1473200 w 1744133"/>
                <a:gd name="connsiteY6" fmla="*/ 478367 h 495300"/>
                <a:gd name="connsiteX7" fmla="*/ 1413933 w 1744133"/>
                <a:gd name="connsiteY7" fmla="*/ 448733 h 495300"/>
                <a:gd name="connsiteX8" fmla="*/ 1375833 w 1744133"/>
                <a:gd name="connsiteY8" fmla="*/ 465667 h 495300"/>
                <a:gd name="connsiteX9" fmla="*/ 1358900 w 1744133"/>
                <a:gd name="connsiteY9" fmla="*/ 495300 h 495300"/>
                <a:gd name="connsiteX10" fmla="*/ 1333500 w 1744133"/>
                <a:gd name="connsiteY10" fmla="*/ 486833 h 495300"/>
                <a:gd name="connsiteX11" fmla="*/ 1295400 w 1744133"/>
                <a:gd name="connsiteY11" fmla="*/ 440267 h 495300"/>
                <a:gd name="connsiteX12" fmla="*/ 1231900 w 1744133"/>
                <a:gd name="connsiteY12" fmla="*/ 419100 h 495300"/>
                <a:gd name="connsiteX13" fmla="*/ 1189567 w 1744133"/>
                <a:gd name="connsiteY13" fmla="*/ 444500 h 495300"/>
                <a:gd name="connsiteX14" fmla="*/ 1155700 w 1744133"/>
                <a:gd name="connsiteY14" fmla="*/ 448733 h 495300"/>
                <a:gd name="connsiteX15" fmla="*/ 1130300 w 1744133"/>
                <a:gd name="connsiteY15" fmla="*/ 414867 h 495300"/>
                <a:gd name="connsiteX16" fmla="*/ 1134533 w 1744133"/>
                <a:gd name="connsiteY16" fmla="*/ 364067 h 495300"/>
                <a:gd name="connsiteX17" fmla="*/ 1100667 w 1744133"/>
                <a:gd name="connsiteY17" fmla="*/ 317500 h 495300"/>
                <a:gd name="connsiteX18" fmla="*/ 1041400 w 1744133"/>
                <a:gd name="connsiteY18" fmla="*/ 321733 h 495300"/>
                <a:gd name="connsiteX19" fmla="*/ 1003300 w 1744133"/>
                <a:gd name="connsiteY19" fmla="*/ 283633 h 495300"/>
                <a:gd name="connsiteX20" fmla="*/ 956733 w 1744133"/>
                <a:gd name="connsiteY20" fmla="*/ 279400 h 495300"/>
                <a:gd name="connsiteX21" fmla="*/ 872067 w 1744133"/>
                <a:gd name="connsiteY21" fmla="*/ 254000 h 495300"/>
                <a:gd name="connsiteX22" fmla="*/ 863600 w 1744133"/>
                <a:gd name="connsiteY22" fmla="*/ 330200 h 495300"/>
                <a:gd name="connsiteX23" fmla="*/ 787400 w 1744133"/>
                <a:gd name="connsiteY23" fmla="*/ 330200 h 495300"/>
                <a:gd name="connsiteX24" fmla="*/ 749300 w 1744133"/>
                <a:gd name="connsiteY24" fmla="*/ 317500 h 495300"/>
                <a:gd name="connsiteX25" fmla="*/ 723900 w 1744133"/>
                <a:gd name="connsiteY25" fmla="*/ 325967 h 495300"/>
                <a:gd name="connsiteX26" fmla="*/ 685800 w 1744133"/>
                <a:gd name="connsiteY26" fmla="*/ 304800 h 495300"/>
                <a:gd name="connsiteX27" fmla="*/ 605367 w 1744133"/>
                <a:gd name="connsiteY27" fmla="*/ 330200 h 495300"/>
                <a:gd name="connsiteX28" fmla="*/ 567267 w 1744133"/>
                <a:gd name="connsiteY28" fmla="*/ 275167 h 495300"/>
                <a:gd name="connsiteX29" fmla="*/ 512233 w 1744133"/>
                <a:gd name="connsiteY29" fmla="*/ 249767 h 495300"/>
                <a:gd name="connsiteX30" fmla="*/ 461433 w 1744133"/>
                <a:gd name="connsiteY30" fmla="*/ 292100 h 495300"/>
                <a:gd name="connsiteX31" fmla="*/ 368300 w 1744133"/>
                <a:gd name="connsiteY31" fmla="*/ 245533 h 495300"/>
                <a:gd name="connsiteX32" fmla="*/ 359833 w 1744133"/>
                <a:gd name="connsiteY32" fmla="*/ 190500 h 495300"/>
                <a:gd name="connsiteX33" fmla="*/ 304800 w 1744133"/>
                <a:gd name="connsiteY33" fmla="*/ 198967 h 495300"/>
                <a:gd name="connsiteX34" fmla="*/ 224367 w 1744133"/>
                <a:gd name="connsiteY34" fmla="*/ 173567 h 495300"/>
                <a:gd name="connsiteX35" fmla="*/ 169333 w 1744133"/>
                <a:gd name="connsiteY35" fmla="*/ 152400 h 495300"/>
                <a:gd name="connsiteX36" fmla="*/ 160867 w 1744133"/>
                <a:gd name="connsiteY36" fmla="*/ 122767 h 495300"/>
                <a:gd name="connsiteX37" fmla="*/ 143933 w 1744133"/>
                <a:gd name="connsiteY37" fmla="*/ 160867 h 495300"/>
                <a:gd name="connsiteX38" fmla="*/ 105833 w 1744133"/>
                <a:gd name="connsiteY38" fmla="*/ 135467 h 495300"/>
                <a:gd name="connsiteX39" fmla="*/ 148167 w 1744133"/>
                <a:gd name="connsiteY39" fmla="*/ 84667 h 495300"/>
                <a:gd name="connsiteX40" fmla="*/ 135467 w 1744133"/>
                <a:gd name="connsiteY40" fmla="*/ 50800 h 495300"/>
                <a:gd name="connsiteX41" fmla="*/ 101600 w 1744133"/>
                <a:gd name="connsiteY41" fmla="*/ 42333 h 495300"/>
                <a:gd name="connsiteX42" fmla="*/ 55033 w 1744133"/>
                <a:gd name="connsiteY42" fmla="*/ 55033 h 495300"/>
                <a:gd name="connsiteX43" fmla="*/ 42333 w 1744133"/>
                <a:gd name="connsiteY43" fmla="*/ 29633 h 495300"/>
                <a:gd name="connsiteX44" fmla="*/ 16933 w 1744133"/>
                <a:gd name="connsiteY44" fmla="*/ 33867 h 495300"/>
                <a:gd name="connsiteX45" fmla="*/ 0 w 1744133"/>
                <a:gd name="connsiteY45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4133" h="495300">
                  <a:moveTo>
                    <a:pt x="1744133" y="448733"/>
                  </a:moveTo>
                  <a:lnTo>
                    <a:pt x="1706033" y="440267"/>
                  </a:lnTo>
                  <a:lnTo>
                    <a:pt x="1642533" y="431800"/>
                  </a:lnTo>
                  <a:lnTo>
                    <a:pt x="1595967" y="465667"/>
                  </a:lnTo>
                  <a:lnTo>
                    <a:pt x="1562100" y="482600"/>
                  </a:lnTo>
                  <a:lnTo>
                    <a:pt x="1502833" y="495300"/>
                  </a:lnTo>
                  <a:lnTo>
                    <a:pt x="1473200" y="478367"/>
                  </a:lnTo>
                  <a:lnTo>
                    <a:pt x="1413933" y="448733"/>
                  </a:lnTo>
                  <a:lnTo>
                    <a:pt x="1375833" y="465667"/>
                  </a:lnTo>
                  <a:lnTo>
                    <a:pt x="1358900" y="495300"/>
                  </a:lnTo>
                  <a:lnTo>
                    <a:pt x="1333500" y="486833"/>
                  </a:lnTo>
                  <a:lnTo>
                    <a:pt x="1295400" y="440267"/>
                  </a:lnTo>
                  <a:lnTo>
                    <a:pt x="1231900" y="419100"/>
                  </a:lnTo>
                  <a:lnTo>
                    <a:pt x="1189567" y="444500"/>
                  </a:lnTo>
                  <a:lnTo>
                    <a:pt x="1155700" y="448733"/>
                  </a:lnTo>
                  <a:lnTo>
                    <a:pt x="1130300" y="414867"/>
                  </a:lnTo>
                  <a:lnTo>
                    <a:pt x="1134533" y="364067"/>
                  </a:lnTo>
                  <a:lnTo>
                    <a:pt x="1100667" y="317500"/>
                  </a:lnTo>
                  <a:lnTo>
                    <a:pt x="1041400" y="321733"/>
                  </a:lnTo>
                  <a:lnTo>
                    <a:pt x="1003300" y="283633"/>
                  </a:lnTo>
                  <a:lnTo>
                    <a:pt x="956733" y="279400"/>
                  </a:lnTo>
                  <a:lnTo>
                    <a:pt x="872067" y="254000"/>
                  </a:lnTo>
                  <a:lnTo>
                    <a:pt x="863600" y="330200"/>
                  </a:lnTo>
                  <a:lnTo>
                    <a:pt x="787400" y="330200"/>
                  </a:lnTo>
                  <a:lnTo>
                    <a:pt x="749300" y="317500"/>
                  </a:lnTo>
                  <a:lnTo>
                    <a:pt x="723900" y="325967"/>
                  </a:lnTo>
                  <a:lnTo>
                    <a:pt x="685800" y="304800"/>
                  </a:lnTo>
                  <a:lnTo>
                    <a:pt x="605367" y="330200"/>
                  </a:lnTo>
                  <a:lnTo>
                    <a:pt x="567267" y="275167"/>
                  </a:lnTo>
                  <a:lnTo>
                    <a:pt x="512233" y="249767"/>
                  </a:lnTo>
                  <a:lnTo>
                    <a:pt x="461433" y="292100"/>
                  </a:lnTo>
                  <a:lnTo>
                    <a:pt x="368300" y="245533"/>
                  </a:lnTo>
                  <a:lnTo>
                    <a:pt x="359833" y="190500"/>
                  </a:lnTo>
                  <a:lnTo>
                    <a:pt x="304800" y="198967"/>
                  </a:lnTo>
                  <a:lnTo>
                    <a:pt x="224367" y="173567"/>
                  </a:lnTo>
                  <a:lnTo>
                    <a:pt x="169333" y="152400"/>
                  </a:lnTo>
                  <a:lnTo>
                    <a:pt x="160867" y="122767"/>
                  </a:lnTo>
                  <a:lnTo>
                    <a:pt x="143933" y="160867"/>
                  </a:lnTo>
                  <a:lnTo>
                    <a:pt x="105833" y="135467"/>
                  </a:lnTo>
                  <a:lnTo>
                    <a:pt x="148167" y="84667"/>
                  </a:lnTo>
                  <a:lnTo>
                    <a:pt x="135467" y="50800"/>
                  </a:lnTo>
                  <a:lnTo>
                    <a:pt x="101600" y="42333"/>
                  </a:lnTo>
                  <a:lnTo>
                    <a:pt x="55033" y="55033"/>
                  </a:lnTo>
                  <a:lnTo>
                    <a:pt x="42333" y="29633"/>
                  </a:lnTo>
                  <a:lnTo>
                    <a:pt x="16933" y="33867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Freihandform 86"/>
            <p:cNvSpPr/>
            <p:nvPr/>
          </p:nvSpPr>
          <p:spPr>
            <a:xfrm>
              <a:off x="6129867" y="2019300"/>
              <a:ext cx="143933" cy="80433"/>
            </a:xfrm>
            <a:custGeom>
              <a:avLst/>
              <a:gdLst>
                <a:gd name="connsiteX0" fmla="*/ 0 w 143933"/>
                <a:gd name="connsiteY0" fmla="*/ 16933 h 80433"/>
                <a:gd name="connsiteX1" fmla="*/ 50800 w 143933"/>
                <a:gd name="connsiteY1" fmla="*/ 0 h 80433"/>
                <a:gd name="connsiteX2" fmla="*/ 118533 w 143933"/>
                <a:gd name="connsiteY2" fmla="*/ 21167 h 80433"/>
                <a:gd name="connsiteX3" fmla="*/ 143933 w 143933"/>
                <a:gd name="connsiteY3" fmla="*/ 50800 h 80433"/>
                <a:gd name="connsiteX4" fmla="*/ 105833 w 143933"/>
                <a:gd name="connsiteY4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80433">
                  <a:moveTo>
                    <a:pt x="0" y="16933"/>
                  </a:moveTo>
                  <a:lnTo>
                    <a:pt x="50800" y="0"/>
                  </a:lnTo>
                  <a:lnTo>
                    <a:pt x="118533" y="21167"/>
                  </a:lnTo>
                  <a:lnTo>
                    <a:pt x="143933" y="50800"/>
                  </a:lnTo>
                  <a:lnTo>
                    <a:pt x="105833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8" name="Gruppierung 12"/>
            <p:cNvGrpSpPr/>
            <p:nvPr/>
          </p:nvGrpSpPr>
          <p:grpSpPr>
            <a:xfrm>
              <a:off x="5864837" y="2586212"/>
              <a:ext cx="1021126" cy="322088"/>
              <a:chOff x="6194000" y="1542123"/>
              <a:chExt cx="1021126" cy="322088"/>
            </a:xfrm>
          </p:grpSpPr>
          <p:sp>
            <p:nvSpPr>
              <p:cNvPr id="122" name="Textfeld 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Barcelona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3" name="Oval 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89" name="Gruppierung 13"/>
            <p:cNvGrpSpPr/>
            <p:nvPr/>
          </p:nvGrpSpPr>
          <p:grpSpPr>
            <a:xfrm>
              <a:off x="4805611" y="2455263"/>
              <a:ext cx="1021126" cy="322088"/>
              <a:chOff x="6194000" y="1542123"/>
              <a:chExt cx="1021126" cy="322088"/>
            </a:xfrm>
          </p:grpSpPr>
          <p:sp>
            <p:nvSpPr>
              <p:cNvPr id="120" name="Textfeld 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Saragossa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1" name="Oval 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0" name="Gruppierung 16"/>
            <p:cNvGrpSpPr/>
            <p:nvPr/>
          </p:nvGrpSpPr>
          <p:grpSpPr>
            <a:xfrm>
              <a:off x="1906224" y="3803700"/>
              <a:ext cx="1021126" cy="322088"/>
              <a:chOff x="6194000" y="1542123"/>
              <a:chExt cx="1021126" cy="322088"/>
            </a:xfrm>
          </p:grpSpPr>
          <p:sp>
            <p:nvSpPr>
              <p:cNvPr id="118" name="Textfeld 1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9" name="Oval 1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1" name="Gruppierung 19"/>
            <p:cNvGrpSpPr/>
            <p:nvPr/>
          </p:nvGrpSpPr>
          <p:grpSpPr>
            <a:xfrm>
              <a:off x="3133048" y="2778524"/>
              <a:ext cx="1021126" cy="322088"/>
              <a:chOff x="6194000" y="1542123"/>
              <a:chExt cx="1021126" cy="322088"/>
            </a:xfrm>
          </p:grpSpPr>
          <p:sp>
            <p:nvSpPr>
              <p:cNvPr id="116" name="Textfeld 2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Salamanca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2" name="Gruppierung 22"/>
            <p:cNvGrpSpPr/>
            <p:nvPr/>
          </p:nvGrpSpPr>
          <p:grpSpPr>
            <a:xfrm>
              <a:off x="3002211" y="4404713"/>
              <a:ext cx="1021126" cy="322088"/>
              <a:chOff x="6194000" y="1542123"/>
              <a:chExt cx="1021126" cy="322088"/>
            </a:xfrm>
          </p:grpSpPr>
          <p:sp>
            <p:nvSpPr>
              <p:cNvPr id="114" name="Textfeld 113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Sevilla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3" name="Gruppierung 25"/>
            <p:cNvGrpSpPr/>
            <p:nvPr/>
          </p:nvGrpSpPr>
          <p:grpSpPr>
            <a:xfrm>
              <a:off x="3557224" y="4700762"/>
              <a:ext cx="1021126" cy="322088"/>
              <a:chOff x="6194000" y="1542123"/>
              <a:chExt cx="1021126" cy="322088"/>
            </a:xfrm>
          </p:grpSpPr>
          <p:sp>
            <p:nvSpPr>
              <p:cNvPr id="112" name="Textfeld 111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Malaga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4" name="Gruppierung 28"/>
            <p:cNvGrpSpPr/>
            <p:nvPr/>
          </p:nvGrpSpPr>
          <p:grpSpPr>
            <a:xfrm>
              <a:off x="4984750" y="3443512"/>
              <a:ext cx="1021126" cy="322088"/>
              <a:chOff x="6194000" y="1542123"/>
              <a:chExt cx="1021126" cy="322088"/>
            </a:xfrm>
          </p:grpSpPr>
          <p:sp>
            <p:nvSpPr>
              <p:cNvPr id="110" name="Textfeld 109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Valencia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5" name="Gruppierung 31"/>
            <p:cNvGrpSpPr/>
            <p:nvPr/>
          </p:nvGrpSpPr>
          <p:grpSpPr>
            <a:xfrm>
              <a:off x="3830274" y="3043412"/>
              <a:ext cx="1021126" cy="322088"/>
              <a:chOff x="6194000" y="1542123"/>
              <a:chExt cx="1021126" cy="322088"/>
            </a:xfrm>
          </p:grpSpPr>
          <p:sp>
            <p:nvSpPr>
              <p:cNvPr id="108" name="Textfeld 10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Madrid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6" name="Gruppierung 34"/>
            <p:cNvGrpSpPr/>
            <p:nvPr/>
          </p:nvGrpSpPr>
          <p:grpSpPr>
            <a:xfrm>
              <a:off x="2080172" y="2694319"/>
              <a:ext cx="1021126" cy="322088"/>
              <a:chOff x="6194000" y="1542123"/>
              <a:chExt cx="1021126" cy="322088"/>
            </a:xfrm>
          </p:grpSpPr>
          <p:sp>
            <p:nvSpPr>
              <p:cNvPr id="106" name="Textfeld 105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Porto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7" name="Gruppierung 37"/>
            <p:cNvGrpSpPr/>
            <p:nvPr/>
          </p:nvGrpSpPr>
          <p:grpSpPr>
            <a:xfrm>
              <a:off x="4541524" y="1900589"/>
              <a:ext cx="1021126" cy="322088"/>
              <a:chOff x="6194000" y="1542123"/>
              <a:chExt cx="1021126" cy="322088"/>
            </a:xfrm>
          </p:grpSpPr>
          <p:sp>
            <p:nvSpPr>
              <p:cNvPr id="104" name="Textfeld 103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Pamplona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8" name="Gruppierung 40"/>
            <p:cNvGrpSpPr/>
            <p:nvPr/>
          </p:nvGrpSpPr>
          <p:grpSpPr>
            <a:xfrm>
              <a:off x="3804484" y="1595608"/>
              <a:ext cx="1021126" cy="322088"/>
              <a:chOff x="6194000" y="1542123"/>
              <a:chExt cx="1021126" cy="322088"/>
            </a:xfrm>
          </p:grpSpPr>
          <p:sp>
            <p:nvSpPr>
              <p:cNvPr id="102" name="Textfeld 101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Santander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9" name="Gruppierung 43"/>
            <p:cNvGrpSpPr/>
            <p:nvPr/>
          </p:nvGrpSpPr>
          <p:grpSpPr>
            <a:xfrm>
              <a:off x="2168677" y="1642532"/>
              <a:ext cx="1021126" cy="322088"/>
              <a:chOff x="6194000" y="1542123"/>
              <a:chExt cx="1021126" cy="322088"/>
            </a:xfrm>
          </p:grpSpPr>
          <p:sp>
            <p:nvSpPr>
              <p:cNvPr id="100" name="Textfeld 99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2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80" name="Gruppierung 79"/>
          <p:cNvGrpSpPr/>
          <p:nvPr/>
        </p:nvGrpSpPr>
        <p:grpSpPr>
          <a:xfrm>
            <a:off x="2501900" y="1549400"/>
            <a:ext cx="3060700" cy="3452989"/>
            <a:chOff x="2501900" y="1549400"/>
            <a:chExt cx="3060700" cy="3452989"/>
          </a:xfrm>
        </p:grpSpPr>
        <p:sp>
          <p:nvSpPr>
            <p:cNvPr id="77" name="Oval 76"/>
            <p:cNvSpPr/>
            <p:nvPr/>
          </p:nvSpPr>
          <p:spPr>
            <a:xfrm rot="1962888">
              <a:off x="3425031" y="4366047"/>
              <a:ext cx="186112" cy="206710"/>
            </a:xfrm>
            <a:prstGeom prst="ellipse">
              <a:avLst/>
            </a:prstGeom>
            <a:solidFill>
              <a:srgbClr val="660032">
                <a:alpha val="40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sp>
          <p:nvSpPr>
            <p:cNvPr id="78" name="Freihandform 77"/>
            <p:cNvSpPr/>
            <p:nvPr/>
          </p:nvSpPr>
          <p:spPr>
            <a:xfrm>
              <a:off x="3414889" y="4642556"/>
              <a:ext cx="268111" cy="359833"/>
            </a:xfrm>
            <a:custGeom>
              <a:avLst/>
              <a:gdLst>
                <a:gd name="connsiteX0" fmla="*/ 0 w 268111"/>
                <a:gd name="connsiteY0" fmla="*/ 21166 h 359833"/>
                <a:gd name="connsiteX1" fmla="*/ 155222 w 268111"/>
                <a:gd name="connsiteY1" fmla="*/ 0 h 359833"/>
                <a:gd name="connsiteX2" fmla="*/ 239889 w 268111"/>
                <a:gd name="connsiteY2" fmla="*/ 70555 h 359833"/>
                <a:gd name="connsiteX3" fmla="*/ 246944 w 268111"/>
                <a:gd name="connsiteY3" fmla="*/ 162277 h 359833"/>
                <a:gd name="connsiteX4" fmla="*/ 268111 w 268111"/>
                <a:gd name="connsiteY4" fmla="*/ 324555 h 359833"/>
                <a:gd name="connsiteX5" fmla="*/ 232833 w 268111"/>
                <a:gd name="connsiteY5" fmla="*/ 359833 h 359833"/>
                <a:gd name="connsiteX6" fmla="*/ 112889 w 268111"/>
                <a:gd name="connsiteY6" fmla="*/ 282222 h 359833"/>
                <a:gd name="connsiteX7" fmla="*/ 0 w 268111"/>
                <a:gd name="connsiteY7" fmla="*/ 21166 h 35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111" h="359833">
                  <a:moveTo>
                    <a:pt x="0" y="21166"/>
                  </a:moveTo>
                  <a:lnTo>
                    <a:pt x="155222" y="0"/>
                  </a:lnTo>
                  <a:lnTo>
                    <a:pt x="239889" y="70555"/>
                  </a:lnTo>
                  <a:lnTo>
                    <a:pt x="246944" y="162277"/>
                  </a:lnTo>
                  <a:lnTo>
                    <a:pt x="268111" y="324555"/>
                  </a:lnTo>
                  <a:lnTo>
                    <a:pt x="232833" y="359833"/>
                  </a:lnTo>
                  <a:lnTo>
                    <a:pt x="112889" y="282222"/>
                  </a:lnTo>
                  <a:lnTo>
                    <a:pt x="0" y="21166"/>
                  </a:lnTo>
                  <a:close/>
                </a:path>
              </a:pathLst>
            </a:custGeom>
            <a:solidFill>
              <a:srgbClr val="660032">
                <a:alpha val="40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sp>
          <p:nvSpPr>
            <p:cNvPr id="79" name="Freihandform 78"/>
            <p:cNvSpPr/>
            <p:nvPr/>
          </p:nvSpPr>
          <p:spPr>
            <a:xfrm>
              <a:off x="2501900" y="1549400"/>
              <a:ext cx="3060700" cy="2171700"/>
            </a:xfrm>
            <a:custGeom>
              <a:avLst/>
              <a:gdLst>
                <a:gd name="connsiteX0" fmla="*/ 749300 w 3060700"/>
                <a:gd name="connsiteY0" fmla="*/ 2171700 h 2171700"/>
                <a:gd name="connsiteX1" fmla="*/ 901700 w 3060700"/>
                <a:gd name="connsiteY1" fmla="*/ 1968500 h 2171700"/>
                <a:gd name="connsiteX2" fmla="*/ 1041400 w 3060700"/>
                <a:gd name="connsiteY2" fmla="*/ 1739900 h 2171700"/>
                <a:gd name="connsiteX3" fmla="*/ 1397000 w 3060700"/>
                <a:gd name="connsiteY3" fmla="*/ 1549400 h 2171700"/>
                <a:gd name="connsiteX4" fmla="*/ 1689100 w 3060700"/>
                <a:gd name="connsiteY4" fmla="*/ 1333500 h 2171700"/>
                <a:gd name="connsiteX5" fmla="*/ 1993900 w 3060700"/>
                <a:gd name="connsiteY5" fmla="*/ 1193800 h 2171700"/>
                <a:gd name="connsiteX6" fmla="*/ 2273300 w 3060700"/>
                <a:gd name="connsiteY6" fmla="*/ 1384300 h 2171700"/>
                <a:gd name="connsiteX7" fmla="*/ 2527300 w 3060700"/>
                <a:gd name="connsiteY7" fmla="*/ 1536700 h 2171700"/>
                <a:gd name="connsiteX8" fmla="*/ 2654300 w 3060700"/>
                <a:gd name="connsiteY8" fmla="*/ 1651000 h 2171700"/>
                <a:gd name="connsiteX9" fmla="*/ 2781300 w 3060700"/>
                <a:gd name="connsiteY9" fmla="*/ 1587500 h 2171700"/>
                <a:gd name="connsiteX10" fmla="*/ 2717800 w 3060700"/>
                <a:gd name="connsiteY10" fmla="*/ 1473200 h 2171700"/>
                <a:gd name="connsiteX11" fmla="*/ 2959100 w 3060700"/>
                <a:gd name="connsiteY11" fmla="*/ 1041400 h 2171700"/>
                <a:gd name="connsiteX12" fmla="*/ 2933700 w 3060700"/>
                <a:gd name="connsiteY12" fmla="*/ 863600 h 2171700"/>
                <a:gd name="connsiteX13" fmla="*/ 3060700 w 3060700"/>
                <a:gd name="connsiteY13" fmla="*/ 609600 h 2171700"/>
                <a:gd name="connsiteX14" fmla="*/ 2870200 w 3060700"/>
                <a:gd name="connsiteY14" fmla="*/ 469900 h 2171700"/>
                <a:gd name="connsiteX15" fmla="*/ 2552700 w 3060700"/>
                <a:gd name="connsiteY15" fmla="*/ 317500 h 2171700"/>
                <a:gd name="connsiteX16" fmla="*/ 2451100 w 3060700"/>
                <a:gd name="connsiteY16" fmla="*/ 203200 h 2171700"/>
                <a:gd name="connsiteX17" fmla="*/ 2336800 w 3060700"/>
                <a:gd name="connsiteY17" fmla="*/ 368300 h 2171700"/>
                <a:gd name="connsiteX18" fmla="*/ 1943100 w 3060700"/>
                <a:gd name="connsiteY18" fmla="*/ 355600 h 2171700"/>
                <a:gd name="connsiteX19" fmla="*/ 1854200 w 3060700"/>
                <a:gd name="connsiteY19" fmla="*/ 393700 h 2171700"/>
                <a:gd name="connsiteX20" fmla="*/ 1714500 w 3060700"/>
                <a:gd name="connsiteY20" fmla="*/ 342900 h 2171700"/>
                <a:gd name="connsiteX21" fmla="*/ 1435100 w 3060700"/>
                <a:gd name="connsiteY21" fmla="*/ 381000 h 2171700"/>
                <a:gd name="connsiteX22" fmla="*/ 1257300 w 3060700"/>
                <a:gd name="connsiteY22" fmla="*/ 355600 h 2171700"/>
                <a:gd name="connsiteX23" fmla="*/ 863600 w 3060700"/>
                <a:gd name="connsiteY23" fmla="*/ 355600 h 2171700"/>
                <a:gd name="connsiteX24" fmla="*/ 736600 w 3060700"/>
                <a:gd name="connsiteY24" fmla="*/ 342900 h 2171700"/>
                <a:gd name="connsiteX25" fmla="*/ 609600 w 3060700"/>
                <a:gd name="connsiteY25" fmla="*/ 101600 h 2171700"/>
                <a:gd name="connsiteX26" fmla="*/ 419100 w 3060700"/>
                <a:gd name="connsiteY26" fmla="*/ 0 h 2171700"/>
                <a:gd name="connsiteX27" fmla="*/ 0 w 3060700"/>
                <a:gd name="connsiteY27" fmla="*/ 279400 h 2171700"/>
                <a:gd name="connsiteX28" fmla="*/ 114300 w 3060700"/>
                <a:gd name="connsiteY28" fmla="*/ 431800 h 2171700"/>
                <a:gd name="connsiteX29" fmla="*/ 127000 w 3060700"/>
                <a:gd name="connsiteY29" fmla="*/ 711200 h 2171700"/>
                <a:gd name="connsiteX30" fmla="*/ 266700 w 3060700"/>
                <a:gd name="connsiteY30" fmla="*/ 647700 h 2171700"/>
                <a:gd name="connsiteX31" fmla="*/ 330200 w 3060700"/>
                <a:gd name="connsiteY31" fmla="*/ 762000 h 2171700"/>
                <a:gd name="connsiteX32" fmla="*/ 609600 w 3060700"/>
                <a:gd name="connsiteY32" fmla="*/ 723900 h 2171700"/>
                <a:gd name="connsiteX33" fmla="*/ 863600 w 3060700"/>
                <a:gd name="connsiteY33" fmla="*/ 749300 h 2171700"/>
                <a:gd name="connsiteX34" fmla="*/ 914400 w 3060700"/>
                <a:gd name="connsiteY34" fmla="*/ 901700 h 2171700"/>
                <a:gd name="connsiteX35" fmla="*/ 1016000 w 3060700"/>
                <a:gd name="connsiteY35" fmla="*/ 952500 h 2171700"/>
                <a:gd name="connsiteX36" fmla="*/ 939800 w 3060700"/>
                <a:gd name="connsiteY36" fmla="*/ 1130300 h 2171700"/>
                <a:gd name="connsiteX37" fmla="*/ 800100 w 3060700"/>
                <a:gd name="connsiteY37" fmla="*/ 1257300 h 2171700"/>
                <a:gd name="connsiteX38" fmla="*/ 800100 w 3060700"/>
                <a:gd name="connsiteY38" fmla="*/ 1574800 h 2171700"/>
                <a:gd name="connsiteX39" fmla="*/ 698500 w 3060700"/>
                <a:gd name="connsiteY39" fmla="*/ 1917700 h 2171700"/>
                <a:gd name="connsiteX40" fmla="*/ 596900 w 3060700"/>
                <a:gd name="connsiteY40" fmla="*/ 1930400 h 2171700"/>
                <a:gd name="connsiteX41" fmla="*/ 660400 w 3060700"/>
                <a:gd name="connsiteY41" fmla="*/ 2082800 h 2171700"/>
                <a:gd name="connsiteX42" fmla="*/ 749300 w 3060700"/>
                <a:gd name="connsiteY42" fmla="*/ 2171700 h 217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60700" h="2171700">
                  <a:moveTo>
                    <a:pt x="749300" y="2171700"/>
                  </a:moveTo>
                  <a:lnTo>
                    <a:pt x="901700" y="1968500"/>
                  </a:lnTo>
                  <a:lnTo>
                    <a:pt x="1041400" y="1739900"/>
                  </a:lnTo>
                  <a:lnTo>
                    <a:pt x="1397000" y="1549400"/>
                  </a:lnTo>
                  <a:lnTo>
                    <a:pt x="1689100" y="1333500"/>
                  </a:lnTo>
                  <a:lnTo>
                    <a:pt x="1993900" y="1193800"/>
                  </a:lnTo>
                  <a:lnTo>
                    <a:pt x="2273300" y="1384300"/>
                  </a:lnTo>
                  <a:lnTo>
                    <a:pt x="2527300" y="1536700"/>
                  </a:lnTo>
                  <a:lnTo>
                    <a:pt x="2654300" y="1651000"/>
                  </a:lnTo>
                  <a:lnTo>
                    <a:pt x="2781300" y="1587500"/>
                  </a:lnTo>
                  <a:lnTo>
                    <a:pt x="2717800" y="1473200"/>
                  </a:lnTo>
                  <a:lnTo>
                    <a:pt x="2959100" y="1041400"/>
                  </a:lnTo>
                  <a:lnTo>
                    <a:pt x="2933700" y="863600"/>
                  </a:lnTo>
                  <a:lnTo>
                    <a:pt x="3060700" y="609600"/>
                  </a:lnTo>
                  <a:lnTo>
                    <a:pt x="2870200" y="469900"/>
                  </a:lnTo>
                  <a:lnTo>
                    <a:pt x="2552700" y="317500"/>
                  </a:lnTo>
                  <a:lnTo>
                    <a:pt x="2451100" y="203200"/>
                  </a:lnTo>
                  <a:lnTo>
                    <a:pt x="2336800" y="368300"/>
                  </a:lnTo>
                  <a:lnTo>
                    <a:pt x="1943100" y="355600"/>
                  </a:lnTo>
                  <a:lnTo>
                    <a:pt x="1854200" y="393700"/>
                  </a:lnTo>
                  <a:lnTo>
                    <a:pt x="1714500" y="342900"/>
                  </a:lnTo>
                  <a:lnTo>
                    <a:pt x="1435100" y="381000"/>
                  </a:lnTo>
                  <a:lnTo>
                    <a:pt x="1257300" y="355600"/>
                  </a:lnTo>
                  <a:lnTo>
                    <a:pt x="863600" y="355600"/>
                  </a:lnTo>
                  <a:lnTo>
                    <a:pt x="736600" y="342900"/>
                  </a:lnTo>
                  <a:lnTo>
                    <a:pt x="609600" y="101600"/>
                  </a:lnTo>
                  <a:lnTo>
                    <a:pt x="419100" y="0"/>
                  </a:lnTo>
                  <a:lnTo>
                    <a:pt x="0" y="279400"/>
                  </a:lnTo>
                  <a:lnTo>
                    <a:pt x="114300" y="431800"/>
                  </a:lnTo>
                  <a:lnTo>
                    <a:pt x="127000" y="711200"/>
                  </a:lnTo>
                  <a:lnTo>
                    <a:pt x="266700" y="647700"/>
                  </a:lnTo>
                  <a:lnTo>
                    <a:pt x="330200" y="762000"/>
                  </a:lnTo>
                  <a:lnTo>
                    <a:pt x="609600" y="723900"/>
                  </a:lnTo>
                  <a:lnTo>
                    <a:pt x="863600" y="749300"/>
                  </a:lnTo>
                  <a:lnTo>
                    <a:pt x="914400" y="901700"/>
                  </a:lnTo>
                  <a:lnTo>
                    <a:pt x="1016000" y="952500"/>
                  </a:lnTo>
                  <a:lnTo>
                    <a:pt x="939800" y="1130300"/>
                  </a:lnTo>
                  <a:lnTo>
                    <a:pt x="800100" y="1257300"/>
                  </a:lnTo>
                  <a:lnTo>
                    <a:pt x="800100" y="1574800"/>
                  </a:lnTo>
                  <a:lnTo>
                    <a:pt x="698500" y="1917700"/>
                  </a:lnTo>
                  <a:lnTo>
                    <a:pt x="596900" y="1930400"/>
                  </a:lnTo>
                  <a:lnTo>
                    <a:pt x="660400" y="2082800"/>
                  </a:lnTo>
                  <a:lnTo>
                    <a:pt x="749300" y="2171700"/>
                  </a:lnTo>
                  <a:close/>
                </a:path>
              </a:pathLst>
            </a:custGeom>
            <a:solidFill>
              <a:srgbClr val="660032">
                <a:alpha val="40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Der Milit</a:t>
            </a:r>
            <a:r>
              <a:rPr lang="de-DE" dirty="0" smtClean="0"/>
              <a:t>ärputsch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189275" y="1011868"/>
            <a:ext cx="5816601" cy="1964008"/>
            <a:chOff x="1703029" y="-4601242"/>
            <a:chExt cx="4395005" cy="3295331"/>
          </a:xfrm>
        </p:grpSpPr>
        <p:sp>
          <p:nvSpPr>
            <p:cNvPr id="6" name="Textfeld 5"/>
            <p:cNvSpPr txBox="1"/>
            <p:nvPr/>
          </p:nvSpPr>
          <p:spPr>
            <a:xfrm>
              <a:off x="1703029" y="-4601242"/>
              <a:ext cx="4395005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1936: Die Republikanische Regierung versetzt einem potenziellen Putsch verdächtigte Generale : Franco auf die Kanaren, Manuel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Goded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Llopis</a:t>
              </a:r>
              <a:r>
                <a:rPr lang="de-DE" sz="1400" dirty="0" smtClean="0">
                  <a:solidFill>
                    <a:srgbClr val="143C78"/>
                  </a:solidFill>
                </a:rPr>
                <a:t> auf die Balearen &amp; Emilio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Mola</a:t>
              </a:r>
              <a:r>
                <a:rPr lang="de-DE" sz="1400" dirty="0" smtClean="0">
                  <a:solidFill>
                    <a:srgbClr val="143C78"/>
                  </a:solidFill>
                </a:rPr>
                <a:t> von Marokko nach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Pamploma</a:t>
              </a:r>
              <a:r>
                <a:rPr lang="de-DE" sz="1400" dirty="0" smtClean="0">
                  <a:solidFill>
                    <a:srgbClr val="143C78"/>
                  </a:solidFill>
                </a:rPr>
                <a:t> in Navarra</a:t>
              </a:r>
            </a:p>
          </p:txBody>
        </p:sp>
        <p:cxnSp>
          <p:nvCxnSpPr>
            <p:cNvPr id="7" name="Gerade Verbindung mit Pfeil 6"/>
            <p:cNvCxnSpPr>
              <a:stCxn id="6" idx="2"/>
            </p:cNvCxnSpPr>
            <p:nvPr/>
          </p:nvCxnSpPr>
          <p:spPr>
            <a:xfrm rot="16200000" flipH="1">
              <a:off x="3322095" y="-2783431"/>
              <a:ext cx="2055956" cy="89908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" name="Gruppierung 18"/>
          <p:cNvGrpSpPr/>
          <p:nvPr/>
        </p:nvGrpSpPr>
        <p:grpSpPr>
          <a:xfrm>
            <a:off x="154881" y="2008589"/>
            <a:ext cx="3497359" cy="3505925"/>
            <a:chOff x="1658632" y="-8151060"/>
            <a:chExt cx="4514503" cy="5882461"/>
          </a:xfrm>
        </p:grpSpPr>
        <p:sp>
          <p:nvSpPr>
            <p:cNvPr id="9" name="Textfeld 8"/>
            <p:cNvSpPr txBox="1"/>
            <p:nvPr/>
          </p:nvSpPr>
          <p:spPr>
            <a:xfrm>
              <a:off x="1658632" y="-8151060"/>
              <a:ext cx="2850858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14. Juli 1936: Franco kommt in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Spanisch-Marokko</a:t>
              </a:r>
              <a:r>
                <a:rPr lang="de-DE" sz="1400" dirty="0" smtClean="0">
                  <a:solidFill>
                    <a:srgbClr val="660032"/>
                  </a:solidFill>
                </a:rPr>
                <a:t> an</a:t>
              </a:r>
            </a:p>
          </p:txBody>
        </p:sp>
        <p:cxnSp>
          <p:nvCxnSpPr>
            <p:cNvPr id="10" name="Gerade Verbindung mit Pfeil 9"/>
            <p:cNvCxnSpPr>
              <a:stCxn id="9" idx="3"/>
            </p:cNvCxnSpPr>
            <p:nvPr/>
          </p:nvCxnSpPr>
          <p:spPr>
            <a:xfrm>
              <a:off x="4509490" y="-7712114"/>
              <a:ext cx="1663645" cy="544351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12" name="Textfeld 11"/>
          <p:cNvSpPr txBox="1"/>
          <p:nvPr/>
        </p:nvSpPr>
        <p:spPr>
          <a:xfrm>
            <a:off x="6005876" y="2609080"/>
            <a:ext cx="3060652" cy="954107"/>
          </a:xfrm>
          <a:prstGeom prst="rect">
            <a:avLst/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17. Juli 1936: Unter der Führung des in Portugal </a:t>
            </a:r>
            <a:r>
              <a:rPr lang="de-DE" sz="1400" dirty="0" err="1" smtClean="0">
                <a:solidFill>
                  <a:schemeClr val="bg1"/>
                </a:solidFill>
              </a:rPr>
              <a:t>exilierten</a:t>
            </a:r>
            <a:r>
              <a:rPr lang="de-DE" sz="1400" dirty="0" smtClean="0">
                <a:solidFill>
                  <a:schemeClr val="bg1"/>
                </a:solidFill>
              </a:rPr>
              <a:t> Generals José </a:t>
            </a:r>
            <a:r>
              <a:rPr lang="de-DE" sz="1400" dirty="0" err="1" smtClean="0">
                <a:solidFill>
                  <a:schemeClr val="bg1"/>
                </a:solidFill>
              </a:rPr>
              <a:t>Sanjurjo</a:t>
            </a:r>
            <a:r>
              <a:rPr lang="de-DE" sz="1400" dirty="0" smtClean="0">
                <a:solidFill>
                  <a:schemeClr val="bg1"/>
                </a:solidFill>
              </a:rPr>
              <a:t> beginnt der Militärputsch &amp; damit der Bürgerkrieg</a:t>
            </a:r>
          </a:p>
        </p:txBody>
      </p:sp>
      <p:grpSp>
        <p:nvGrpSpPr>
          <p:cNvPr id="14" name="Gruppierung 18"/>
          <p:cNvGrpSpPr/>
          <p:nvPr/>
        </p:nvGrpSpPr>
        <p:grpSpPr>
          <a:xfrm>
            <a:off x="5099913" y="3563186"/>
            <a:ext cx="3874825" cy="1574891"/>
            <a:chOff x="1878432" y="-5718265"/>
            <a:chExt cx="2734883" cy="2642448"/>
          </a:xfrm>
        </p:grpSpPr>
        <p:sp>
          <p:nvSpPr>
            <p:cNvPr id="15" name="Textfeld 14"/>
            <p:cNvSpPr txBox="1"/>
            <p:nvPr/>
          </p:nvSpPr>
          <p:spPr>
            <a:xfrm>
              <a:off x="1878432" y="-5038161"/>
              <a:ext cx="2734883" cy="19623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Die Mehrheit des Offiziers- &amp; Unteroffizierskorps schließt sich dem Putsch an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Die Nationalisten gewinnen die Kontrolle über die Kanaren, die Balearen, Marokko, große Teile von Nordwest-Spanien, Sevilla &amp; den äußersten Süden</a:t>
              </a:r>
            </a:p>
          </p:txBody>
        </p:sp>
        <p:cxnSp>
          <p:nvCxnSpPr>
            <p:cNvPr id="16" name="Gerade Verbindung mit Pfeil 15"/>
            <p:cNvCxnSpPr>
              <a:stCxn id="12" idx="2"/>
              <a:endCxn id="15" idx="0"/>
            </p:cNvCxnSpPr>
            <p:nvPr/>
          </p:nvCxnSpPr>
          <p:spPr>
            <a:xfrm rot="5400000">
              <a:off x="3081878" y="-5554269"/>
              <a:ext cx="680103" cy="352111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28" name="Pfeil nach rechts 27"/>
          <p:cNvSpPr/>
          <p:nvPr/>
        </p:nvSpPr>
        <p:spPr>
          <a:xfrm>
            <a:off x="4534735" y="5615400"/>
            <a:ext cx="3478130" cy="52322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>
              <a:alpha val="83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 Juli 1936: Weißer &amp; roter Terror mit Verbrechen an der Zivilbevölkerung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3" name="Gruppierung 62"/>
          <p:cNvGrpSpPr/>
          <p:nvPr/>
        </p:nvGrpSpPr>
        <p:grpSpPr>
          <a:xfrm>
            <a:off x="521923" y="3551512"/>
            <a:ext cx="2103954" cy="2679700"/>
            <a:chOff x="521923" y="3551512"/>
            <a:chExt cx="2103954" cy="2679700"/>
          </a:xfrm>
        </p:grpSpPr>
        <p:pic>
          <p:nvPicPr>
            <p:cNvPr id="60" name="Bild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377" y="3551512"/>
              <a:ext cx="2095500" cy="26797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62" name="Textfeld 61"/>
            <p:cNvSpPr txBox="1"/>
            <p:nvPr/>
          </p:nvSpPr>
          <p:spPr>
            <a:xfrm>
              <a:off x="521923" y="5923435"/>
              <a:ext cx="21039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Manuel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Goded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llopis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uppierung 92"/>
          <p:cNvGrpSpPr/>
          <p:nvPr/>
        </p:nvGrpSpPr>
        <p:grpSpPr>
          <a:xfrm>
            <a:off x="1906224" y="1358900"/>
            <a:ext cx="5131101" cy="4320000"/>
            <a:chOff x="1906224" y="1358900"/>
            <a:chExt cx="5131101" cy="4320000"/>
          </a:xfrm>
        </p:grpSpPr>
        <p:pic>
          <p:nvPicPr>
            <p:cNvPr id="94" name="Bild 9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9300" y="1358900"/>
              <a:ext cx="5018025" cy="43200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5" name="Freihandform 94"/>
            <p:cNvSpPr/>
            <p:nvPr/>
          </p:nvSpPr>
          <p:spPr>
            <a:xfrm>
              <a:off x="2495550" y="2273300"/>
              <a:ext cx="946150" cy="2273300"/>
            </a:xfrm>
            <a:custGeom>
              <a:avLst/>
              <a:gdLst>
                <a:gd name="connsiteX0" fmla="*/ 0 w 946150"/>
                <a:gd name="connsiteY0" fmla="*/ 127000 h 2273300"/>
                <a:gd name="connsiteX1" fmla="*/ 107950 w 946150"/>
                <a:gd name="connsiteY1" fmla="*/ 38100 h 2273300"/>
                <a:gd name="connsiteX2" fmla="*/ 209550 w 946150"/>
                <a:gd name="connsiteY2" fmla="*/ 19050 h 2273300"/>
                <a:gd name="connsiteX3" fmla="*/ 241300 w 946150"/>
                <a:gd name="connsiteY3" fmla="*/ 0 h 2273300"/>
                <a:gd name="connsiteX4" fmla="*/ 285750 w 946150"/>
                <a:gd name="connsiteY4" fmla="*/ 38100 h 2273300"/>
                <a:gd name="connsiteX5" fmla="*/ 254000 w 946150"/>
                <a:gd name="connsiteY5" fmla="*/ 95250 h 2273300"/>
                <a:gd name="connsiteX6" fmla="*/ 266700 w 946150"/>
                <a:gd name="connsiteY6" fmla="*/ 158750 h 2273300"/>
                <a:gd name="connsiteX7" fmla="*/ 311150 w 946150"/>
                <a:gd name="connsiteY7" fmla="*/ 139700 h 2273300"/>
                <a:gd name="connsiteX8" fmla="*/ 355600 w 946150"/>
                <a:gd name="connsiteY8" fmla="*/ 101600 h 2273300"/>
                <a:gd name="connsiteX9" fmla="*/ 355600 w 946150"/>
                <a:gd name="connsiteY9" fmla="*/ 101600 h 2273300"/>
                <a:gd name="connsiteX10" fmla="*/ 438150 w 946150"/>
                <a:gd name="connsiteY10" fmla="*/ 107950 h 2273300"/>
                <a:gd name="connsiteX11" fmla="*/ 438150 w 946150"/>
                <a:gd name="connsiteY11" fmla="*/ 107950 h 2273300"/>
                <a:gd name="connsiteX12" fmla="*/ 495300 w 946150"/>
                <a:gd name="connsiteY12" fmla="*/ 127000 h 2273300"/>
                <a:gd name="connsiteX13" fmla="*/ 495300 w 946150"/>
                <a:gd name="connsiteY13" fmla="*/ 127000 h 2273300"/>
                <a:gd name="connsiteX14" fmla="*/ 495300 w 946150"/>
                <a:gd name="connsiteY14" fmla="*/ 127000 h 2273300"/>
                <a:gd name="connsiteX15" fmla="*/ 596900 w 946150"/>
                <a:gd name="connsiteY15" fmla="*/ 114300 h 2273300"/>
                <a:gd name="connsiteX16" fmla="*/ 622300 w 946150"/>
                <a:gd name="connsiteY16" fmla="*/ 76200 h 2273300"/>
                <a:gd name="connsiteX17" fmla="*/ 723900 w 946150"/>
                <a:gd name="connsiteY17" fmla="*/ 88900 h 2273300"/>
                <a:gd name="connsiteX18" fmla="*/ 723900 w 946150"/>
                <a:gd name="connsiteY18" fmla="*/ 88900 h 2273300"/>
                <a:gd name="connsiteX19" fmla="*/ 806450 w 946150"/>
                <a:gd name="connsiteY19" fmla="*/ 95250 h 2273300"/>
                <a:gd name="connsiteX20" fmla="*/ 806450 w 946150"/>
                <a:gd name="connsiteY20" fmla="*/ 95250 h 2273300"/>
                <a:gd name="connsiteX21" fmla="*/ 838200 w 946150"/>
                <a:gd name="connsiteY21" fmla="*/ 152400 h 2273300"/>
                <a:gd name="connsiteX22" fmla="*/ 838200 w 946150"/>
                <a:gd name="connsiteY22" fmla="*/ 222250 h 2273300"/>
                <a:gd name="connsiteX23" fmla="*/ 876300 w 946150"/>
                <a:gd name="connsiteY23" fmla="*/ 215900 h 2273300"/>
                <a:gd name="connsiteX24" fmla="*/ 927100 w 946150"/>
                <a:gd name="connsiteY24" fmla="*/ 222250 h 2273300"/>
                <a:gd name="connsiteX25" fmla="*/ 946150 w 946150"/>
                <a:gd name="connsiteY25" fmla="*/ 260350 h 2273300"/>
                <a:gd name="connsiteX26" fmla="*/ 914400 w 946150"/>
                <a:gd name="connsiteY26" fmla="*/ 355600 h 2273300"/>
                <a:gd name="connsiteX27" fmla="*/ 838200 w 946150"/>
                <a:gd name="connsiteY27" fmla="*/ 412750 h 2273300"/>
                <a:gd name="connsiteX28" fmla="*/ 762000 w 946150"/>
                <a:gd name="connsiteY28" fmla="*/ 438150 h 2273300"/>
                <a:gd name="connsiteX29" fmla="*/ 736600 w 946150"/>
                <a:gd name="connsiteY29" fmla="*/ 514350 h 2273300"/>
                <a:gd name="connsiteX30" fmla="*/ 685800 w 946150"/>
                <a:gd name="connsiteY30" fmla="*/ 520700 h 2273300"/>
                <a:gd name="connsiteX31" fmla="*/ 742950 w 946150"/>
                <a:gd name="connsiteY31" fmla="*/ 603250 h 2273300"/>
                <a:gd name="connsiteX32" fmla="*/ 730250 w 946150"/>
                <a:gd name="connsiteY32" fmla="*/ 641350 h 2273300"/>
                <a:gd name="connsiteX33" fmla="*/ 742950 w 946150"/>
                <a:gd name="connsiteY33" fmla="*/ 704850 h 2273300"/>
                <a:gd name="connsiteX34" fmla="*/ 742950 w 946150"/>
                <a:gd name="connsiteY34" fmla="*/ 755650 h 2273300"/>
                <a:gd name="connsiteX35" fmla="*/ 717550 w 946150"/>
                <a:gd name="connsiteY35" fmla="*/ 787400 h 2273300"/>
                <a:gd name="connsiteX36" fmla="*/ 749300 w 946150"/>
                <a:gd name="connsiteY36" fmla="*/ 850900 h 2273300"/>
                <a:gd name="connsiteX37" fmla="*/ 692150 w 946150"/>
                <a:gd name="connsiteY37" fmla="*/ 889000 h 2273300"/>
                <a:gd name="connsiteX38" fmla="*/ 647700 w 946150"/>
                <a:gd name="connsiteY38" fmla="*/ 920750 h 2273300"/>
                <a:gd name="connsiteX39" fmla="*/ 685800 w 946150"/>
                <a:gd name="connsiteY39" fmla="*/ 946150 h 2273300"/>
                <a:gd name="connsiteX40" fmla="*/ 685800 w 946150"/>
                <a:gd name="connsiteY40" fmla="*/ 946150 h 2273300"/>
                <a:gd name="connsiteX41" fmla="*/ 717550 w 946150"/>
                <a:gd name="connsiteY41" fmla="*/ 1003300 h 2273300"/>
                <a:gd name="connsiteX42" fmla="*/ 698500 w 946150"/>
                <a:gd name="connsiteY42" fmla="*/ 1060450 h 2273300"/>
                <a:gd name="connsiteX43" fmla="*/ 698500 w 946150"/>
                <a:gd name="connsiteY43" fmla="*/ 1060450 h 2273300"/>
                <a:gd name="connsiteX44" fmla="*/ 673100 w 946150"/>
                <a:gd name="connsiteY44" fmla="*/ 1143000 h 2273300"/>
                <a:gd name="connsiteX45" fmla="*/ 584200 w 946150"/>
                <a:gd name="connsiteY45" fmla="*/ 1155700 h 2273300"/>
                <a:gd name="connsiteX46" fmla="*/ 482600 w 946150"/>
                <a:gd name="connsiteY46" fmla="*/ 1162050 h 2273300"/>
                <a:gd name="connsiteX47" fmla="*/ 533400 w 946150"/>
                <a:gd name="connsiteY47" fmla="*/ 1238250 h 2273300"/>
                <a:gd name="connsiteX48" fmla="*/ 571500 w 946150"/>
                <a:gd name="connsiteY48" fmla="*/ 1270000 h 2273300"/>
                <a:gd name="connsiteX49" fmla="*/ 571500 w 946150"/>
                <a:gd name="connsiteY49" fmla="*/ 1320800 h 2273300"/>
                <a:gd name="connsiteX50" fmla="*/ 603250 w 946150"/>
                <a:gd name="connsiteY50" fmla="*/ 1377950 h 2273300"/>
                <a:gd name="connsiteX51" fmla="*/ 647700 w 946150"/>
                <a:gd name="connsiteY51" fmla="*/ 1416050 h 2273300"/>
                <a:gd name="connsiteX52" fmla="*/ 692150 w 946150"/>
                <a:gd name="connsiteY52" fmla="*/ 1428750 h 2273300"/>
                <a:gd name="connsiteX53" fmla="*/ 666750 w 946150"/>
                <a:gd name="connsiteY53" fmla="*/ 1517650 h 2273300"/>
                <a:gd name="connsiteX54" fmla="*/ 584200 w 946150"/>
                <a:gd name="connsiteY54" fmla="*/ 1574800 h 2273300"/>
                <a:gd name="connsiteX55" fmla="*/ 584200 w 946150"/>
                <a:gd name="connsiteY55" fmla="*/ 1631950 h 2273300"/>
                <a:gd name="connsiteX56" fmla="*/ 552450 w 946150"/>
                <a:gd name="connsiteY56" fmla="*/ 1708150 h 2273300"/>
                <a:gd name="connsiteX57" fmla="*/ 635000 w 946150"/>
                <a:gd name="connsiteY57" fmla="*/ 1822450 h 2273300"/>
                <a:gd name="connsiteX58" fmla="*/ 704850 w 946150"/>
                <a:gd name="connsiteY58" fmla="*/ 1816100 h 2273300"/>
                <a:gd name="connsiteX59" fmla="*/ 660400 w 946150"/>
                <a:gd name="connsiteY59" fmla="*/ 1905000 h 2273300"/>
                <a:gd name="connsiteX60" fmla="*/ 660400 w 946150"/>
                <a:gd name="connsiteY60" fmla="*/ 1905000 h 2273300"/>
                <a:gd name="connsiteX61" fmla="*/ 571500 w 946150"/>
                <a:gd name="connsiteY61" fmla="*/ 1917700 h 2273300"/>
                <a:gd name="connsiteX62" fmla="*/ 558800 w 946150"/>
                <a:gd name="connsiteY62" fmla="*/ 1981200 h 2273300"/>
                <a:gd name="connsiteX63" fmla="*/ 514350 w 946150"/>
                <a:gd name="connsiteY63" fmla="*/ 2012950 h 2273300"/>
                <a:gd name="connsiteX64" fmla="*/ 476250 w 946150"/>
                <a:gd name="connsiteY64" fmla="*/ 2108200 h 2273300"/>
                <a:gd name="connsiteX65" fmla="*/ 520700 w 946150"/>
                <a:gd name="connsiteY65" fmla="*/ 2165350 h 2273300"/>
                <a:gd name="connsiteX66" fmla="*/ 533400 w 946150"/>
                <a:gd name="connsiteY66" fmla="*/ 227330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46150" h="2273300">
                  <a:moveTo>
                    <a:pt x="0" y="127000"/>
                  </a:moveTo>
                  <a:lnTo>
                    <a:pt x="107950" y="38100"/>
                  </a:lnTo>
                  <a:lnTo>
                    <a:pt x="209550" y="19050"/>
                  </a:lnTo>
                  <a:lnTo>
                    <a:pt x="241300" y="0"/>
                  </a:lnTo>
                  <a:lnTo>
                    <a:pt x="285750" y="38100"/>
                  </a:lnTo>
                  <a:lnTo>
                    <a:pt x="254000" y="95250"/>
                  </a:lnTo>
                  <a:lnTo>
                    <a:pt x="266700" y="158750"/>
                  </a:lnTo>
                  <a:lnTo>
                    <a:pt x="311150" y="139700"/>
                  </a:lnTo>
                  <a:lnTo>
                    <a:pt x="355600" y="101600"/>
                  </a:lnTo>
                  <a:lnTo>
                    <a:pt x="355600" y="101600"/>
                  </a:lnTo>
                  <a:lnTo>
                    <a:pt x="438150" y="107950"/>
                  </a:lnTo>
                  <a:lnTo>
                    <a:pt x="438150" y="10795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596900" y="114300"/>
                  </a:lnTo>
                  <a:lnTo>
                    <a:pt x="622300" y="76200"/>
                  </a:lnTo>
                  <a:lnTo>
                    <a:pt x="723900" y="88900"/>
                  </a:lnTo>
                  <a:lnTo>
                    <a:pt x="723900" y="88900"/>
                  </a:lnTo>
                  <a:lnTo>
                    <a:pt x="806450" y="95250"/>
                  </a:lnTo>
                  <a:lnTo>
                    <a:pt x="806450" y="95250"/>
                  </a:lnTo>
                  <a:lnTo>
                    <a:pt x="838200" y="152400"/>
                  </a:lnTo>
                  <a:lnTo>
                    <a:pt x="838200" y="222250"/>
                  </a:lnTo>
                  <a:lnTo>
                    <a:pt x="876300" y="215900"/>
                  </a:lnTo>
                  <a:lnTo>
                    <a:pt x="927100" y="222250"/>
                  </a:lnTo>
                  <a:lnTo>
                    <a:pt x="946150" y="260350"/>
                  </a:lnTo>
                  <a:lnTo>
                    <a:pt x="914400" y="355600"/>
                  </a:lnTo>
                  <a:lnTo>
                    <a:pt x="838200" y="412750"/>
                  </a:lnTo>
                  <a:lnTo>
                    <a:pt x="762000" y="438150"/>
                  </a:lnTo>
                  <a:cubicBezTo>
                    <a:pt x="735978" y="522723"/>
                    <a:pt x="736600" y="549490"/>
                    <a:pt x="736600" y="514350"/>
                  </a:cubicBezTo>
                  <a:lnTo>
                    <a:pt x="685800" y="520700"/>
                  </a:lnTo>
                  <a:lnTo>
                    <a:pt x="742950" y="603250"/>
                  </a:lnTo>
                  <a:lnTo>
                    <a:pt x="730250" y="641350"/>
                  </a:lnTo>
                  <a:lnTo>
                    <a:pt x="742950" y="704850"/>
                  </a:lnTo>
                  <a:lnTo>
                    <a:pt x="742950" y="755650"/>
                  </a:lnTo>
                  <a:lnTo>
                    <a:pt x="717550" y="787400"/>
                  </a:lnTo>
                  <a:lnTo>
                    <a:pt x="749300" y="850900"/>
                  </a:lnTo>
                  <a:lnTo>
                    <a:pt x="692150" y="889000"/>
                  </a:lnTo>
                  <a:lnTo>
                    <a:pt x="647700" y="920750"/>
                  </a:lnTo>
                  <a:lnTo>
                    <a:pt x="685800" y="946150"/>
                  </a:lnTo>
                  <a:lnTo>
                    <a:pt x="685800" y="946150"/>
                  </a:lnTo>
                  <a:lnTo>
                    <a:pt x="717550" y="1003300"/>
                  </a:lnTo>
                  <a:lnTo>
                    <a:pt x="698500" y="1060450"/>
                  </a:lnTo>
                  <a:lnTo>
                    <a:pt x="698500" y="1060450"/>
                  </a:lnTo>
                  <a:lnTo>
                    <a:pt x="673100" y="1143000"/>
                  </a:lnTo>
                  <a:lnTo>
                    <a:pt x="584200" y="1155700"/>
                  </a:lnTo>
                  <a:lnTo>
                    <a:pt x="482600" y="1162050"/>
                  </a:lnTo>
                  <a:lnTo>
                    <a:pt x="533400" y="1238250"/>
                  </a:lnTo>
                  <a:lnTo>
                    <a:pt x="571500" y="1270000"/>
                  </a:lnTo>
                  <a:lnTo>
                    <a:pt x="571500" y="1320800"/>
                  </a:lnTo>
                  <a:lnTo>
                    <a:pt x="603250" y="1377950"/>
                  </a:lnTo>
                  <a:lnTo>
                    <a:pt x="647700" y="1416050"/>
                  </a:lnTo>
                  <a:lnTo>
                    <a:pt x="692150" y="1428750"/>
                  </a:lnTo>
                  <a:lnTo>
                    <a:pt x="666750" y="1517650"/>
                  </a:lnTo>
                  <a:lnTo>
                    <a:pt x="584200" y="1574800"/>
                  </a:lnTo>
                  <a:lnTo>
                    <a:pt x="584200" y="1631950"/>
                  </a:lnTo>
                  <a:lnTo>
                    <a:pt x="552450" y="1708150"/>
                  </a:lnTo>
                  <a:lnTo>
                    <a:pt x="635000" y="1822450"/>
                  </a:lnTo>
                  <a:lnTo>
                    <a:pt x="704850" y="1816100"/>
                  </a:lnTo>
                  <a:lnTo>
                    <a:pt x="660400" y="1905000"/>
                  </a:lnTo>
                  <a:lnTo>
                    <a:pt x="660400" y="1905000"/>
                  </a:lnTo>
                  <a:lnTo>
                    <a:pt x="571500" y="1917700"/>
                  </a:lnTo>
                  <a:lnTo>
                    <a:pt x="558800" y="1981200"/>
                  </a:lnTo>
                  <a:lnTo>
                    <a:pt x="514350" y="2012950"/>
                  </a:lnTo>
                  <a:lnTo>
                    <a:pt x="476250" y="2108200"/>
                  </a:lnTo>
                  <a:lnTo>
                    <a:pt x="520700" y="2165350"/>
                  </a:lnTo>
                  <a:lnTo>
                    <a:pt x="533400" y="2273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6" name="Freihandform 95"/>
            <p:cNvSpPr/>
            <p:nvPr/>
          </p:nvSpPr>
          <p:spPr>
            <a:xfrm>
              <a:off x="5003800" y="1676400"/>
              <a:ext cx="1744133" cy="495300"/>
            </a:xfrm>
            <a:custGeom>
              <a:avLst/>
              <a:gdLst>
                <a:gd name="connsiteX0" fmla="*/ 1744133 w 1744133"/>
                <a:gd name="connsiteY0" fmla="*/ 448733 h 495300"/>
                <a:gd name="connsiteX1" fmla="*/ 1706033 w 1744133"/>
                <a:gd name="connsiteY1" fmla="*/ 440267 h 495300"/>
                <a:gd name="connsiteX2" fmla="*/ 1642533 w 1744133"/>
                <a:gd name="connsiteY2" fmla="*/ 431800 h 495300"/>
                <a:gd name="connsiteX3" fmla="*/ 1595967 w 1744133"/>
                <a:gd name="connsiteY3" fmla="*/ 465667 h 495300"/>
                <a:gd name="connsiteX4" fmla="*/ 1562100 w 1744133"/>
                <a:gd name="connsiteY4" fmla="*/ 482600 h 495300"/>
                <a:gd name="connsiteX5" fmla="*/ 1502833 w 1744133"/>
                <a:gd name="connsiteY5" fmla="*/ 495300 h 495300"/>
                <a:gd name="connsiteX6" fmla="*/ 1473200 w 1744133"/>
                <a:gd name="connsiteY6" fmla="*/ 478367 h 495300"/>
                <a:gd name="connsiteX7" fmla="*/ 1413933 w 1744133"/>
                <a:gd name="connsiteY7" fmla="*/ 448733 h 495300"/>
                <a:gd name="connsiteX8" fmla="*/ 1375833 w 1744133"/>
                <a:gd name="connsiteY8" fmla="*/ 465667 h 495300"/>
                <a:gd name="connsiteX9" fmla="*/ 1358900 w 1744133"/>
                <a:gd name="connsiteY9" fmla="*/ 495300 h 495300"/>
                <a:gd name="connsiteX10" fmla="*/ 1333500 w 1744133"/>
                <a:gd name="connsiteY10" fmla="*/ 486833 h 495300"/>
                <a:gd name="connsiteX11" fmla="*/ 1295400 w 1744133"/>
                <a:gd name="connsiteY11" fmla="*/ 440267 h 495300"/>
                <a:gd name="connsiteX12" fmla="*/ 1231900 w 1744133"/>
                <a:gd name="connsiteY12" fmla="*/ 419100 h 495300"/>
                <a:gd name="connsiteX13" fmla="*/ 1189567 w 1744133"/>
                <a:gd name="connsiteY13" fmla="*/ 444500 h 495300"/>
                <a:gd name="connsiteX14" fmla="*/ 1155700 w 1744133"/>
                <a:gd name="connsiteY14" fmla="*/ 448733 h 495300"/>
                <a:gd name="connsiteX15" fmla="*/ 1130300 w 1744133"/>
                <a:gd name="connsiteY15" fmla="*/ 414867 h 495300"/>
                <a:gd name="connsiteX16" fmla="*/ 1134533 w 1744133"/>
                <a:gd name="connsiteY16" fmla="*/ 364067 h 495300"/>
                <a:gd name="connsiteX17" fmla="*/ 1100667 w 1744133"/>
                <a:gd name="connsiteY17" fmla="*/ 317500 h 495300"/>
                <a:gd name="connsiteX18" fmla="*/ 1041400 w 1744133"/>
                <a:gd name="connsiteY18" fmla="*/ 321733 h 495300"/>
                <a:gd name="connsiteX19" fmla="*/ 1003300 w 1744133"/>
                <a:gd name="connsiteY19" fmla="*/ 283633 h 495300"/>
                <a:gd name="connsiteX20" fmla="*/ 956733 w 1744133"/>
                <a:gd name="connsiteY20" fmla="*/ 279400 h 495300"/>
                <a:gd name="connsiteX21" fmla="*/ 872067 w 1744133"/>
                <a:gd name="connsiteY21" fmla="*/ 254000 h 495300"/>
                <a:gd name="connsiteX22" fmla="*/ 863600 w 1744133"/>
                <a:gd name="connsiteY22" fmla="*/ 330200 h 495300"/>
                <a:gd name="connsiteX23" fmla="*/ 787400 w 1744133"/>
                <a:gd name="connsiteY23" fmla="*/ 330200 h 495300"/>
                <a:gd name="connsiteX24" fmla="*/ 749300 w 1744133"/>
                <a:gd name="connsiteY24" fmla="*/ 317500 h 495300"/>
                <a:gd name="connsiteX25" fmla="*/ 723900 w 1744133"/>
                <a:gd name="connsiteY25" fmla="*/ 325967 h 495300"/>
                <a:gd name="connsiteX26" fmla="*/ 685800 w 1744133"/>
                <a:gd name="connsiteY26" fmla="*/ 304800 h 495300"/>
                <a:gd name="connsiteX27" fmla="*/ 605367 w 1744133"/>
                <a:gd name="connsiteY27" fmla="*/ 330200 h 495300"/>
                <a:gd name="connsiteX28" fmla="*/ 567267 w 1744133"/>
                <a:gd name="connsiteY28" fmla="*/ 275167 h 495300"/>
                <a:gd name="connsiteX29" fmla="*/ 512233 w 1744133"/>
                <a:gd name="connsiteY29" fmla="*/ 249767 h 495300"/>
                <a:gd name="connsiteX30" fmla="*/ 461433 w 1744133"/>
                <a:gd name="connsiteY30" fmla="*/ 292100 h 495300"/>
                <a:gd name="connsiteX31" fmla="*/ 368300 w 1744133"/>
                <a:gd name="connsiteY31" fmla="*/ 245533 h 495300"/>
                <a:gd name="connsiteX32" fmla="*/ 359833 w 1744133"/>
                <a:gd name="connsiteY32" fmla="*/ 190500 h 495300"/>
                <a:gd name="connsiteX33" fmla="*/ 304800 w 1744133"/>
                <a:gd name="connsiteY33" fmla="*/ 198967 h 495300"/>
                <a:gd name="connsiteX34" fmla="*/ 224367 w 1744133"/>
                <a:gd name="connsiteY34" fmla="*/ 173567 h 495300"/>
                <a:gd name="connsiteX35" fmla="*/ 169333 w 1744133"/>
                <a:gd name="connsiteY35" fmla="*/ 152400 h 495300"/>
                <a:gd name="connsiteX36" fmla="*/ 160867 w 1744133"/>
                <a:gd name="connsiteY36" fmla="*/ 122767 h 495300"/>
                <a:gd name="connsiteX37" fmla="*/ 143933 w 1744133"/>
                <a:gd name="connsiteY37" fmla="*/ 160867 h 495300"/>
                <a:gd name="connsiteX38" fmla="*/ 105833 w 1744133"/>
                <a:gd name="connsiteY38" fmla="*/ 135467 h 495300"/>
                <a:gd name="connsiteX39" fmla="*/ 148167 w 1744133"/>
                <a:gd name="connsiteY39" fmla="*/ 84667 h 495300"/>
                <a:gd name="connsiteX40" fmla="*/ 135467 w 1744133"/>
                <a:gd name="connsiteY40" fmla="*/ 50800 h 495300"/>
                <a:gd name="connsiteX41" fmla="*/ 101600 w 1744133"/>
                <a:gd name="connsiteY41" fmla="*/ 42333 h 495300"/>
                <a:gd name="connsiteX42" fmla="*/ 55033 w 1744133"/>
                <a:gd name="connsiteY42" fmla="*/ 55033 h 495300"/>
                <a:gd name="connsiteX43" fmla="*/ 42333 w 1744133"/>
                <a:gd name="connsiteY43" fmla="*/ 29633 h 495300"/>
                <a:gd name="connsiteX44" fmla="*/ 16933 w 1744133"/>
                <a:gd name="connsiteY44" fmla="*/ 33867 h 495300"/>
                <a:gd name="connsiteX45" fmla="*/ 0 w 1744133"/>
                <a:gd name="connsiteY45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4133" h="495300">
                  <a:moveTo>
                    <a:pt x="1744133" y="448733"/>
                  </a:moveTo>
                  <a:lnTo>
                    <a:pt x="1706033" y="440267"/>
                  </a:lnTo>
                  <a:lnTo>
                    <a:pt x="1642533" y="431800"/>
                  </a:lnTo>
                  <a:lnTo>
                    <a:pt x="1595967" y="465667"/>
                  </a:lnTo>
                  <a:lnTo>
                    <a:pt x="1562100" y="482600"/>
                  </a:lnTo>
                  <a:lnTo>
                    <a:pt x="1502833" y="495300"/>
                  </a:lnTo>
                  <a:lnTo>
                    <a:pt x="1473200" y="478367"/>
                  </a:lnTo>
                  <a:lnTo>
                    <a:pt x="1413933" y="448733"/>
                  </a:lnTo>
                  <a:lnTo>
                    <a:pt x="1375833" y="465667"/>
                  </a:lnTo>
                  <a:lnTo>
                    <a:pt x="1358900" y="495300"/>
                  </a:lnTo>
                  <a:lnTo>
                    <a:pt x="1333500" y="486833"/>
                  </a:lnTo>
                  <a:lnTo>
                    <a:pt x="1295400" y="440267"/>
                  </a:lnTo>
                  <a:lnTo>
                    <a:pt x="1231900" y="419100"/>
                  </a:lnTo>
                  <a:lnTo>
                    <a:pt x="1189567" y="444500"/>
                  </a:lnTo>
                  <a:lnTo>
                    <a:pt x="1155700" y="448733"/>
                  </a:lnTo>
                  <a:lnTo>
                    <a:pt x="1130300" y="414867"/>
                  </a:lnTo>
                  <a:lnTo>
                    <a:pt x="1134533" y="364067"/>
                  </a:lnTo>
                  <a:lnTo>
                    <a:pt x="1100667" y="317500"/>
                  </a:lnTo>
                  <a:lnTo>
                    <a:pt x="1041400" y="321733"/>
                  </a:lnTo>
                  <a:lnTo>
                    <a:pt x="1003300" y="283633"/>
                  </a:lnTo>
                  <a:lnTo>
                    <a:pt x="956733" y="279400"/>
                  </a:lnTo>
                  <a:lnTo>
                    <a:pt x="872067" y="254000"/>
                  </a:lnTo>
                  <a:lnTo>
                    <a:pt x="863600" y="330200"/>
                  </a:lnTo>
                  <a:lnTo>
                    <a:pt x="787400" y="330200"/>
                  </a:lnTo>
                  <a:lnTo>
                    <a:pt x="749300" y="317500"/>
                  </a:lnTo>
                  <a:lnTo>
                    <a:pt x="723900" y="325967"/>
                  </a:lnTo>
                  <a:lnTo>
                    <a:pt x="685800" y="304800"/>
                  </a:lnTo>
                  <a:lnTo>
                    <a:pt x="605367" y="330200"/>
                  </a:lnTo>
                  <a:lnTo>
                    <a:pt x="567267" y="275167"/>
                  </a:lnTo>
                  <a:lnTo>
                    <a:pt x="512233" y="249767"/>
                  </a:lnTo>
                  <a:lnTo>
                    <a:pt x="461433" y="292100"/>
                  </a:lnTo>
                  <a:lnTo>
                    <a:pt x="368300" y="245533"/>
                  </a:lnTo>
                  <a:lnTo>
                    <a:pt x="359833" y="190500"/>
                  </a:lnTo>
                  <a:lnTo>
                    <a:pt x="304800" y="198967"/>
                  </a:lnTo>
                  <a:lnTo>
                    <a:pt x="224367" y="173567"/>
                  </a:lnTo>
                  <a:lnTo>
                    <a:pt x="169333" y="152400"/>
                  </a:lnTo>
                  <a:lnTo>
                    <a:pt x="160867" y="122767"/>
                  </a:lnTo>
                  <a:lnTo>
                    <a:pt x="143933" y="160867"/>
                  </a:lnTo>
                  <a:lnTo>
                    <a:pt x="105833" y="135467"/>
                  </a:lnTo>
                  <a:lnTo>
                    <a:pt x="148167" y="84667"/>
                  </a:lnTo>
                  <a:lnTo>
                    <a:pt x="135467" y="50800"/>
                  </a:lnTo>
                  <a:lnTo>
                    <a:pt x="101600" y="42333"/>
                  </a:lnTo>
                  <a:lnTo>
                    <a:pt x="55033" y="55033"/>
                  </a:lnTo>
                  <a:lnTo>
                    <a:pt x="42333" y="29633"/>
                  </a:lnTo>
                  <a:lnTo>
                    <a:pt x="16933" y="33867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Freihandform 96"/>
            <p:cNvSpPr/>
            <p:nvPr/>
          </p:nvSpPr>
          <p:spPr>
            <a:xfrm>
              <a:off x="6129867" y="2019300"/>
              <a:ext cx="143933" cy="80433"/>
            </a:xfrm>
            <a:custGeom>
              <a:avLst/>
              <a:gdLst>
                <a:gd name="connsiteX0" fmla="*/ 0 w 143933"/>
                <a:gd name="connsiteY0" fmla="*/ 16933 h 80433"/>
                <a:gd name="connsiteX1" fmla="*/ 50800 w 143933"/>
                <a:gd name="connsiteY1" fmla="*/ 0 h 80433"/>
                <a:gd name="connsiteX2" fmla="*/ 118533 w 143933"/>
                <a:gd name="connsiteY2" fmla="*/ 21167 h 80433"/>
                <a:gd name="connsiteX3" fmla="*/ 143933 w 143933"/>
                <a:gd name="connsiteY3" fmla="*/ 50800 h 80433"/>
                <a:gd name="connsiteX4" fmla="*/ 105833 w 143933"/>
                <a:gd name="connsiteY4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80433">
                  <a:moveTo>
                    <a:pt x="0" y="16933"/>
                  </a:moveTo>
                  <a:lnTo>
                    <a:pt x="50800" y="0"/>
                  </a:lnTo>
                  <a:lnTo>
                    <a:pt x="118533" y="21167"/>
                  </a:lnTo>
                  <a:lnTo>
                    <a:pt x="143933" y="50800"/>
                  </a:lnTo>
                  <a:lnTo>
                    <a:pt x="105833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8" name="Gruppierung 12"/>
            <p:cNvGrpSpPr/>
            <p:nvPr/>
          </p:nvGrpSpPr>
          <p:grpSpPr>
            <a:xfrm>
              <a:off x="5864837" y="2586212"/>
              <a:ext cx="1021126" cy="322088"/>
              <a:chOff x="6194000" y="1542123"/>
              <a:chExt cx="1021126" cy="322088"/>
            </a:xfrm>
          </p:grpSpPr>
          <p:sp>
            <p:nvSpPr>
              <p:cNvPr id="132" name="Textfeld 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Barcelona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33" name="Oval 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9" name="Gruppierung 13"/>
            <p:cNvGrpSpPr/>
            <p:nvPr/>
          </p:nvGrpSpPr>
          <p:grpSpPr>
            <a:xfrm>
              <a:off x="4805611" y="2455263"/>
              <a:ext cx="1021126" cy="322088"/>
              <a:chOff x="6194000" y="1542123"/>
              <a:chExt cx="1021126" cy="322088"/>
            </a:xfrm>
          </p:grpSpPr>
          <p:sp>
            <p:nvSpPr>
              <p:cNvPr id="130" name="Textfeld 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Saragossa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31" name="Oval 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0" name="Gruppierung 16"/>
            <p:cNvGrpSpPr/>
            <p:nvPr/>
          </p:nvGrpSpPr>
          <p:grpSpPr>
            <a:xfrm>
              <a:off x="1906224" y="3803700"/>
              <a:ext cx="1021126" cy="322088"/>
              <a:chOff x="6194000" y="1542123"/>
              <a:chExt cx="1021126" cy="322088"/>
            </a:xfrm>
          </p:grpSpPr>
          <p:sp>
            <p:nvSpPr>
              <p:cNvPr id="128" name="Textfeld 1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9" name="Oval 1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1" name="Gruppierung 19"/>
            <p:cNvGrpSpPr/>
            <p:nvPr/>
          </p:nvGrpSpPr>
          <p:grpSpPr>
            <a:xfrm>
              <a:off x="3133048" y="2778524"/>
              <a:ext cx="1021126" cy="322088"/>
              <a:chOff x="6194000" y="1542123"/>
              <a:chExt cx="1021126" cy="322088"/>
            </a:xfrm>
          </p:grpSpPr>
          <p:sp>
            <p:nvSpPr>
              <p:cNvPr id="126" name="Textfeld 2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Salamanca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2" name="Gruppierung 22"/>
            <p:cNvGrpSpPr/>
            <p:nvPr/>
          </p:nvGrpSpPr>
          <p:grpSpPr>
            <a:xfrm>
              <a:off x="3002211" y="4404713"/>
              <a:ext cx="1021126" cy="322088"/>
              <a:chOff x="6194000" y="1542123"/>
              <a:chExt cx="1021126" cy="322088"/>
            </a:xfrm>
          </p:grpSpPr>
          <p:sp>
            <p:nvSpPr>
              <p:cNvPr id="124" name="Textfeld 123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Sevilla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3" name="Gruppierung 25"/>
            <p:cNvGrpSpPr/>
            <p:nvPr/>
          </p:nvGrpSpPr>
          <p:grpSpPr>
            <a:xfrm>
              <a:off x="3557224" y="4700762"/>
              <a:ext cx="1021126" cy="322088"/>
              <a:chOff x="6194000" y="1542123"/>
              <a:chExt cx="1021126" cy="322088"/>
            </a:xfrm>
          </p:grpSpPr>
          <p:sp>
            <p:nvSpPr>
              <p:cNvPr id="122" name="Textfeld 121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Malaga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4" name="Gruppierung 28"/>
            <p:cNvGrpSpPr/>
            <p:nvPr/>
          </p:nvGrpSpPr>
          <p:grpSpPr>
            <a:xfrm>
              <a:off x="4984750" y="3443512"/>
              <a:ext cx="1021126" cy="322088"/>
              <a:chOff x="6194000" y="1542123"/>
              <a:chExt cx="1021126" cy="322088"/>
            </a:xfrm>
          </p:grpSpPr>
          <p:sp>
            <p:nvSpPr>
              <p:cNvPr id="120" name="Textfeld 119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Valencia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5" name="Gruppierung 31"/>
            <p:cNvGrpSpPr/>
            <p:nvPr/>
          </p:nvGrpSpPr>
          <p:grpSpPr>
            <a:xfrm>
              <a:off x="3830274" y="3043412"/>
              <a:ext cx="1021126" cy="322088"/>
              <a:chOff x="6194000" y="1542123"/>
              <a:chExt cx="1021126" cy="322088"/>
            </a:xfrm>
          </p:grpSpPr>
          <p:sp>
            <p:nvSpPr>
              <p:cNvPr id="118" name="Textfeld 11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Madrid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6" name="Gruppierung 34"/>
            <p:cNvGrpSpPr/>
            <p:nvPr/>
          </p:nvGrpSpPr>
          <p:grpSpPr>
            <a:xfrm>
              <a:off x="2080172" y="2694319"/>
              <a:ext cx="1021126" cy="322088"/>
              <a:chOff x="6194000" y="1542123"/>
              <a:chExt cx="1021126" cy="322088"/>
            </a:xfrm>
          </p:grpSpPr>
          <p:sp>
            <p:nvSpPr>
              <p:cNvPr id="116" name="Textfeld 115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Porto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7" name="Gruppierung 37"/>
            <p:cNvGrpSpPr/>
            <p:nvPr/>
          </p:nvGrpSpPr>
          <p:grpSpPr>
            <a:xfrm>
              <a:off x="4541524" y="1900589"/>
              <a:ext cx="1021126" cy="322088"/>
              <a:chOff x="6194000" y="1542123"/>
              <a:chExt cx="1021126" cy="322088"/>
            </a:xfrm>
          </p:grpSpPr>
          <p:sp>
            <p:nvSpPr>
              <p:cNvPr id="114" name="Textfeld 113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Pamplona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8" name="Gruppierung 40"/>
            <p:cNvGrpSpPr/>
            <p:nvPr/>
          </p:nvGrpSpPr>
          <p:grpSpPr>
            <a:xfrm>
              <a:off x="3804484" y="1595608"/>
              <a:ext cx="1021126" cy="322088"/>
              <a:chOff x="6194000" y="1542123"/>
              <a:chExt cx="1021126" cy="322088"/>
            </a:xfrm>
          </p:grpSpPr>
          <p:sp>
            <p:nvSpPr>
              <p:cNvPr id="112" name="Textfeld 111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Santander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9" name="Gruppierung 43"/>
            <p:cNvGrpSpPr/>
            <p:nvPr/>
          </p:nvGrpSpPr>
          <p:grpSpPr>
            <a:xfrm>
              <a:off x="2168677" y="1642532"/>
              <a:ext cx="1021126" cy="322088"/>
              <a:chOff x="6194000" y="1542123"/>
              <a:chExt cx="1021126" cy="322088"/>
            </a:xfrm>
          </p:grpSpPr>
          <p:sp>
            <p:nvSpPr>
              <p:cNvPr id="110" name="Textfeld 109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2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92" name="Freihandform 91"/>
          <p:cNvSpPr/>
          <p:nvPr/>
        </p:nvSpPr>
        <p:spPr>
          <a:xfrm>
            <a:off x="2490611" y="1552222"/>
            <a:ext cx="3076222" cy="3443111"/>
          </a:xfrm>
          <a:custGeom>
            <a:avLst/>
            <a:gdLst>
              <a:gd name="connsiteX0" fmla="*/ 1234722 w 3076222"/>
              <a:gd name="connsiteY0" fmla="*/ 3323167 h 3443111"/>
              <a:gd name="connsiteX1" fmla="*/ 1199445 w 3076222"/>
              <a:gd name="connsiteY1" fmla="*/ 3196167 h 3443111"/>
              <a:gd name="connsiteX2" fmla="*/ 1389945 w 3076222"/>
              <a:gd name="connsiteY2" fmla="*/ 3055056 h 3443111"/>
              <a:gd name="connsiteX3" fmla="*/ 1495778 w 3076222"/>
              <a:gd name="connsiteY3" fmla="*/ 3076222 h 3443111"/>
              <a:gd name="connsiteX4" fmla="*/ 1686278 w 3076222"/>
              <a:gd name="connsiteY4" fmla="*/ 3026834 h 3443111"/>
              <a:gd name="connsiteX5" fmla="*/ 1954389 w 3076222"/>
              <a:gd name="connsiteY5" fmla="*/ 3019778 h 3443111"/>
              <a:gd name="connsiteX6" fmla="*/ 1897945 w 3076222"/>
              <a:gd name="connsiteY6" fmla="*/ 2906889 h 3443111"/>
              <a:gd name="connsiteX7" fmla="*/ 1728611 w 3076222"/>
              <a:gd name="connsiteY7" fmla="*/ 2899834 h 3443111"/>
              <a:gd name="connsiteX8" fmla="*/ 1516945 w 3076222"/>
              <a:gd name="connsiteY8" fmla="*/ 2716389 h 3443111"/>
              <a:gd name="connsiteX9" fmla="*/ 1495778 w 3076222"/>
              <a:gd name="connsiteY9" fmla="*/ 2532945 h 3443111"/>
              <a:gd name="connsiteX10" fmla="*/ 1389945 w 3076222"/>
              <a:gd name="connsiteY10" fmla="*/ 2511778 h 3443111"/>
              <a:gd name="connsiteX11" fmla="*/ 1150056 w 3076222"/>
              <a:gd name="connsiteY11" fmla="*/ 2293056 h 3443111"/>
              <a:gd name="connsiteX12" fmla="*/ 1072445 w 3076222"/>
              <a:gd name="connsiteY12" fmla="*/ 2151945 h 3443111"/>
              <a:gd name="connsiteX13" fmla="*/ 1128889 w 3076222"/>
              <a:gd name="connsiteY13" fmla="*/ 1897945 h 3443111"/>
              <a:gd name="connsiteX14" fmla="*/ 1319389 w 3076222"/>
              <a:gd name="connsiteY14" fmla="*/ 1806222 h 3443111"/>
              <a:gd name="connsiteX15" fmla="*/ 1658056 w 3076222"/>
              <a:gd name="connsiteY15" fmla="*/ 1785056 h 3443111"/>
              <a:gd name="connsiteX16" fmla="*/ 1792111 w 3076222"/>
              <a:gd name="connsiteY16" fmla="*/ 1749778 h 3443111"/>
              <a:gd name="connsiteX17" fmla="*/ 1749778 w 3076222"/>
              <a:gd name="connsiteY17" fmla="*/ 1531056 h 3443111"/>
              <a:gd name="connsiteX18" fmla="*/ 1770945 w 3076222"/>
              <a:gd name="connsiteY18" fmla="*/ 1382889 h 3443111"/>
              <a:gd name="connsiteX19" fmla="*/ 2074333 w 3076222"/>
              <a:gd name="connsiteY19" fmla="*/ 1227667 h 3443111"/>
              <a:gd name="connsiteX20" fmla="*/ 2532945 w 3076222"/>
              <a:gd name="connsiteY20" fmla="*/ 1531056 h 3443111"/>
              <a:gd name="connsiteX21" fmla="*/ 2667000 w 3076222"/>
              <a:gd name="connsiteY21" fmla="*/ 1643945 h 3443111"/>
              <a:gd name="connsiteX22" fmla="*/ 2794000 w 3076222"/>
              <a:gd name="connsiteY22" fmla="*/ 1580445 h 3443111"/>
              <a:gd name="connsiteX23" fmla="*/ 2730500 w 3076222"/>
              <a:gd name="connsiteY23" fmla="*/ 1460500 h 3443111"/>
              <a:gd name="connsiteX24" fmla="*/ 2970389 w 3076222"/>
              <a:gd name="connsiteY24" fmla="*/ 1044222 h 3443111"/>
              <a:gd name="connsiteX25" fmla="*/ 2949222 w 3076222"/>
              <a:gd name="connsiteY25" fmla="*/ 853722 h 3443111"/>
              <a:gd name="connsiteX26" fmla="*/ 3076222 w 3076222"/>
              <a:gd name="connsiteY26" fmla="*/ 606778 h 3443111"/>
              <a:gd name="connsiteX27" fmla="*/ 2885722 w 3076222"/>
              <a:gd name="connsiteY27" fmla="*/ 472722 h 3443111"/>
              <a:gd name="connsiteX28" fmla="*/ 2596445 w 3076222"/>
              <a:gd name="connsiteY28" fmla="*/ 345722 h 3443111"/>
              <a:gd name="connsiteX29" fmla="*/ 2455333 w 3076222"/>
              <a:gd name="connsiteY29" fmla="*/ 197556 h 3443111"/>
              <a:gd name="connsiteX30" fmla="*/ 2349500 w 3076222"/>
              <a:gd name="connsiteY30" fmla="*/ 373945 h 3443111"/>
              <a:gd name="connsiteX31" fmla="*/ 1947333 w 3076222"/>
              <a:gd name="connsiteY31" fmla="*/ 352778 h 3443111"/>
              <a:gd name="connsiteX32" fmla="*/ 1869722 w 3076222"/>
              <a:gd name="connsiteY32" fmla="*/ 381000 h 3443111"/>
              <a:gd name="connsiteX33" fmla="*/ 1707445 w 3076222"/>
              <a:gd name="connsiteY33" fmla="*/ 338667 h 3443111"/>
              <a:gd name="connsiteX34" fmla="*/ 1446389 w 3076222"/>
              <a:gd name="connsiteY34" fmla="*/ 388056 h 3443111"/>
              <a:gd name="connsiteX35" fmla="*/ 1248833 w 3076222"/>
              <a:gd name="connsiteY35" fmla="*/ 352778 h 3443111"/>
              <a:gd name="connsiteX36" fmla="*/ 754945 w 3076222"/>
              <a:gd name="connsiteY36" fmla="*/ 338667 h 3443111"/>
              <a:gd name="connsiteX37" fmla="*/ 635000 w 3076222"/>
              <a:gd name="connsiteY37" fmla="*/ 98778 h 3443111"/>
              <a:gd name="connsiteX38" fmla="*/ 416278 w 3076222"/>
              <a:gd name="connsiteY38" fmla="*/ 0 h 3443111"/>
              <a:gd name="connsiteX39" fmla="*/ 0 w 3076222"/>
              <a:gd name="connsiteY39" fmla="*/ 275167 h 3443111"/>
              <a:gd name="connsiteX40" fmla="*/ 134056 w 3076222"/>
              <a:gd name="connsiteY40" fmla="*/ 444500 h 3443111"/>
              <a:gd name="connsiteX41" fmla="*/ 134056 w 3076222"/>
              <a:gd name="connsiteY41" fmla="*/ 719667 h 3443111"/>
              <a:gd name="connsiteX42" fmla="*/ 282222 w 3076222"/>
              <a:gd name="connsiteY42" fmla="*/ 656167 h 3443111"/>
              <a:gd name="connsiteX43" fmla="*/ 352778 w 3076222"/>
              <a:gd name="connsiteY43" fmla="*/ 762000 h 3443111"/>
              <a:gd name="connsiteX44" fmla="*/ 620889 w 3076222"/>
              <a:gd name="connsiteY44" fmla="*/ 719667 h 3443111"/>
              <a:gd name="connsiteX45" fmla="*/ 881945 w 3076222"/>
              <a:gd name="connsiteY45" fmla="*/ 754945 h 3443111"/>
              <a:gd name="connsiteX46" fmla="*/ 924278 w 3076222"/>
              <a:gd name="connsiteY46" fmla="*/ 896056 h 3443111"/>
              <a:gd name="connsiteX47" fmla="*/ 1030111 w 3076222"/>
              <a:gd name="connsiteY47" fmla="*/ 952500 h 3443111"/>
              <a:gd name="connsiteX48" fmla="*/ 952500 w 3076222"/>
              <a:gd name="connsiteY48" fmla="*/ 1128889 h 3443111"/>
              <a:gd name="connsiteX49" fmla="*/ 804333 w 3076222"/>
              <a:gd name="connsiteY49" fmla="*/ 1248834 h 3443111"/>
              <a:gd name="connsiteX50" fmla="*/ 811389 w 3076222"/>
              <a:gd name="connsiteY50" fmla="*/ 1601611 h 3443111"/>
              <a:gd name="connsiteX51" fmla="*/ 705556 w 3076222"/>
              <a:gd name="connsiteY51" fmla="*/ 1912056 h 3443111"/>
              <a:gd name="connsiteX52" fmla="*/ 592667 w 3076222"/>
              <a:gd name="connsiteY52" fmla="*/ 1926167 h 3443111"/>
              <a:gd name="connsiteX53" fmla="*/ 677333 w 3076222"/>
              <a:gd name="connsiteY53" fmla="*/ 2095500 h 3443111"/>
              <a:gd name="connsiteX54" fmla="*/ 776111 w 3076222"/>
              <a:gd name="connsiteY54" fmla="*/ 2166056 h 3443111"/>
              <a:gd name="connsiteX55" fmla="*/ 613833 w 3076222"/>
              <a:gd name="connsiteY55" fmla="*/ 2391834 h 3443111"/>
              <a:gd name="connsiteX56" fmla="*/ 670278 w 3076222"/>
              <a:gd name="connsiteY56" fmla="*/ 2497667 h 3443111"/>
              <a:gd name="connsiteX57" fmla="*/ 776111 w 3076222"/>
              <a:gd name="connsiteY57" fmla="*/ 2511778 h 3443111"/>
              <a:gd name="connsiteX58" fmla="*/ 719667 w 3076222"/>
              <a:gd name="connsiteY58" fmla="*/ 2645834 h 3443111"/>
              <a:gd name="connsiteX59" fmla="*/ 550333 w 3076222"/>
              <a:gd name="connsiteY59" fmla="*/ 2801056 h 3443111"/>
              <a:gd name="connsiteX60" fmla="*/ 578556 w 3076222"/>
              <a:gd name="connsiteY60" fmla="*/ 2921000 h 3443111"/>
              <a:gd name="connsiteX61" fmla="*/ 818445 w 3076222"/>
              <a:gd name="connsiteY61" fmla="*/ 2984500 h 3443111"/>
              <a:gd name="connsiteX62" fmla="*/ 952500 w 3076222"/>
              <a:gd name="connsiteY62" fmla="*/ 3125611 h 3443111"/>
              <a:gd name="connsiteX63" fmla="*/ 1023056 w 3076222"/>
              <a:gd name="connsiteY63" fmla="*/ 3351389 h 3443111"/>
              <a:gd name="connsiteX64" fmla="*/ 1150056 w 3076222"/>
              <a:gd name="connsiteY64" fmla="*/ 3443111 h 3443111"/>
              <a:gd name="connsiteX65" fmla="*/ 1199445 w 3076222"/>
              <a:gd name="connsiteY65" fmla="*/ 3400778 h 3443111"/>
              <a:gd name="connsiteX66" fmla="*/ 1234722 w 3076222"/>
              <a:gd name="connsiteY66" fmla="*/ 3323167 h 344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076222" h="3443111">
                <a:moveTo>
                  <a:pt x="1234722" y="3323167"/>
                </a:moveTo>
                <a:lnTo>
                  <a:pt x="1199445" y="3196167"/>
                </a:lnTo>
                <a:lnTo>
                  <a:pt x="1389945" y="3055056"/>
                </a:lnTo>
                <a:lnTo>
                  <a:pt x="1495778" y="3076222"/>
                </a:lnTo>
                <a:lnTo>
                  <a:pt x="1686278" y="3026834"/>
                </a:lnTo>
                <a:lnTo>
                  <a:pt x="1954389" y="3019778"/>
                </a:lnTo>
                <a:lnTo>
                  <a:pt x="1897945" y="2906889"/>
                </a:lnTo>
                <a:lnTo>
                  <a:pt x="1728611" y="2899834"/>
                </a:lnTo>
                <a:lnTo>
                  <a:pt x="1516945" y="2716389"/>
                </a:lnTo>
                <a:lnTo>
                  <a:pt x="1495778" y="2532945"/>
                </a:lnTo>
                <a:lnTo>
                  <a:pt x="1389945" y="2511778"/>
                </a:lnTo>
                <a:lnTo>
                  <a:pt x="1150056" y="2293056"/>
                </a:lnTo>
                <a:lnTo>
                  <a:pt x="1072445" y="2151945"/>
                </a:lnTo>
                <a:lnTo>
                  <a:pt x="1128889" y="1897945"/>
                </a:lnTo>
                <a:lnTo>
                  <a:pt x="1319389" y="1806222"/>
                </a:lnTo>
                <a:lnTo>
                  <a:pt x="1658056" y="1785056"/>
                </a:lnTo>
                <a:lnTo>
                  <a:pt x="1792111" y="1749778"/>
                </a:lnTo>
                <a:lnTo>
                  <a:pt x="1749778" y="1531056"/>
                </a:lnTo>
                <a:lnTo>
                  <a:pt x="1770945" y="1382889"/>
                </a:lnTo>
                <a:lnTo>
                  <a:pt x="2074333" y="1227667"/>
                </a:lnTo>
                <a:lnTo>
                  <a:pt x="2532945" y="1531056"/>
                </a:lnTo>
                <a:lnTo>
                  <a:pt x="2667000" y="1643945"/>
                </a:lnTo>
                <a:lnTo>
                  <a:pt x="2794000" y="1580445"/>
                </a:lnTo>
                <a:lnTo>
                  <a:pt x="2730500" y="1460500"/>
                </a:lnTo>
                <a:lnTo>
                  <a:pt x="2970389" y="1044222"/>
                </a:lnTo>
                <a:lnTo>
                  <a:pt x="2949222" y="853722"/>
                </a:lnTo>
                <a:lnTo>
                  <a:pt x="3076222" y="606778"/>
                </a:lnTo>
                <a:lnTo>
                  <a:pt x="2885722" y="472722"/>
                </a:lnTo>
                <a:lnTo>
                  <a:pt x="2596445" y="345722"/>
                </a:lnTo>
                <a:lnTo>
                  <a:pt x="2455333" y="197556"/>
                </a:lnTo>
                <a:lnTo>
                  <a:pt x="2349500" y="373945"/>
                </a:lnTo>
                <a:lnTo>
                  <a:pt x="1947333" y="352778"/>
                </a:lnTo>
                <a:lnTo>
                  <a:pt x="1869722" y="381000"/>
                </a:lnTo>
                <a:lnTo>
                  <a:pt x="1707445" y="338667"/>
                </a:lnTo>
                <a:lnTo>
                  <a:pt x="1446389" y="388056"/>
                </a:lnTo>
                <a:lnTo>
                  <a:pt x="1248833" y="352778"/>
                </a:lnTo>
                <a:lnTo>
                  <a:pt x="754945" y="338667"/>
                </a:lnTo>
                <a:lnTo>
                  <a:pt x="635000" y="98778"/>
                </a:lnTo>
                <a:lnTo>
                  <a:pt x="416278" y="0"/>
                </a:lnTo>
                <a:lnTo>
                  <a:pt x="0" y="275167"/>
                </a:lnTo>
                <a:lnTo>
                  <a:pt x="134056" y="444500"/>
                </a:lnTo>
                <a:lnTo>
                  <a:pt x="134056" y="719667"/>
                </a:lnTo>
                <a:lnTo>
                  <a:pt x="282222" y="656167"/>
                </a:lnTo>
                <a:lnTo>
                  <a:pt x="352778" y="762000"/>
                </a:lnTo>
                <a:lnTo>
                  <a:pt x="620889" y="719667"/>
                </a:lnTo>
                <a:lnTo>
                  <a:pt x="881945" y="754945"/>
                </a:lnTo>
                <a:lnTo>
                  <a:pt x="924278" y="896056"/>
                </a:lnTo>
                <a:lnTo>
                  <a:pt x="1030111" y="952500"/>
                </a:lnTo>
                <a:lnTo>
                  <a:pt x="952500" y="1128889"/>
                </a:lnTo>
                <a:lnTo>
                  <a:pt x="804333" y="1248834"/>
                </a:lnTo>
                <a:lnTo>
                  <a:pt x="811389" y="1601611"/>
                </a:lnTo>
                <a:lnTo>
                  <a:pt x="705556" y="1912056"/>
                </a:lnTo>
                <a:lnTo>
                  <a:pt x="592667" y="1926167"/>
                </a:lnTo>
                <a:lnTo>
                  <a:pt x="677333" y="2095500"/>
                </a:lnTo>
                <a:lnTo>
                  <a:pt x="776111" y="2166056"/>
                </a:lnTo>
                <a:lnTo>
                  <a:pt x="613833" y="2391834"/>
                </a:lnTo>
                <a:lnTo>
                  <a:pt x="670278" y="2497667"/>
                </a:lnTo>
                <a:lnTo>
                  <a:pt x="776111" y="2511778"/>
                </a:lnTo>
                <a:lnTo>
                  <a:pt x="719667" y="2645834"/>
                </a:lnTo>
                <a:lnTo>
                  <a:pt x="550333" y="2801056"/>
                </a:lnTo>
                <a:lnTo>
                  <a:pt x="578556" y="2921000"/>
                </a:lnTo>
                <a:lnTo>
                  <a:pt x="818445" y="2984500"/>
                </a:lnTo>
                <a:lnTo>
                  <a:pt x="952500" y="3125611"/>
                </a:lnTo>
                <a:lnTo>
                  <a:pt x="1023056" y="3351389"/>
                </a:lnTo>
                <a:lnTo>
                  <a:pt x="1150056" y="3443111"/>
                </a:lnTo>
                <a:lnTo>
                  <a:pt x="1199445" y="3400778"/>
                </a:lnTo>
                <a:lnTo>
                  <a:pt x="1234722" y="3323167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grpSp>
        <p:nvGrpSpPr>
          <p:cNvPr id="88" name="Gruppierung 87"/>
          <p:cNvGrpSpPr/>
          <p:nvPr/>
        </p:nvGrpSpPr>
        <p:grpSpPr>
          <a:xfrm>
            <a:off x="2501900" y="1549400"/>
            <a:ext cx="3060700" cy="3452989"/>
            <a:chOff x="2501900" y="1549400"/>
            <a:chExt cx="3060700" cy="3452989"/>
          </a:xfrm>
        </p:grpSpPr>
        <p:sp>
          <p:nvSpPr>
            <p:cNvPr id="89" name="Oval 88"/>
            <p:cNvSpPr/>
            <p:nvPr/>
          </p:nvSpPr>
          <p:spPr>
            <a:xfrm rot="1962888">
              <a:off x="3425031" y="4366047"/>
              <a:ext cx="186112" cy="206710"/>
            </a:xfrm>
            <a:prstGeom prst="ellipse">
              <a:avLst/>
            </a:prstGeom>
            <a:solidFill>
              <a:srgbClr val="660032">
                <a:alpha val="40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sp>
          <p:nvSpPr>
            <p:cNvPr id="90" name="Freihandform 89"/>
            <p:cNvSpPr/>
            <p:nvPr/>
          </p:nvSpPr>
          <p:spPr>
            <a:xfrm>
              <a:off x="3414889" y="4642556"/>
              <a:ext cx="268111" cy="359833"/>
            </a:xfrm>
            <a:custGeom>
              <a:avLst/>
              <a:gdLst>
                <a:gd name="connsiteX0" fmla="*/ 0 w 268111"/>
                <a:gd name="connsiteY0" fmla="*/ 21166 h 359833"/>
                <a:gd name="connsiteX1" fmla="*/ 155222 w 268111"/>
                <a:gd name="connsiteY1" fmla="*/ 0 h 359833"/>
                <a:gd name="connsiteX2" fmla="*/ 239889 w 268111"/>
                <a:gd name="connsiteY2" fmla="*/ 70555 h 359833"/>
                <a:gd name="connsiteX3" fmla="*/ 246944 w 268111"/>
                <a:gd name="connsiteY3" fmla="*/ 162277 h 359833"/>
                <a:gd name="connsiteX4" fmla="*/ 268111 w 268111"/>
                <a:gd name="connsiteY4" fmla="*/ 324555 h 359833"/>
                <a:gd name="connsiteX5" fmla="*/ 232833 w 268111"/>
                <a:gd name="connsiteY5" fmla="*/ 359833 h 359833"/>
                <a:gd name="connsiteX6" fmla="*/ 112889 w 268111"/>
                <a:gd name="connsiteY6" fmla="*/ 282222 h 359833"/>
                <a:gd name="connsiteX7" fmla="*/ 0 w 268111"/>
                <a:gd name="connsiteY7" fmla="*/ 21166 h 35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111" h="359833">
                  <a:moveTo>
                    <a:pt x="0" y="21166"/>
                  </a:moveTo>
                  <a:lnTo>
                    <a:pt x="155222" y="0"/>
                  </a:lnTo>
                  <a:lnTo>
                    <a:pt x="239889" y="70555"/>
                  </a:lnTo>
                  <a:lnTo>
                    <a:pt x="246944" y="162277"/>
                  </a:lnTo>
                  <a:lnTo>
                    <a:pt x="268111" y="324555"/>
                  </a:lnTo>
                  <a:lnTo>
                    <a:pt x="232833" y="359833"/>
                  </a:lnTo>
                  <a:lnTo>
                    <a:pt x="112889" y="282222"/>
                  </a:lnTo>
                  <a:lnTo>
                    <a:pt x="0" y="21166"/>
                  </a:lnTo>
                  <a:close/>
                </a:path>
              </a:pathLst>
            </a:custGeom>
            <a:solidFill>
              <a:srgbClr val="660032">
                <a:alpha val="40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sp>
          <p:nvSpPr>
            <p:cNvPr id="91" name="Freihandform 90"/>
            <p:cNvSpPr/>
            <p:nvPr/>
          </p:nvSpPr>
          <p:spPr>
            <a:xfrm>
              <a:off x="2501900" y="1549400"/>
              <a:ext cx="3060700" cy="2171700"/>
            </a:xfrm>
            <a:custGeom>
              <a:avLst/>
              <a:gdLst>
                <a:gd name="connsiteX0" fmla="*/ 749300 w 3060700"/>
                <a:gd name="connsiteY0" fmla="*/ 2171700 h 2171700"/>
                <a:gd name="connsiteX1" fmla="*/ 901700 w 3060700"/>
                <a:gd name="connsiteY1" fmla="*/ 1968500 h 2171700"/>
                <a:gd name="connsiteX2" fmla="*/ 1041400 w 3060700"/>
                <a:gd name="connsiteY2" fmla="*/ 1739900 h 2171700"/>
                <a:gd name="connsiteX3" fmla="*/ 1397000 w 3060700"/>
                <a:gd name="connsiteY3" fmla="*/ 1549400 h 2171700"/>
                <a:gd name="connsiteX4" fmla="*/ 1689100 w 3060700"/>
                <a:gd name="connsiteY4" fmla="*/ 1333500 h 2171700"/>
                <a:gd name="connsiteX5" fmla="*/ 1993900 w 3060700"/>
                <a:gd name="connsiteY5" fmla="*/ 1193800 h 2171700"/>
                <a:gd name="connsiteX6" fmla="*/ 2273300 w 3060700"/>
                <a:gd name="connsiteY6" fmla="*/ 1384300 h 2171700"/>
                <a:gd name="connsiteX7" fmla="*/ 2527300 w 3060700"/>
                <a:gd name="connsiteY7" fmla="*/ 1536700 h 2171700"/>
                <a:gd name="connsiteX8" fmla="*/ 2654300 w 3060700"/>
                <a:gd name="connsiteY8" fmla="*/ 1651000 h 2171700"/>
                <a:gd name="connsiteX9" fmla="*/ 2781300 w 3060700"/>
                <a:gd name="connsiteY9" fmla="*/ 1587500 h 2171700"/>
                <a:gd name="connsiteX10" fmla="*/ 2717800 w 3060700"/>
                <a:gd name="connsiteY10" fmla="*/ 1473200 h 2171700"/>
                <a:gd name="connsiteX11" fmla="*/ 2959100 w 3060700"/>
                <a:gd name="connsiteY11" fmla="*/ 1041400 h 2171700"/>
                <a:gd name="connsiteX12" fmla="*/ 2933700 w 3060700"/>
                <a:gd name="connsiteY12" fmla="*/ 863600 h 2171700"/>
                <a:gd name="connsiteX13" fmla="*/ 3060700 w 3060700"/>
                <a:gd name="connsiteY13" fmla="*/ 609600 h 2171700"/>
                <a:gd name="connsiteX14" fmla="*/ 2870200 w 3060700"/>
                <a:gd name="connsiteY14" fmla="*/ 469900 h 2171700"/>
                <a:gd name="connsiteX15" fmla="*/ 2552700 w 3060700"/>
                <a:gd name="connsiteY15" fmla="*/ 317500 h 2171700"/>
                <a:gd name="connsiteX16" fmla="*/ 2451100 w 3060700"/>
                <a:gd name="connsiteY16" fmla="*/ 203200 h 2171700"/>
                <a:gd name="connsiteX17" fmla="*/ 2336800 w 3060700"/>
                <a:gd name="connsiteY17" fmla="*/ 368300 h 2171700"/>
                <a:gd name="connsiteX18" fmla="*/ 1943100 w 3060700"/>
                <a:gd name="connsiteY18" fmla="*/ 355600 h 2171700"/>
                <a:gd name="connsiteX19" fmla="*/ 1854200 w 3060700"/>
                <a:gd name="connsiteY19" fmla="*/ 393700 h 2171700"/>
                <a:gd name="connsiteX20" fmla="*/ 1714500 w 3060700"/>
                <a:gd name="connsiteY20" fmla="*/ 342900 h 2171700"/>
                <a:gd name="connsiteX21" fmla="*/ 1435100 w 3060700"/>
                <a:gd name="connsiteY21" fmla="*/ 381000 h 2171700"/>
                <a:gd name="connsiteX22" fmla="*/ 1257300 w 3060700"/>
                <a:gd name="connsiteY22" fmla="*/ 355600 h 2171700"/>
                <a:gd name="connsiteX23" fmla="*/ 863600 w 3060700"/>
                <a:gd name="connsiteY23" fmla="*/ 355600 h 2171700"/>
                <a:gd name="connsiteX24" fmla="*/ 736600 w 3060700"/>
                <a:gd name="connsiteY24" fmla="*/ 342900 h 2171700"/>
                <a:gd name="connsiteX25" fmla="*/ 609600 w 3060700"/>
                <a:gd name="connsiteY25" fmla="*/ 101600 h 2171700"/>
                <a:gd name="connsiteX26" fmla="*/ 419100 w 3060700"/>
                <a:gd name="connsiteY26" fmla="*/ 0 h 2171700"/>
                <a:gd name="connsiteX27" fmla="*/ 0 w 3060700"/>
                <a:gd name="connsiteY27" fmla="*/ 279400 h 2171700"/>
                <a:gd name="connsiteX28" fmla="*/ 114300 w 3060700"/>
                <a:gd name="connsiteY28" fmla="*/ 431800 h 2171700"/>
                <a:gd name="connsiteX29" fmla="*/ 127000 w 3060700"/>
                <a:gd name="connsiteY29" fmla="*/ 711200 h 2171700"/>
                <a:gd name="connsiteX30" fmla="*/ 266700 w 3060700"/>
                <a:gd name="connsiteY30" fmla="*/ 647700 h 2171700"/>
                <a:gd name="connsiteX31" fmla="*/ 330200 w 3060700"/>
                <a:gd name="connsiteY31" fmla="*/ 762000 h 2171700"/>
                <a:gd name="connsiteX32" fmla="*/ 609600 w 3060700"/>
                <a:gd name="connsiteY32" fmla="*/ 723900 h 2171700"/>
                <a:gd name="connsiteX33" fmla="*/ 863600 w 3060700"/>
                <a:gd name="connsiteY33" fmla="*/ 749300 h 2171700"/>
                <a:gd name="connsiteX34" fmla="*/ 914400 w 3060700"/>
                <a:gd name="connsiteY34" fmla="*/ 901700 h 2171700"/>
                <a:gd name="connsiteX35" fmla="*/ 1016000 w 3060700"/>
                <a:gd name="connsiteY35" fmla="*/ 952500 h 2171700"/>
                <a:gd name="connsiteX36" fmla="*/ 939800 w 3060700"/>
                <a:gd name="connsiteY36" fmla="*/ 1130300 h 2171700"/>
                <a:gd name="connsiteX37" fmla="*/ 800100 w 3060700"/>
                <a:gd name="connsiteY37" fmla="*/ 1257300 h 2171700"/>
                <a:gd name="connsiteX38" fmla="*/ 800100 w 3060700"/>
                <a:gd name="connsiteY38" fmla="*/ 1574800 h 2171700"/>
                <a:gd name="connsiteX39" fmla="*/ 698500 w 3060700"/>
                <a:gd name="connsiteY39" fmla="*/ 1917700 h 2171700"/>
                <a:gd name="connsiteX40" fmla="*/ 596900 w 3060700"/>
                <a:gd name="connsiteY40" fmla="*/ 1930400 h 2171700"/>
                <a:gd name="connsiteX41" fmla="*/ 660400 w 3060700"/>
                <a:gd name="connsiteY41" fmla="*/ 2082800 h 2171700"/>
                <a:gd name="connsiteX42" fmla="*/ 749300 w 3060700"/>
                <a:gd name="connsiteY42" fmla="*/ 2171700 h 217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60700" h="2171700">
                  <a:moveTo>
                    <a:pt x="749300" y="2171700"/>
                  </a:moveTo>
                  <a:lnTo>
                    <a:pt x="901700" y="1968500"/>
                  </a:lnTo>
                  <a:lnTo>
                    <a:pt x="1041400" y="1739900"/>
                  </a:lnTo>
                  <a:lnTo>
                    <a:pt x="1397000" y="1549400"/>
                  </a:lnTo>
                  <a:lnTo>
                    <a:pt x="1689100" y="1333500"/>
                  </a:lnTo>
                  <a:lnTo>
                    <a:pt x="1993900" y="1193800"/>
                  </a:lnTo>
                  <a:lnTo>
                    <a:pt x="2273300" y="1384300"/>
                  </a:lnTo>
                  <a:lnTo>
                    <a:pt x="2527300" y="1536700"/>
                  </a:lnTo>
                  <a:lnTo>
                    <a:pt x="2654300" y="1651000"/>
                  </a:lnTo>
                  <a:lnTo>
                    <a:pt x="2781300" y="1587500"/>
                  </a:lnTo>
                  <a:lnTo>
                    <a:pt x="2717800" y="1473200"/>
                  </a:lnTo>
                  <a:lnTo>
                    <a:pt x="2959100" y="1041400"/>
                  </a:lnTo>
                  <a:lnTo>
                    <a:pt x="2933700" y="863600"/>
                  </a:lnTo>
                  <a:lnTo>
                    <a:pt x="3060700" y="609600"/>
                  </a:lnTo>
                  <a:lnTo>
                    <a:pt x="2870200" y="469900"/>
                  </a:lnTo>
                  <a:lnTo>
                    <a:pt x="2552700" y="317500"/>
                  </a:lnTo>
                  <a:lnTo>
                    <a:pt x="2451100" y="203200"/>
                  </a:lnTo>
                  <a:lnTo>
                    <a:pt x="2336800" y="368300"/>
                  </a:lnTo>
                  <a:lnTo>
                    <a:pt x="1943100" y="355600"/>
                  </a:lnTo>
                  <a:lnTo>
                    <a:pt x="1854200" y="393700"/>
                  </a:lnTo>
                  <a:lnTo>
                    <a:pt x="1714500" y="342900"/>
                  </a:lnTo>
                  <a:lnTo>
                    <a:pt x="1435100" y="381000"/>
                  </a:lnTo>
                  <a:lnTo>
                    <a:pt x="1257300" y="355600"/>
                  </a:lnTo>
                  <a:lnTo>
                    <a:pt x="863600" y="355600"/>
                  </a:lnTo>
                  <a:lnTo>
                    <a:pt x="736600" y="342900"/>
                  </a:lnTo>
                  <a:lnTo>
                    <a:pt x="609600" y="101600"/>
                  </a:lnTo>
                  <a:lnTo>
                    <a:pt x="419100" y="0"/>
                  </a:lnTo>
                  <a:lnTo>
                    <a:pt x="0" y="279400"/>
                  </a:lnTo>
                  <a:lnTo>
                    <a:pt x="114300" y="431800"/>
                  </a:lnTo>
                  <a:lnTo>
                    <a:pt x="127000" y="711200"/>
                  </a:lnTo>
                  <a:lnTo>
                    <a:pt x="266700" y="647700"/>
                  </a:lnTo>
                  <a:lnTo>
                    <a:pt x="330200" y="762000"/>
                  </a:lnTo>
                  <a:lnTo>
                    <a:pt x="609600" y="723900"/>
                  </a:lnTo>
                  <a:lnTo>
                    <a:pt x="863600" y="749300"/>
                  </a:lnTo>
                  <a:lnTo>
                    <a:pt x="914400" y="901700"/>
                  </a:lnTo>
                  <a:lnTo>
                    <a:pt x="1016000" y="952500"/>
                  </a:lnTo>
                  <a:lnTo>
                    <a:pt x="939800" y="1130300"/>
                  </a:lnTo>
                  <a:lnTo>
                    <a:pt x="800100" y="1257300"/>
                  </a:lnTo>
                  <a:lnTo>
                    <a:pt x="800100" y="1574800"/>
                  </a:lnTo>
                  <a:lnTo>
                    <a:pt x="698500" y="1917700"/>
                  </a:lnTo>
                  <a:lnTo>
                    <a:pt x="596900" y="1930400"/>
                  </a:lnTo>
                  <a:lnTo>
                    <a:pt x="660400" y="2082800"/>
                  </a:lnTo>
                  <a:lnTo>
                    <a:pt x="749300" y="2171700"/>
                  </a:lnTo>
                  <a:close/>
                </a:path>
              </a:pathLst>
            </a:custGeom>
            <a:solidFill>
              <a:srgbClr val="660032">
                <a:alpha val="40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r>
              <a:rPr lang="de-DE" dirty="0" smtClean="0"/>
              <a:t>: Die Nationalisten setzen sich in Spanien fest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2348234" y="1011867"/>
            <a:ext cx="6003601" cy="2699884"/>
            <a:chOff x="-126424" y="-4601245"/>
            <a:chExt cx="4564336" cy="4530027"/>
          </a:xfrm>
        </p:grpSpPr>
        <p:sp>
          <p:nvSpPr>
            <p:cNvPr id="6" name="Textfeld 5"/>
            <p:cNvSpPr txBox="1"/>
            <p:nvPr/>
          </p:nvSpPr>
          <p:spPr>
            <a:xfrm>
              <a:off x="1703029" y="-4601245"/>
              <a:ext cx="2734883" cy="87789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20. Juli 1936: Der Anführer der Nationalisten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Sanjurjo</a:t>
              </a:r>
              <a:r>
                <a:rPr lang="de-DE" sz="1400" dirty="0" smtClean="0">
                  <a:solidFill>
                    <a:srgbClr val="660032"/>
                  </a:solidFill>
                </a:rPr>
                <a:t> stirbt bei einem Flugzeugabsturz</a:t>
              </a:r>
            </a:p>
          </p:txBody>
        </p:sp>
        <p:cxnSp>
          <p:nvCxnSpPr>
            <p:cNvPr id="7" name="Gerade Verbindung mit Pfeil 6"/>
            <p:cNvCxnSpPr>
              <a:stCxn id="6" idx="1"/>
            </p:cNvCxnSpPr>
            <p:nvPr/>
          </p:nvCxnSpPr>
          <p:spPr>
            <a:xfrm rot="10800000" flipV="1">
              <a:off x="-126424" y="-4162300"/>
              <a:ext cx="1829454" cy="409108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" name="Gruppierung 18"/>
          <p:cNvGrpSpPr/>
          <p:nvPr/>
        </p:nvGrpSpPr>
        <p:grpSpPr>
          <a:xfrm>
            <a:off x="5711400" y="1535087"/>
            <a:ext cx="2997200" cy="894402"/>
            <a:chOff x="5167535" y="-6417332"/>
            <a:chExt cx="2734883" cy="1500683"/>
          </a:xfrm>
        </p:grpSpPr>
        <p:sp>
          <p:nvSpPr>
            <p:cNvPr id="9" name="Textfeld 8"/>
            <p:cNvSpPr txBox="1"/>
            <p:nvPr/>
          </p:nvSpPr>
          <p:spPr>
            <a:xfrm>
              <a:off x="5167535" y="-5794540"/>
              <a:ext cx="2734883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660032"/>
                  </a:solidFill>
                </a:rPr>
                <a:t>Mola</a:t>
              </a:r>
              <a:r>
                <a:rPr lang="de-DE" sz="1400" dirty="0" smtClean="0">
                  <a:solidFill>
                    <a:srgbClr val="660032"/>
                  </a:solidFill>
                </a:rPr>
                <a:t> ist de facto Kommandeur im Norden &amp; Franco im Süden</a:t>
              </a:r>
            </a:p>
          </p:txBody>
        </p:sp>
        <p:cxnSp>
          <p:nvCxnSpPr>
            <p:cNvPr id="10" name="Gerade Verbindung mit Pfeil 9"/>
            <p:cNvCxnSpPr>
              <a:stCxn id="6" idx="2"/>
              <a:endCxn id="9" idx="0"/>
            </p:cNvCxnSpPr>
            <p:nvPr/>
          </p:nvCxnSpPr>
          <p:spPr>
            <a:xfrm rot="16200000" flipH="1">
              <a:off x="5923922" y="-6405594"/>
              <a:ext cx="622792" cy="599316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" name="Gruppierung 18"/>
          <p:cNvGrpSpPr/>
          <p:nvPr/>
        </p:nvGrpSpPr>
        <p:grpSpPr>
          <a:xfrm>
            <a:off x="117202" y="1666096"/>
            <a:ext cx="2534078" cy="1552640"/>
            <a:chOff x="1703029" y="-5966978"/>
            <a:chExt cx="2762576" cy="2605113"/>
          </a:xfrm>
        </p:grpSpPr>
        <p:sp>
          <p:nvSpPr>
            <p:cNvPr id="12" name="Textfeld 11"/>
            <p:cNvSpPr txBox="1"/>
            <p:nvPr/>
          </p:nvSpPr>
          <p:spPr>
            <a:xfrm>
              <a:off x="1703029" y="-4601240"/>
              <a:ext cx="2734883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21. Juli 1936: Die Nationalisten nehmen die wichtigste Marinebasis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Ferrol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13" name="Gerade Verbindung mit Pfeil 12"/>
            <p:cNvCxnSpPr>
              <a:endCxn id="12" idx="0"/>
            </p:cNvCxnSpPr>
            <p:nvPr/>
          </p:nvCxnSpPr>
          <p:spPr>
            <a:xfrm rot="10800000" flipV="1">
              <a:off x="3070472" y="-5966978"/>
              <a:ext cx="1395133" cy="136573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1" name="Gruppierung 18"/>
          <p:cNvGrpSpPr/>
          <p:nvPr/>
        </p:nvGrpSpPr>
        <p:grpSpPr>
          <a:xfrm>
            <a:off x="3751001" y="3791744"/>
            <a:ext cx="4972921" cy="954107"/>
            <a:chOff x="381870" y="-4601240"/>
            <a:chExt cx="4056042" cy="1600858"/>
          </a:xfrm>
        </p:grpSpPr>
        <p:sp>
          <p:nvSpPr>
            <p:cNvPr id="15" name="Textfeld 14"/>
            <p:cNvSpPr txBox="1"/>
            <p:nvPr/>
          </p:nvSpPr>
          <p:spPr>
            <a:xfrm>
              <a:off x="1703029" y="-4601240"/>
              <a:ext cx="2734883" cy="160085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Juli – Okt. 1936: Nationalistische Truppen werden von Marokko per Schiff &amp; Lufttransport durch deutsche Flugzeuge nach Sevilla &amp; Südspanien gebracht</a:t>
              </a:r>
            </a:p>
          </p:txBody>
        </p:sp>
        <p:cxnSp>
          <p:nvCxnSpPr>
            <p:cNvPr id="16" name="Gerade Verbindung mit Pfeil 15"/>
            <p:cNvCxnSpPr>
              <a:endCxn id="15" idx="1"/>
            </p:cNvCxnSpPr>
            <p:nvPr/>
          </p:nvCxnSpPr>
          <p:spPr>
            <a:xfrm flipV="1">
              <a:off x="381870" y="-3800810"/>
              <a:ext cx="1321159" cy="46611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81" name="Gerade Verbindung mit Pfeil 80"/>
          <p:cNvCxnSpPr/>
          <p:nvPr/>
        </p:nvCxnSpPr>
        <p:spPr>
          <a:xfrm rot="16200000" flipV="1">
            <a:off x="3263121" y="5027890"/>
            <a:ext cx="894281" cy="240026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660032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grpSp>
        <p:nvGrpSpPr>
          <p:cNvPr id="84" name="Gruppierung 18"/>
          <p:cNvGrpSpPr/>
          <p:nvPr/>
        </p:nvGrpSpPr>
        <p:grpSpPr>
          <a:xfrm>
            <a:off x="5864837" y="4745850"/>
            <a:ext cx="2997200" cy="1090796"/>
            <a:chOff x="5293562" y="-6522880"/>
            <a:chExt cx="2734883" cy="1830202"/>
          </a:xfrm>
        </p:grpSpPr>
        <p:sp>
          <p:nvSpPr>
            <p:cNvPr id="85" name="Textfeld 84"/>
            <p:cNvSpPr txBox="1"/>
            <p:nvPr/>
          </p:nvSpPr>
          <p:spPr>
            <a:xfrm>
              <a:off x="5293562" y="-5932053"/>
              <a:ext cx="2734883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Sep. 1936 – März 1937: Die Nationalisten gewinnen die Kontrolle über Südwest-Spanien</a:t>
              </a:r>
            </a:p>
          </p:txBody>
        </p:sp>
        <p:cxnSp>
          <p:nvCxnSpPr>
            <p:cNvPr id="86" name="Gerade Verbindung mit Pfeil 9"/>
            <p:cNvCxnSpPr>
              <a:stCxn id="15" idx="2"/>
              <a:endCxn id="85" idx="0"/>
            </p:cNvCxnSpPr>
            <p:nvPr/>
          </p:nvCxnSpPr>
          <p:spPr>
            <a:xfrm rot="16200000" flipH="1">
              <a:off x="6221386" y="-6371670"/>
              <a:ext cx="590828" cy="288407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8" name="Gruppierung 67"/>
          <p:cNvGrpSpPr/>
          <p:nvPr/>
        </p:nvGrpSpPr>
        <p:grpSpPr>
          <a:xfrm>
            <a:off x="117202" y="3688908"/>
            <a:ext cx="2013375" cy="2598843"/>
            <a:chOff x="117202" y="3688908"/>
            <a:chExt cx="2013375" cy="2598843"/>
          </a:xfrm>
        </p:grpSpPr>
        <p:pic>
          <p:nvPicPr>
            <p:cNvPr id="66" name="Bild 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202" y="3688908"/>
              <a:ext cx="2013375" cy="259884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67" name="Textfeld 66"/>
            <p:cNvSpPr txBox="1"/>
            <p:nvPr/>
          </p:nvSpPr>
          <p:spPr>
            <a:xfrm>
              <a:off x="117202" y="5979974"/>
              <a:ext cx="2013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José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Sanjurjo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uppierung 87"/>
          <p:cNvGrpSpPr/>
          <p:nvPr/>
        </p:nvGrpSpPr>
        <p:grpSpPr>
          <a:xfrm>
            <a:off x="1906224" y="1358900"/>
            <a:ext cx="5131101" cy="4320000"/>
            <a:chOff x="1906224" y="1358900"/>
            <a:chExt cx="5131101" cy="4320000"/>
          </a:xfrm>
        </p:grpSpPr>
        <p:pic>
          <p:nvPicPr>
            <p:cNvPr id="89" name="Bild 8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9300" y="1358900"/>
              <a:ext cx="5018025" cy="43200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0" name="Freihandform 89"/>
            <p:cNvSpPr/>
            <p:nvPr/>
          </p:nvSpPr>
          <p:spPr>
            <a:xfrm>
              <a:off x="2495550" y="2273300"/>
              <a:ext cx="946150" cy="2273300"/>
            </a:xfrm>
            <a:custGeom>
              <a:avLst/>
              <a:gdLst>
                <a:gd name="connsiteX0" fmla="*/ 0 w 946150"/>
                <a:gd name="connsiteY0" fmla="*/ 127000 h 2273300"/>
                <a:gd name="connsiteX1" fmla="*/ 107950 w 946150"/>
                <a:gd name="connsiteY1" fmla="*/ 38100 h 2273300"/>
                <a:gd name="connsiteX2" fmla="*/ 209550 w 946150"/>
                <a:gd name="connsiteY2" fmla="*/ 19050 h 2273300"/>
                <a:gd name="connsiteX3" fmla="*/ 241300 w 946150"/>
                <a:gd name="connsiteY3" fmla="*/ 0 h 2273300"/>
                <a:gd name="connsiteX4" fmla="*/ 285750 w 946150"/>
                <a:gd name="connsiteY4" fmla="*/ 38100 h 2273300"/>
                <a:gd name="connsiteX5" fmla="*/ 254000 w 946150"/>
                <a:gd name="connsiteY5" fmla="*/ 95250 h 2273300"/>
                <a:gd name="connsiteX6" fmla="*/ 266700 w 946150"/>
                <a:gd name="connsiteY6" fmla="*/ 158750 h 2273300"/>
                <a:gd name="connsiteX7" fmla="*/ 311150 w 946150"/>
                <a:gd name="connsiteY7" fmla="*/ 139700 h 2273300"/>
                <a:gd name="connsiteX8" fmla="*/ 355600 w 946150"/>
                <a:gd name="connsiteY8" fmla="*/ 101600 h 2273300"/>
                <a:gd name="connsiteX9" fmla="*/ 355600 w 946150"/>
                <a:gd name="connsiteY9" fmla="*/ 101600 h 2273300"/>
                <a:gd name="connsiteX10" fmla="*/ 438150 w 946150"/>
                <a:gd name="connsiteY10" fmla="*/ 107950 h 2273300"/>
                <a:gd name="connsiteX11" fmla="*/ 438150 w 946150"/>
                <a:gd name="connsiteY11" fmla="*/ 107950 h 2273300"/>
                <a:gd name="connsiteX12" fmla="*/ 495300 w 946150"/>
                <a:gd name="connsiteY12" fmla="*/ 127000 h 2273300"/>
                <a:gd name="connsiteX13" fmla="*/ 495300 w 946150"/>
                <a:gd name="connsiteY13" fmla="*/ 127000 h 2273300"/>
                <a:gd name="connsiteX14" fmla="*/ 495300 w 946150"/>
                <a:gd name="connsiteY14" fmla="*/ 127000 h 2273300"/>
                <a:gd name="connsiteX15" fmla="*/ 596900 w 946150"/>
                <a:gd name="connsiteY15" fmla="*/ 114300 h 2273300"/>
                <a:gd name="connsiteX16" fmla="*/ 622300 w 946150"/>
                <a:gd name="connsiteY16" fmla="*/ 76200 h 2273300"/>
                <a:gd name="connsiteX17" fmla="*/ 723900 w 946150"/>
                <a:gd name="connsiteY17" fmla="*/ 88900 h 2273300"/>
                <a:gd name="connsiteX18" fmla="*/ 723900 w 946150"/>
                <a:gd name="connsiteY18" fmla="*/ 88900 h 2273300"/>
                <a:gd name="connsiteX19" fmla="*/ 806450 w 946150"/>
                <a:gd name="connsiteY19" fmla="*/ 95250 h 2273300"/>
                <a:gd name="connsiteX20" fmla="*/ 806450 w 946150"/>
                <a:gd name="connsiteY20" fmla="*/ 95250 h 2273300"/>
                <a:gd name="connsiteX21" fmla="*/ 838200 w 946150"/>
                <a:gd name="connsiteY21" fmla="*/ 152400 h 2273300"/>
                <a:gd name="connsiteX22" fmla="*/ 838200 w 946150"/>
                <a:gd name="connsiteY22" fmla="*/ 222250 h 2273300"/>
                <a:gd name="connsiteX23" fmla="*/ 876300 w 946150"/>
                <a:gd name="connsiteY23" fmla="*/ 215900 h 2273300"/>
                <a:gd name="connsiteX24" fmla="*/ 927100 w 946150"/>
                <a:gd name="connsiteY24" fmla="*/ 222250 h 2273300"/>
                <a:gd name="connsiteX25" fmla="*/ 946150 w 946150"/>
                <a:gd name="connsiteY25" fmla="*/ 260350 h 2273300"/>
                <a:gd name="connsiteX26" fmla="*/ 914400 w 946150"/>
                <a:gd name="connsiteY26" fmla="*/ 355600 h 2273300"/>
                <a:gd name="connsiteX27" fmla="*/ 838200 w 946150"/>
                <a:gd name="connsiteY27" fmla="*/ 412750 h 2273300"/>
                <a:gd name="connsiteX28" fmla="*/ 762000 w 946150"/>
                <a:gd name="connsiteY28" fmla="*/ 438150 h 2273300"/>
                <a:gd name="connsiteX29" fmla="*/ 736600 w 946150"/>
                <a:gd name="connsiteY29" fmla="*/ 514350 h 2273300"/>
                <a:gd name="connsiteX30" fmla="*/ 685800 w 946150"/>
                <a:gd name="connsiteY30" fmla="*/ 520700 h 2273300"/>
                <a:gd name="connsiteX31" fmla="*/ 742950 w 946150"/>
                <a:gd name="connsiteY31" fmla="*/ 603250 h 2273300"/>
                <a:gd name="connsiteX32" fmla="*/ 730250 w 946150"/>
                <a:gd name="connsiteY32" fmla="*/ 641350 h 2273300"/>
                <a:gd name="connsiteX33" fmla="*/ 742950 w 946150"/>
                <a:gd name="connsiteY33" fmla="*/ 704850 h 2273300"/>
                <a:gd name="connsiteX34" fmla="*/ 742950 w 946150"/>
                <a:gd name="connsiteY34" fmla="*/ 755650 h 2273300"/>
                <a:gd name="connsiteX35" fmla="*/ 717550 w 946150"/>
                <a:gd name="connsiteY35" fmla="*/ 787400 h 2273300"/>
                <a:gd name="connsiteX36" fmla="*/ 749300 w 946150"/>
                <a:gd name="connsiteY36" fmla="*/ 850900 h 2273300"/>
                <a:gd name="connsiteX37" fmla="*/ 692150 w 946150"/>
                <a:gd name="connsiteY37" fmla="*/ 889000 h 2273300"/>
                <a:gd name="connsiteX38" fmla="*/ 647700 w 946150"/>
                <a:gd name="connsiteY38" fmla="*/ 920750 h 2273300"/>
                <a:gd name="connsiteX39" fmla="*/ 685800 w 946150"/>
                <a:gd name="connsiteY39" fmla="*/ 946150 h 2273300"/>
                <a:gd name="connsiteX40" fmla="*/ 685800 w 946150"/>
                <a:gd name="connsiteY40" fmla="*/ 946150 h 2273300"/>
                <a:gd name="connsiteX41" fmla="*/ 717550 w 946150"/>
                <a:gd name="connsiteY41" fmla="*/ 1003300 h 2273300"/>
                <a:gd name="connsiteX42" fmla="*/ 698500 w 946150"/>
                <a:gd name="connsiteY42" fmla="*/ 1060450 h 2273300"/>
                <a:gd name="connsiteX43" fmla="*/ 698500 w 946150"/>
                <a:gd name="connsiteY43" fmla="*/ 1060450 h 2273300"/>
                <a:gd name="connsiteX44" fmla="*/ 673100 w 946150"/>
                <a:gd name="connsiteY44" fmla="*/ 1143000 h 2273300"/>
                <a:gd name="connsiteX45" fmla="*/ 584200 w 946150"/>
                <a:gd name="connsiteY45" fmla="*/ 1155700 h 2273300"/>
                <a:gd name="connsiteX46" fmla="*/ 482600 w 946150"/>
                <a:gd name="connsiteY46" fmla="*/ 1162050 h 2273300"/>
                <a:gd name="connsiteX47" fmla="*/ 533400 w 946150"/>
                <a:gd name="connsiteY47" fmla="*/ 1238250 h 2273300"/>
                <a:gd name="connsiteX48" fmla="*/ 571500 w 946150"/>
                <a:gd name="connsiteY48" fmla="*/ 1270000 h 2273300"/>
                <a:gd name="connsiteX49" fmla="*/ 571500 w 946150"/>
                <a:gd name="connsiteY49" fmla="*/ 1320800 h 2273300"/>
                <a:gd name="connsiteX50" fmla="*/ 603250 w 946150"/>
                <a:gd name="connsiteY50" fmla="*/ 1377950 h 2273300"/>
                <a:gd name="connsiteX51" fmla="*/ 647700 w 946150"/>
                <a:gd name="connsiteY51" fmla="*/ 1416050 h 2273300"/>
                <a:gd name="connsiteX52" fmla="*/ 692150 w 946150"/>
                <a:gd name="connsiteY52" fmla="*/ 1428750 h 2273300"/>
                <a:gd name="connsiteX53" fmla="*/ 666750 w 946150"/>
                <a:gd name="connsiteY53" fmla="*/ 1517650 h 2273300"/>
                <a:gd name="connsiteX54" fmla="*/ 584200 w 946150"/>
                <a:gd name="connsiteY54" fmla="*/ 1574800 h 2273300"/>
                <a:gd name="connsiteX55" fmla="*/ 584200 w 946150"/>
                <a:gd name="connsiteY55" fmla="*/ 1631950 h 2273300"/>
                <a:gd name="connsiteX56" fmla="*/ 552450 w 946150"/>
                <a:gd name="connsiteY56" fmla="*/ 1708150 h 2273300"/>
                <a:gd name="connsiteX57" fmla="*/ 635000 w 946150"/>
                <a:gd name="connsiteY57" fmla="*/ 1822450 h 2273300"/>
                <a:gd name="connsiteX58" fmla="*/ 704850 w 946150"/>
                <a:gd name="connsiteY58" fmla="*/ 1816100 h 2273300"/>
                <a:gd name="connsiteX59" fmla="*/ 660400 w 946150"/>
                <a:gd name="connsiteY59" fmla="*/ 1905000 h 2273300"/>
                <a:gd name="connsiteX60" fmla="*/ 660400 w 946150"/>
                <a:gd name="connsiteY60" fmla="*/ 1905000 h 2273300"/>
                <a:gd name="connsiteX61" fmla="*/ 571500 w 946150"/>
                <a:gd name="connsiteY61" fmla="*/ 1917700 h 2273300"/>
                <a:gd name="connsiteX62" fmla="*/ 558800 w 946150"/>
                <a:gd name="connsiteY62" fmla="*/ 1981200 h 2273300"/>
                <a:gd name="connsiteX63" fmla="*/ 514350 w 946150"/>
                <a:gd name="connsiteY63" fmla="*/ 2012950 h 2273300"/>
                <a:gd name="connsiteX64" fmla="*/ 476250 w 946150"/>
                <a:gd name="connsiteY64" fmla="*/ 2108200 h 2273300"/>
                <a:gd name="connsiteX65" fmla="*/ 520700 w 946150"/>
                <a:gd name="connsiteY65" fmla="*/ 2165350 h 2273300"/>
                <a:gd name="connsiteX66" fmla="*/ 533400 w 946150"/>
                <a:gd name="connsiteY66" fmla="*/ 227330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46150" h="2273300">
                  <a:moveTo>
                    <a:pt x="0" y="127000"/>
                  </a:moveTo>
                  <a:lnTo>
                    <a:pt x="107950" y="38100"/>
                  </a:lnTo>
                  <a:lnTo>
                    <a:pt x="209550" y="19050"/>
                  </a:lnTo>
                  <a:lnTo>
                    <a:pt x="241300" y="0"/>
                  </a:lnTo>
                  <a:lnTo>
                    <a:pt x="285750" y="38100"/>
                  </a:lnTo>
                  <a:lnTo>
                    <a:pt x="254000" y="95250"/>
                  </a:lnTo>
                  <a:lnTo>
                    <a:pt x="266700" y="158750"/>
                  </a:lnTo>
                  <a:lnTo>
                    <a:pt x="311150" y="139700"/>
                  </a:lnTo>
                  <a:lnTo>
                    <a:pt x="355600" y="101600"/>
                  </a:lnTo>
                  <a:lnTo>
                    <a:pt x="355600" y="101600"/>
                  </a:lnTo>
                  <a:lnTo>
                    <a:pt x="438150" y="107950"/>
                  </a:lnTo>
                  <a:lnTo>
                    <a:pt x="438150" y="10795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596900" y="114300"/>
                  </a:lnTo>
                  <a:lnTo>
                    <a:pt x="622300" y="76200"/>
                  </a:lnTo>
                  <a:lnTo>
                    <a:pt x="723900" y="88900"/>
                  </a:lnTo>
                  <a:lnTo>
                    <a:pt x="723900" y="88900"/>
                  </a:lnTo>
                  <a:lnTo>
                    <a:pt x="806450" y="95250"/>
                  </a:lnTo>
                  <a:lnTo>
                    <a:pt x="806450" y="95250"/>
                  </a:lnTo>
                  <a:lnTo>
                    <a:pt x="838200" y="152400"/>
                  </a:lnTo>
                  <a:lnTo>
                    <a:pt x="838200" y="222250"/>
                  </a:lnTo>
                  <a:lnTo>
                    <a:pt x="876300" y="215900"/>
                  </a:lnTo>
                  <a:lnTo>
                    <a:pt x="927100" y="222250"/>
                  </a:lnTo>
                  <a:lnTo>
                    <a:pt x="946150" y="260350"/>
                  </a:lnTo>
                  <a:lnTo>
                    <a:pt x="914400" y="355600"/>
                  </a:lnTo>
                  <a:lnTo>
                    <a:pt x="838200" y="412750"/>
                  </a:lnTo>
                  <a:lnTo>
                    <a:pt x="762000" y="438150"/>
                  </a:lnTo>
                  <a:cubicBezTo>
                    <a:pt x="735978" y="522723"/>
                    <a:pt x="736600" y="549490"/>
                    <a:pt x="736600" y="514350"/>
                  </a:cubicBezTo>
                  <a:lnTo>
                    <a:pt x="685800" y="520700"/>
                  </a:lnTo>
                  <a:lnTo>
                    <a:pt x="742950" y="603250"/>
                  </a:lnTo>
                  <a:lnTo>
                    <a:pt x="730250" y="641350"/>
                  </a:lnTo>
                  <a:lnTo>
                    <a:pt x="742950" y="704850"/>
                  </a:lnTo>
                  <a:lnTo>
                    <a:pt x="742950" y="755650"/>
                  </a:lnTo>
                  <a:lnTo>
                    <a:pt x="717550" y="787400"/>
                  </a:lnTo>
                  <a:lnTo>
                    <a:pt x="749300" y="850900"/>
                  </a:lnTo>
                  <a:lnTo>
                    <a:pt x="692150" y="889000"/>
                  </a:lnTo>
                  <a:lnTo>
                    <a:pt x="647700" y="920750"/>
                  </a:lnTo>
                  <a:lnTo>
                    <a:pt x="685800" y="946150"/>
                  </a:lnTo>
                  <a:lnTo>
                    <a:pt x="685800" y="946150"/>
                  </a:lnTo>
                  <a:lnTo>
                    <a:pt x="717550" y="1003300"/>
                  </a:lnTo>
                  <a:lnTo>
                    <a:pt x="698500" y="1060450"/>
                  </a:lnTo>
                  <a:lnTo>
                    <a:pt x="698500" y="1060450"/>
                  </a:lnTo>
                  <a:lnTo>
                    <a:pt x="673100" y="1143000"/>
                  </a:lnTo>
                  <a:lnTo>
                    <a:pt x="584200" y="1155700"/>
                  </a:lnTo>
                  <a:lnTo>
                    <a:pt x="482600" y="1162050"/>
                  </a:lnTo>
                  <a:lnTo>
                    <a:pt x="533400" y="1238250"/>
                  </a:lnTo>
                  <a:lnTo>
                    <a:pt x="571500" y="1270000"/>
                  </a:lnTo>
                  <a:lnTo>
                    <a:pt x="571500" y="1320800"/>
                  </a:lnTo>
                  <a:lnTo>
                    <a:pt x="603250" y="1377950"/>
                  </a:lnTo>
                  <a:lnTo>
                    <a:pt x="647700" y="1416050"/>
                  </a:lnTo>
                  <a:lnTo>
                    <a:pt x="692150" y="1428750"/>
                  </a:lnTo>
                  <a:lnTo>
                    <a:pt x="666750" y="1517650"/>
                  </a:lnTo>
                  <a:lnTo>
                    <a:pt x="584200" y="1574800"/>
                  </a:lnTo>
                  <a:lnTo>
                    <a:pt x="584200" y="1631950"/>
                  </a:lnTo>
                  <a:lnTo>
                    <a:pt x="552450" y="1708150"/>
                  </a:lnTo>
                  <a:lnTo>
                    <a:pt x="635000" y="1822450"/>
                  </a:lnTo>
                  <a:lnTo>
                    <a:pt x="704850" y="1816100"/>
                  </a:lnTo>
                  <a:lnTo>
                    <a:pt x="660400" y="1905000"/>
                  </a:lnTo>
                  <a:lnTo>
                    <a:pt x="660400" y="1905000"/>
                  </a:lnTo>
                  <a:lnTo>
                    <a:pt x="571500" y="1917700"/>
                  </a:lnTo>
                  <a:lnTo>
                    <a:pt x="558800" y="1981200"/>
                  </a:lnTo>
                  <a:lnTo>
                    <a:pt x="514350" y="2012950"/>
                  </a:lnTo>
                  <a:lnTo>
                    <a:pt x="476250" y="2108200"/>
                  </a:lnTo>
                  <a:lnTo>
                    <a:pt x="520700" y="2165350"/>
                  </a:lnTo>
                  <a:lnTo>
                    <a:pt x="533400" y="2273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1" name="Freihandform 90"/>
            <p:cNvSpPr/>
            <p:nvPr/>
          </p:nvSpPr>
          <p:spPr>
            <a:xfrm>
              <a:off x="5003800" y="1676400"/>
              <a:ext cx="1744133" cy="495300"/>
            </a:xfrm>
            <a:custGeom>
              <a:avLst/>
              <a:gdLst>
                <a:gd name="connsiteX0" fmla="*/ 1744133 w 1744133"/>
                <a:gd name="connsiteY0" fmla="*/ 448733 h 495300"/>
                <a:gd name="connsiteX1" fmla="*/ 1706033 w 1744133"/>
                <a:gd name="connsiteY1" fmla="*/ 440267 h 495300"/>
                <a:gd name="connsiteX2" fmla="*/ 1642533 w 1744133"/>
                <a:gd name="connsiteY2" fmla="*/ 431800 h 495300"/>
                <a:gd name="connsiteX3" fmla="*/ 1595967 w 1744133"/>
                <a:gd name="connsiteY3" fmla="*/ 465667 h 495300"/>
                <a:gd name="connsiteX4" fmla="*/ 1562100 w 1744133"/>
                <a:gd name="connsiteY4" fmla="*/ 482600 h 495300"/>
                <a:gd name="connsiteX5" fmla="*/ 1502833 w 1744133"/>
                <a:gd name="connsiteY5" fmla="*/ 495300 h 495300"/>
                <a:gd name="connsiteX6" fmla="*/ 1473200 w 1744133"/>
                <a:gd name="connsiteY6" fmla="*/ 478367 h 495300"/>
                <a:gd name="connsiteX7" fmla="*/ 1413933 w 1744133"/>
                <a:gd name="connsiteY7" fmla="*/ 448733 h 495300"/>
                <a:gd name="connsiteX8" fmla="*/ 1375833 w 1744133"/>
                <a:gd name="connsiteY8" fmla="*/ 465667 h 495300"/>
                <a:gd name="connsiteX9" fmla="*/ 1358900 w 1744133"/>
                <a:gd name="connsiteY9" fmla="*/ 495300 h 495300"/>
                <a:gd name="connsiteX10" fmla="*/ 1333500 w 1744133"/>
                <a:gd name="connsiteY10" fmla="*/ 486833 h 495300"/>
                <a:gd name="connsiteX11" fmla="*/ 1295400 w 1744133"/>
                <a:gd name="connsiteY11" fmla="*/ 440267 h 495300"/>
                <a:gd name="connsiteX12" fmla="*/ 1231900 w 1744133"/>
                <a:gd name="connsiteY12" fmla="*/ 419100 h 495300"/>
                <a:gd name="connsiteX13" fmla="*/ 1189567 w 1744133"/>
                <a:gd name="connsiteY13" fmla="*/ 444500 h 495300"/>
                <a:gd name="connsiteX14" fmla="*/ 1155700 w 1744133"/>
                <a:gd name="connsiteY14" fmla="*/ 448733 h 495300"/>
                <a:gd name="connsiteX15" fmla="*/ 1130300 w 1744133"/>
                <a:gd name="connsiteY15" fmla="*/ 414867 h 495300"/>
                <a:gd name="connsiteX16" fmla="*/ 1134533 w 1744133"/>
                <a:gd name="connsiteY16" fmla="*/ 364067 h 495300"/>
                <a:gd name="connsiteX17" fmla="*/ 1100667 w 1744133"/>
                <a:gd name="connsiteY17" fmla="*/ 317500 h 495300"/>
                <a:gd name="connsiteX18" fmla="*/ 1041400 w 1744133"/>
                <a:gd name="connsiteY18" fmla="*/ 321733 h 495300"/>
                <a:gd name="connsiteX19" fmla="*/ 1003300 w 1744133"/>
                <a:gd name="connsiteY19" fmla="*/ 283633 h 495300"/>
                <a:gd name="connsiteX20" fmla="*/ 956733 w 1744133"/>
                <a:gd name="connsiteY20" fmla="*/ 279400 h 495300"/>
                <a:gd name="connsiteX21" fmla="*/ 872067 w 1744133"/>
                <a:gd name="connsiteY21" fmla="*/ 254000 h 495300"/>
                <a:gd name="connsiteX22" fmla="*/ 863600 w 1744133"/>
                <a:gd name="connsiteY22" fmla="*/ 330200 h 495300"/>
                <a:gd name="connsiteX23" fmla="*/ 787400 w 1744133"/>
                <a:gd name="connsiteY23" fmla="*/ 330200 h 495300"/>
                <a:gd name="connsiteX24" fmla="*/ 749300 w 1744133"/>
                <a:gd name="connsiteY24" fmla="*/ 317500 h 495300"/>
                <a:gd name="connsiteX25" fmla="*/ 723900 w 1744133"/>
                <a:gd name="connsiteY25" fmla="*/ 325967 h 495300"/>
                <a:gd name="connsiteX26" fmla="*/ 685800 w 1744133"/>
                <a:gd name="connsiteY26" fmla="*/ 304800 h 495300"/>
                <a:gd name="connsiteX27" fmla="*/ 605367 w 1744133"/>
                <a:gd name="connsiteY27" fmla="*/ 330200 h 495300"/>
                <a:gd name="connsiteX28" fmla="*/ 567267 w 1744133"/>
                <a:gd name="connsiteY28" fmla="*/ 275167 h 495300"/>
                <a:gd name="connsiteX29" fmla="*/ 512233 w 1744133"/>
                <a:gd name="connsiteY29" fmla="*/ 249767 h 495300"/>
                <a:gd name="connsiteX30" fmla="*/ 461433 w 1744133"/>
                <a:gd name="connsiteY30" fmla="*/ 292100 h 495300"/>
                <a:gd name="connsiteX31" fmla="*/ 368300 w 1744133"/>
                <a:gd name="connsiteY31" fmla="*/ 245533 h 495300"/>
                <a:gd name="connsiteX32" fmla="*/ 359833 w 1744133"/>
                <a:gd name="connsiteY32" fmla="*/ 190500 h 495300"/>
                <a:gd name="connsiteX33" fmla="*/ 304800 w 1744133"/>
                <a:gd name="connsiteY33" fmla="*/ 198967 h 495300"/>
                <a:gd name="connsiteX34" fmla="*/ 224367 w 1744133"/>
                <a:gd name="connsiteY34" fmla="*/ 173567 h 495300"/>
                <a:gd name="connsiteX35" fmla="*/ 169333 w 1744133"/>
                <a:gd name="connsiteY35" fmla="*/ 152400 h 495300"/>
                <a:gd name="connsiteX36" fmla="*/ 160867 w 1744133"/>
                <a:gd name="connsiteY36" fmla="*/ 122767 h 495300"/>
                <a:gd name="connsiteX37" fmla="*/ 143933 w 1744133"/>
                <a:gd name="connsiteY37" fmla="*/ 160867 h 495300"/>
                <a:gd name="connsiteX38" fmla="*/ 105833 w 1744133"/>
                <a:gd name="connsiteY38" fmla="*/ 135467 h 495300"/>
                <a:gd name="connsiteX39" fmla="*/ 148167 w 1744133"/>
                <a:gd name="connsiteY39" fmla="*/ 84667 h 495300"/>
                <a:gd name="connsiteX40" fmla="*/ 135467 w 1744133"/>
                <a:gd name="connsiteY40" fmla="*/ 50800 h 495300"/>
                <a:gd name="connsiteX41" fmla="*/ 101600 w 1744133"/>
                <a:gd name="connsiteY41" fmla="*/ 42333 h 495300"/>
                <a:gd name="connsiteX42" fmla="*/ 55033 w 1744133"/>
                <a:gd name="connsiteY42" fmla="*/ 55033 h 495300"/>
                <a:gd name="connsiteX43" fmla="*/ 42333 w 1744133"/>
                <a:gd name="connsiteY43" fmla="*/ 29633 h 495300"/>
                <a:gd name="connsiteX44" fmla="*/ 16933 w 1744133"/>
                <a:gd name="connsiteY44" fmla="*/ 33867 h 495300"/>
                <a:gd name="connsiteX45" fmla="*/ 0 w 1744133"/>
                <a:gd name="connsiteY45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4133" h="495300">
                  <a:moveTo>
                    <a:pt x="1744133" y="448733"/>
                  </a:moveTo>
                  <a:lnTo>
                    <a:pt x="1706033" y="440267"/>
                  </a:lnTo>
                  <a:lnTo>
                    <a:pt x="1642533" y="431800"/>
                  </a:lnTo>
                  <a:lnTo>
                    <a:pt x="1595967" y="465667"/>
                  </a:lnTo>
                  <a:lnTo>
                    <a:pt x="1562100" y="482600"/>
                  </a:lnTo>
                  <a:lnTo>
                    <a:pt x="1502833" y="495300"/>
                  </a:lnTo>
                  <a:lnTo>
                    <a:pt x="1473200" y="478367"/>
                  </a:lnTo>
                  <a:lnTo>
                    <a:pt x="1413933" y="448733"/>
                  </a:lnTo>
                  <a:lnTo>
                    <a:pt x="1375833" y="465667"/>
                  </a:lnTo>
                  <a:lnTo>
                    <a:pt x="1358900" y="495300"/>
                  </a:lnTo>
                  <a:lnTo>
                    <a:pt x="1333500" y="486833"/>
                  </a:lnTo>
                  <a:lnTo>
                    <a:pt x="1295400" y="440267"/>
                  </a:lnTo>
                  <a:lnTo>
                    <a:pt x="1231900" y="419100"/>
                  </a:lnTo>
                  <a:lnTo>
                    <a:pt x="1189567" y="444500"/>
                  </a:lnTo>
                  <a:lnTo>
                    <a:pt x="1155700" y="448733"/>
                  </a:lnTo>
                  <a:lnTo>
                    <a:pt x="1130300" y="414867"/>
                  </a:lnTo>
                  <a:lnTo>
                    <a:pt x="1134533" y="364067"/>
                  </a:lnTo>
                  <a:lnTo>
                    <a:pt x="1100667" y="317500"/>
                  </a:lnTo>
                  <a:lnTo>
                    <a:pt x="1041400" y="321733"/>
                  </a:lnTo>
                  <a:lnTo>
                    <a:pt x="1003300" y="283633"/>
                  </a:lnTo>
                  <a:lnTo>
                    <a:pt x="956733" y="279400"/>
                  </a:lnTo>
                  <a:lnTo>
                    <a:pt x="872067" y="254000"/>
                  </a:lnTo>
                  <a:lnTo>
                    <a:pt x="863600" y="330200"/>
                  </a:lnTo>
                  <a:lnTo>
                    <a:pt x="787400" y="330200"/>
                  </a:lnTo>
                  <a:lnTo>
                    <a:pt x="749300" y="317500"/>
                  </a:lnTo>
                  <a:lnTo>
                    <a:pt x="723900" y="325967"/>
                  </a:lnTo>
                  <a:lnTo>
                    <a:pt x="685800" y="304800"/>
                  </a:lnTo>
                  <a:lnTo>
                    <a:pt x="605367" y="330200"/>
                  </a:lnTo>
                  <a:lnTo>
                    <a:pt x="567267" y="275167"/>
                  </a:lnTo>
                  <a:lnTo>
                    <a:pt x="512233" y="249767"/>
                  </a:lnTo>
                  <a:lnTo>
                    <a:pt x="461433" y="292100"/>
                  </a:lnTo>
                  <a:lnTo>
                    <a:pt x="368300" y="245533"/>
                  </a:lnTo>
                  <a:lnTo>
                    <a:pt x="359833" y="190500"/>
                  </a:lnTo>
                  <a:lnTo>
                    <a:pt x="304800" y="198967"/>
                  </a:lnTo>
                  <a:lnTo>
                    <a:pt x="224367" y="173567"/>
                  </a:lnTo>
                  <a:lnTo>
                    <a:pt x="169333" y="152400"/>
                  </a:lnTo>
                  <a:lnTo>
                    <a:pt x="160867" y="122767"/>
                  </a:lnTo>
                  <a:lnTo>
                    <a:pt x="143933" y="160867"/>
                  </a:lnTo>
                  <a:lnTo>
                    <a:pt x="105833" y="135467"/>
                  </a:lnTo>
                  <a:lnTo>
                    <a:pt x="148167" y="84667"/>
                  </a:lnTo>
                  <a:lnTo>
                    <a:pt x="135467" y="50800"/>
                  </a:lnTo>
                  <a:lnTo>
                    <a:pt x="101600" y="42333"/>
                  </a:lnTo>
                  <a:lnTo>
                    <a:pt x="55033" y="55033"/>
                  </a:lnTo>
                  <a:lnTo>
                    <a:pt x="42333" y="29633"/>
                  </a:lnTo>
                  <a:lnTo>
                    <a:pt x="16933" y="33867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Freihandform 91"/>
            <p:cNvSpPr/>
            <p:nvPr/>
          </p:nvSpPr>
          <p:spPr>
            <a:xfrm>
              <a:off x="6129867" y="2019300"/>
              <a:ext cx="143933" cy="80433"/>
            </a:xfrm>
            <a:custGeom>
              <a:avLst/>
              <a:gdLst>
                <a:gd name="connsiteX0" fmla="*/ 0 w 143933"/>
                <a:gd name="connsiteY0" fmla="*/ 16933 h 80433"/>
                <a:gd name="connsiteX1" fmla="*/ 50800 w 143933"/>
                <a:gd name="connsiteY1" fmla="*/ 0 h 80433"/>
                <a:gd name="connsiteX2" fmla="*/ 118533 w 143933"/>
                <a:gd name="connsiteY2" fmla="*/ 21167 h 80433"/>
                <a:gd name="connsiteX3" fmla="*/ 143933 w 143933"/>
                <a:gd name="connsiteY3" fmla="*/ 50800 h 80433"/>
                <a:gd name="connsiteX4" fmla="*/ 105833 w 143933"/>
                <a:gd name="connsiteY4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80433">
                  <a:moveTo>
                    <a:pt x="0" y="16933"/>
                  </a:moveTo>
                  <a:lnTo>
                    <a:pt x="50800" y="0"/>
                  </a:lnTo>
                  <a:lnTo>
                    <a:pt x="118533" y="21167"/>
                  </a:lnTo>
                  <a:lnTo>
                    <a:pt x="143933" y="50800"/>
                  </a:lnTo>
                  <a:lnTo>
                    <a:pt x="105833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3" name="Gruppierung 12"/>
            <p:cNvGrpSpPr/>
            <p:nvPr/>
          </p:nvGrpSpPr>
          <p:grpSpPr>
            <a:xfrm>
              <a:off x="5864837" y="2586212"/>
              <a:ext cx="1021126" cy="322088"/>
              <a:chOff x="6194000" y="1542123"/>
              <a:chExt cx="1021126" cy="322088"/>
            </a:xfrm>
          </p:grpSpPr>
          <p:sp>
            <p:nvSpPr>
              <p:cNvPr id="127" name="Textfeld 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Barcelona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8" name="Oval 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4" name="Gruppierung 13"/>
            <p:cNvGrpSpPr/>
            <p:nvPr/>
          </p:nvGrpSpPr>
          <p:grpSpPr>
            <a:xfrm>
              <a:off x="4805611" y="2455263"/>
              <a:ext cx="1021126" cy="322088"/>
              <a:chOff x="6194000" y="1542123"/>
              <a:chExt cx="1021126" cy="322088"/>
            </a:xfrm>
          </p:grpSpPr>
          <p:sp>
            <p:nvSpPr>
              <p:cNvPr id="125" name="Textfeld 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Saragossa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6" name="Oval 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5" name="Gruppierung 16"/>
            <p:cNvGrpSpPr/>
            <p:nvPr/>
          </p:nvGrpSpPr>
          <p:grpSpPr>
            <a:xfrm>
              <a:off x="1906224" y="3803700"/>
              <a:ext cx="1021126" cy="322088"/>
              <a:chOff x="6194000" y="1542123"/>
              <a:chExt cx="1021126" cy="322088"/>
            </a:xfrm>
          </p:grpSpPr>
          <p:sp>
            <p:nvSpPr>
              <p:cNvPr id="123" name="Textfeld 1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4" name="Oval 1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6" name="Gruppierung 19"/>
            <p:cNvGrpSpPr/>
            <p:nvPr/>
          </p:nvGrpSpPr>
          <p:grpSpPr>
            <a:xfrm>
              <a:off x="3133048" y="2778524"/>
              <a:ext cx="1021126" cy="322088"/>
              <a:chOff x="6194000" y="1542123"/>
              <a:chExt cx="1021126" cy="322088"/>
            </a:xfrm>
          </p:grpSpPr>
          <p:sp>
            <p:nvSpPr>
              <p:cNvPr id="121" name="Textfeld 2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Salamanca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7" name="Gruppierung 22"/>
            <p:cNvGrpSpPr/>
            <p:nvPr/>
          </p:nvGrpSpPr>
          <p:grpSpPr>
            <a:xfrm>
              <a:off x="3002211" y="4404713"/>
              <a:ext cx="1021126" cy="322088"/>
              <a:chOff x="6194000" y="1542123"/>
              <a:chExt cx="1021126" cy="322088"/>
            </a:xfrm>
          </p:grpSpPr>
          <p:sp>
            <p:nvSpPr>
              <p:cNvPr id="119" name="Textfeld 118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Sevilla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8" name="Gruppierung 25"/>
            <p:cNvGrpSpPr/>
            <p:nvPr/>
          </p:nvGrpSpPr>
          <p:grpSpPr>
            <a:xfrm>
              <a:off x="3557224" y="4700762"/>
              <a:ext cx="1021126" cy="322088"/>
              <a:chOff x="6194000" y="1542123"/>
              <a:chExt cx="1021126" cy="322088"/>
            </a:xfrm>
          </p:grpSpPr>
          <p:sp>
            <p:nvSpPr>
              <p:cNvPr id="117" name="Textfeld 116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Malaga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9" name="Gruppierung 28"/>
            <p:cNvGrpSpPr/>
            <p:nvPr/>
          </p:nvGrpSpPr>
          <p:grpSpPr>
            <a:xfrm>
              <a:off x="4984750" y="3443512"/>
              <a:ext cx="1021126" cy="322088"/>
              <a:chOff x="6194000" y="1542123"/>
              <a:chExt cx="1021126" cy="322088"/>
            </a:xfrm>
          </p:grpSpPr>
          <p:sp>
            <p:nvSpPr>
              <p:cNvPr id="115" name="Textfeld 1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Valencia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0" name="Gruppierung 31"/>
            <p:cNvGrpSpPr/>
            <p:nvPr/>
          </p:nvGrpSpPr>
          <p:grpSpPr>
            <a:xfrm>
              <a:off x="3830274" y="3043412"/>
              <a:ext cx="1021126" cy="322088"/>
              <a:chOff x="6194000" y="1542123"/>
              <a:chExt cx="1021126" cy="322088"/>
            </a:xfrm>
          </p:grpSpPr>
          <p:sp>
            <p:nvSpPr>
              <p:cNvPr id="113" name="Textfeld 112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Madrid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1" name="Gruppierung 34"/>
            <p:cNvGrpSpPr/>
            <p:nvPr/>
          </p:nvGrpSpPr>
          <p:grpSpPr>
            <a:xfrm>
              <a:off x="2080172" y="2694319"/>
              <a:ext cx="1021126" cy="322088"/>
              <a:chOff x="6194000" y="1542123"/>
              <a:chExt cx="1021126" cy="322088"/>
            </a:xfrm>
          </p:grpSpPr>
          <p:sp>
            <p:nvSpPr>
              <p:cNvPr id="111" name="Textfeld 1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Porto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2" name="Gruppierung 37"/>
            <p:cNvGrpSpPr/>
            <p:nvPr/>
          </p:nvGrpSpPr>
          <p:grpSpPr>
            <a:xfrm>
              <a:off x="4541524" y="1900589"/>
              <a:ext cx="1021126" cy="322088"/>
              <a:chOff x="6194000" y="1542123"/>
              <a:chExt cx="1021126" cy="322088"/>
            </a:xfrm>
          </p:grpSpPr>
          <p:sp>
            <p:nvSpPr>
              <p:cNvPr id="109" name="Textfeld 108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Pamplona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3" name="Gruppierung 40"/>
            <p:cNvGrpSpPr/>
            <p:nvPr/>
          </p:nvGrpSpPr>
          <p:grpSpPr>
            <a:xfrm>
              <a:off x="3804484" y="1595608"/>
              <a:ext cx="1021126" cy="322088"/>
              <a:chOff x="6194000" y="1542123"/>
              <a:chExt cx="1021126" cy="322088"/>
            </a:xfrm>
          </p:grpSpPr>
          <p:sp>
            <p:nvSpPr>
              <p:cNvPr id="107" name="Textfeld 106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Santander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4" name="Gruppierung 43"/>
            <p:cNvGrpSpPr/>
            <p:nvPr/>
          </p:nvGrpSpPr>
          <p:grpSpPr>
            <a:xfrm>
              <a:off x="2168677" y="1642532"/>
              <a:ext cx="1021126" cy="322088"/>
              <a:chOff x="6194000" y="1542123"/>
              <a:chExt cx="1021126" cy="322088"/>
            </a:xfrm>
          </p:grpSpPr>
          <p:sp>
            <p:nvSpPr>
              <p:cNvPr id="105" name="Textfeld 10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2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85" name="Freihandform 84"/>
          <p:cNvSpPr/>
          <p:nvPr/>
        </p:nvSpPr>
        <p:spPr>
          <a:xfrm>
            <a:off x="2490611" y="1552222"/>
            <a:ext cx="3076222" cy="3443111"/>
          </a:xfrm>
          <a:custGeom>
            <a:avLst/>
            <a:gdLst>
              <a:gd name="connsiteX0" fmla="*/ 1234722 w 3076222"/>
              <a:gd name="connsiteY0" fmla="*/ 3323167 h 3443111"/>
              <a:gd name="connsiteX1" fmla="*/ 1199445 w 3076222"/>
              <a:gd name="connsiteY1" fmla="*/ 3196167 h 3443111"/>
              <a:gd name="connsiteX2" fmla="*/ 1389945 w 3076222"/>
              <a:gd name="connsiteY2" fmla="*/ 3055056 h 3443111"/>
              <a:gd name="connsiteX3" fmla="*/ 1495778 w 3076222"/>
              <a:gd name="connsiteY3" fmla="*/ 3076222 h 3443111"/>
              <a:gd name="connsiteX4" fmla="*/ 1686278 w 3076222"/>
              <a:gd name="connsiteY4" fmla="*/ 3026834 h 3443111"/>
              <a:gd name="connsiteX5" fmla="*/ 1954389 w 3076222"/>
              <a:gd name="connsiteY5" fmla="*/ 3019778 h 3443111"/>
              <a:gd name="connsiteX6" fmla="*/ 1897945 w 3076222"/>
              <a:gd name="connsiteY6" fmla="*/ 2906889 h 3443111"/>
              <a:gd name="connsiteX7" fmla="*/ 1728611 w 3076222"/>
              <a:gd name="connsiteY7" fmla="*/ 2899834 h 3443111"/>
              <a:gd name="connsiteX8" fmla="*/ 1516945 w 3076222"/>
              <a:gd name="connsiteY8" fmla="*/ 2716389 h 3443111"/>
              <a:gd name="connsiteX9" fmla="*/ 1495778 w 3076222"/>
              <a:gd name="connsiteY9" fmla="*/ 2532945 h 3443111"/>
              <a:gd name="connsiteX10" fmla="*/ 1389945 w 3076222"/>
              <a:gd name="connsiteY10" fmla="*/ 2511778 h 3443111"/>
              <a:gd name="connsiteX11" fmla="*/ 1150056 w 3076222"/>
              <a:gd name="connsiteY11" fmla="*/ 2293056 h 3443111"/>
              <a:gd name="connsiteX12" fmla="*/ 1072445 w 3076222"/>
              <a:gd name="connsiteY12" fmla="*/ 2151945 h 3443111"/>
              <a:gd name="connsiteX13" fmla="*/ 1128889 w 3076222"/>
              <a:gd name="connsiteY13" fmla="*/ 1897945 h 3443111"/>
              <a:gd name="connsiteX14" fmla="*/ 1319389 w 3076222"/>
              <a:gd name="connsiteY14" fmla="*/ 1806222 h 3443111"/>
              <a:gd name="connsiteX15" fmla="*/ 1658056 w 3076222"/>
              <a:gd name="connsiteY15" fmla="*/ 1785056 h 3443111"/>
              <a:gd name="connsiteX16" fmla="*/ 1792111 w 3076222"/>
              <a:gd name="connsiteY16" fmla="*/ 1749778 h 3443111"/>
              <a:gd name="connsiteX17" fmla="*/ 1749778 w 3076222"/>
              <a:gd name="connsiteY17" fmla="*/ 1531056 h 3443111"/>
              <a:gd name="connsiteX18" fmla="*/ 1770945 w 3076222"/>
              <a:gd name="connsiteY18" fmla="*/ 1382889 h 3443111"/>
              <a:gd name="connsiteX19" fmla="*/ 2074333 w 3076222"/>
              <a:gd name="connsiteY19" fmla="*/ 1227667 h 3443111"/>
              <a:gd name="connsiteX20" fmla="*/ 2532945 w 3076222"/>
              <a:gd name="connsiteY20" fmla="*/ 1531056 h 3443111"/>
              <a:gd name="connsiteX21" fmla="*/ 2667000 w 3076222"/>
              <a:gd name="connsiteY21" fmla="*/ 1643945 h 3443111"/>
              <a:gd name="connsiteX22" fmla="*/ 2794000 w 3076222"/>
              <a:gd name="connsiteY22" fmla="*/ 1580445 h 3443111"/>
              <a:gd name="connsiteX23" fmla="*/ 2730500 w 3076222"/>
              <a:gd name="connsiteY23" fmla="*/ 1460500 h 3443111"/>
              <a:gd name="connsiteX24" fmla="*/ 2970389 w 3076222"/>
              <a:gd name="connsiteY24" fmla="*/ 1044222 h 3443111"/>
              <a:gd name="connsiteX25" fmla="*/ 2949222 w 3076222"/>
              <a:gd name="connsiteY25" fmla="*/ 853722 h 3443111"/>
              <a:gd name="connsiteX26" fmla="*/ 3076222 w 3076222"/>
              <a:gd name="connsiteY26" fmla="*/ 606778 h 3443111"/>
              <a:gd name="connsiteX27" fmla="*/ 2885722 w 3076222"/>
              <a:gd name="connsiteY27" fmla="*/ 472722 h 3443111"/>
              <a:gd name="connsiteX28" fmla="*/ 2596445 w 3076222"/>
              <a:gd name="connsiteY28" fmla="*/ 345722 h 3443111"/>
              <a:gd name="connsiteX29" fmla="*/ 2455333 w 3076222"/>
              <a:gd name="connsiteY29" fmla="*/ 197556 h 3443111"/>
              <a:gd name="connsiteX30" fmla="*/ 2349500 w 3076222"/>
              <a:gd name="connsiteY30" fmla="*/ 373945 h 3443111"/>
              <a:gd name="connsiteX31" fmla="*/ 1947333 w 3076222"/>
              <a:gd name="connsiteY31" fmla="*/ 352778 h 3443111"/>
              <a:gd name="connsiteX32" fmla="*/ 1869722 w 3076222"/>
              <a:gd name="connsiteY32" fmla="*/ 381000 h 3443111"/>
              <a:gd name="connsiteX33" fmla="*/ 1707445 w 3076222"/>
              <a:gd name="connsiteY33" fmla="*/ 338667 h 3443111"/>
              <a:gd name="connsiteX34" fmla="*/ 1446389 w 3076222"/>
              <a:gd name="connsiteY34" fmla="*/ 388056 h 3443111"/>
              <a:gd name="connsiteX35" fmla="*/ 1248833 w 3076222"/>
              <a:gd name="connsiteY35" fmla="*/ 352778 h 3443111"/>
              <a:gd name="connsiteX36" fmla="*/ 754945 w 3076222"/>
              <a:gd name="connsiteY36" fmla="*/ 338667 h 3443111"/>
              <a:gd name="connsiteX37" fmla="*/ 635000 w 3076222"/>
              <a:gd name="connsiteY37" fmla="*/ 98778 h 3443111"/>
              <a:gd name="connsiteX38" fmla="*/ 416278 w 3076222"/>
              <a:gd name="connsiteY38" fmla="*/ 0 h 3443111"/>
              <a:gd name="connsiteX39" fmla="*/ 0 w 3076222"/>
              <a:gd name="connsiteY39" fmla="*/ 275167 h 3443111"/>
              <a:gd name="connsiteX40" fmla="*/ 134056 w 3076222"/>
              <a:gd name="connsiteY40" fmla="*/ 444500 h 3443111"/>
              <a:gd name="connsiteX41" fmla="*/ 134056 w 3076222"/>
              <a:gd name="connsiteY41" fmla="*/ 719667 h 3443111"/>
              <a:gd name="connsiteX42" fmla="*/ 282222 w 3076222"/>
              <a:gd name="connsiteY42" fmla="*/ 656167 h 3443111"/>
              <a:gd name="connsiteX43" fmla="*/ 352778 w 3076222"/>
              <a:gd name="connsiteY43" fmla="*/ 762000 h 3443111"/>
              <a:gd name="connsiteX44" fmla="*/ 620889 w 3076222"/>
              <a:gd name="connsiteY44" fmla="*/ 719667 h 3443111"/>
              <a:gd name="connsiteX45" fmla="*/ 881945 w 3076222"/>
              <a:gd name="connsiteY45" fmla="*/ 754945 h 3443111"/>
              <a:gd name="connsiteX46" fmla="*/ 924278 w 3076222"/>
              <a:gd name="connsiteY46" fmla="*/ 896056 h 3443111"/>
              <a:gd name="connsiteX47" fmla="*/ 1030111 w 3076222"/>
              <a:gd name="connsiteY47" fmla="*/ 952500 h 3443111"/>
              <a:gd name="connsiteX48" fmla="*/ 952500 w 3076222"/>
              <a:gd name="connsiteY48" fmla="*/ 1128889 h 3443111"/>
              <a:gd name="connsiteX49" fmla="*/ 804333 w 3076222"/>
              <a:gd name="connsiteY49" fmla="*/ 1248834 h 3443111"/>
              <a:gd name="connsiteX50" fmla="*/ 811389 w 3076222"/>
              <a:gd name="connsiteY50" fmla="*/ 1601611 h 3443111"/>
              <a:gd name="connsiteX51" fmla="*/ 705556 w 3076222"/>
              <a:gd name="connsiteY51" fmla="*/ 1912056 h 3443111"/>
              <a:gd name="connsiteX52" fmla="*/ 592667 w 3076222"/>
              <a:gd name="connsiteY52" fmla="*/ 1926167 h 3443111"/>
              <a:gd name="connsiteX53" fmla="*/ 677333 w 3076222"/>
              <a:gd name="connsiteY53" fmla="*/ 2095500 h 3443111"/>
              <a:gd name="connsiteX54" fmla="*/ 776111 w 3076222"/>
              <a:gd name="connsiteY54" fmla="*/ 2166056 h 3443111"/>
              <a:gd name="connsiteX55" fmla="*/ 613833 w 3076222"/>
              <a:gd name="connsiteY55" fmla="*/ 2391834 h 3443111"/>
              <a:gd name="connsiteX56" fmla="*/ 670278 w 3076222"/>
              <a:gd name="connsiteY56" fmla="*/ 2497667 h 3443111"/>
              <a:gd name="connsiteX57" fmla="*/ 776111 w 3076222"/>
              <a:gd name="connsiteY57" fmla="*/ 2511778 h 3443111"/>
              <a:gd name="connsiteX58" fmla="*/ 719667 w 3076222"/>
              <a:gd name="connsiteY58" fmla="*/ 2645834 h 3443111"/>
              <a:gd name="connsiteX59" fmla="*/ 550333 w 3076222"/>
              <a:gd name="connsiteY59" fmla="*/ 2801056 h 3443111"/>
              <a:gd name="connsiteX60" fmla="*/ 578556 w 3076222"/>
              <a:gd name="connsiteY60" fmla="*/ 2921000 h 3443111"/>
              <a:gd name="connsiteX61" fmla="*/ 818445 w 3076222"/>
              <a:gd name="connsiteY61" fmla="*/ 2984500 h 3443111"/>
              <a:gd name="connsiteX62" fmla="*/ 952500 w 3076222"/>
              <a:gd name="connsiteY62" fmla="*/ 3125611 h 3443111"/>
              <a:gd name="connsiteX63" fmla="*/ 1023056 w 3076222"/>
              <a:gd name="connsiteY63" fmla="*/ 3351389 h 3443111"/>
              <a:gd name="connsiteX64" fmla="*/ 1150056 w 3076222"/>
              <a:gd name="connsiteY64" fmla="*/ 3443111 h 3443111"/>
              <a:gd name="connsiteX65" fmla="*/ 1199445 w 3076222"/>
              <a:gd name="connsiteY65" fmla="*/ 3400778 h 3443111"/>
              <a:gd name="connsiteX66" fmla="*/ 1234722 w 3076222"/>
              <a:gd name="connsiteY66" fmla="*/ 3323167 h 344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076222" h="3443111">
                <a:moveTo>
                  <a:pt x="1234722" y="3323167"/>
                </a:moveTo>
                <a:lnTo>
                  <a:pt x="1199445" y="3196167"/>
                </a:lnTo>
                <a:lnTo>
                  <a:pt x="1389945" y="3055056"/>
                </a:lnTo>
                <a:lnTo>
                  <a:pt x="1495778" y="3076222"/>
                </a:lnTo>
                <a:lnTo>
                  <a:pt x="1686278" y="3026834"/>
                </a:lnTo>
                <a:lnTo>
                  <a:pt x="1954389" y="3019778"/>
                </a:lnTo>
                <a:lnTo>
                  <a:pt x="1897945" y="2906889"/>
                </a:lnTo>
                <a:lnTo>
                  <a:pt x="1728611" y="2899834"/>
                </a:lnTo>
                <a:lnTo>
                  <a:pt x="1516945" y="2716389"/>
                </a:lnTo>
                <a:lnTo>
                  <a:pt x="1495778" y="2532945"/>
                </a:lnTo>
                <a:lnTo>
                  <a:pt x="1389945" y="2511778"/>
                </a:lnTo>
                <a:lnTo>
                  <a:pt x="1150056" y="2293056"/>
                </a:lnTo>
                <a:lnTo>
                  <a:pt x="1072445" y="2151945"/>
                </a:lnTo>
                <a:lnTo>
                  <a:pt x="1128889" y="1897945"/>
                </a:lnTo>
                <a:lnTo>
                  <a:pt x="1319389" y="1806222"/>
                </a:lnTo>
                <a:lnTo>
                  <a:pt x="1658056" y="1785056"/>
                </a:lnTo>
                <a:lnTo>
                  <a:pt x="1792111" y="1749778"/>
                </a:lnTo>
                <a:lnTo>
                  <a:pt x="1749778" y="1531056"/>
                </a:lnTo>
                <a:lnTo>
                  <a:pt x="1770945" y="1382889"/>
                </a:lnTo>
                <a:lnTo>
                  <a:pt x="2074333" y="1227667"/>
                </a:lnTo>
                <a:lnTo>
                  <a:pt x="2532945" y="1531056"/>
                </a:lnTo>
                <a:lnTo>
                  <a:pt x="2667000" y="1643945"/>
                </a:lnTo>
                <a:lnTo>
                  <a:pt x="2794000" y="1580445"/>
                </a:lnTo>
                <a:lnTo>
                  <a:pt x="2730500" y="1460500"/>
                </a:lnTo>
                <a:lnTo>
                  <a:pt x="2970389" y="1044222"/>
                </a:lnTo>
                <a:lnTo>
                  <a:pt x="2949222" y="853722"/>
                </a:lnTo>
                <a:lnTo>
                  <a:pt x="3076222" y="606778"/>
                </a:lnTo>
                <a:lnTo>
                  <a:pt x="2885722" y="472722"/>
                </a:lnTo>
                <a:lnTo>
                  <a:pt x="2596445" y="345722"/>
                </a:lnTo>
                <a:lnTo>
                  <a:pt x="2455333" y="197556"/>
                </a:lnTo>
                <a:lnTo>
                  <a:pt x="2349500" y="373945"/>
                </a:lnTo>
                <a:lnTo>
                  <a:pt x="1947333" y="352778"/>
                </a:lnTo>
                <a:lnTo>
                  <a:pt x="1869722" y="381000"/>
                </a:lnTo>
                <a:lnTo>
                  <a:pt x="1707445" y="338667"/>
                </a:lnTo>
                <a:lnTo>
                  <a:pt x="1446389" y="388056"/>
                </a:lnTo>
                <a:lnTo>
                  <a:pt x="1248833" y="352778"/>
                </a:lnTo>
                <a:lnTo>
                  <a:pt x="754945" y="338667"/>
                </a:lnTo>
                <a:lnTo>
                  <a:pt x="635000" y="98778"/>
                </a:lnTo>
                <a:lnTo>
                  <a:pt x="416278" y="0"/>
                </a:lnTo>
                <a:lnTo>
                  <a:pt x="0" y="275167"/>
                </a:lnTo>
                <a:lnTo>
                  <a:pt x="134056" y="444500"/>
                </a:lnTo>
                <a:lnTo>
                  <a:pt x="134056" y="719667"/>
                </a:lnTo>
                <a:lnTo>
                  <a:pt x="282222" y="656167"/>
                </a:lnTo>
                <a:lnTo>
                  <a:pt x="352778" y="762000"/>
                </a:lnTo>
                <a:lnTo>
                  <a:pt x="620889" y="719667"/>
                </a:lnTo>
                <a:lnTo>
                  <a:pt x="881945" y="754945"/>
                </a:lnTo>
                <a:lnTo>
                  <a:pt x="924278" y="896056"/>
                </a:lnTo>
                <a:lnTo>
                  <a:pt x="1030111" y="952500"/>
                </a:lnTo>
                <a:lnTo>
                  <a:pt x="952500" y="1128889"/>
                </a:lnTo>
                <a:lnTo>
                  <a:pt x="804333" y="1248834"/>
                </a:lnTo>
                <a:lnTo>
                  <a:pt x="811389" y="1601611"/>
                </a:lnTo>
                <a:lnTo>
                  <a:pt x="705556" y="1912056"/>
                </a:lnTo>
                <a:lnTo>
                  <a:pt x="592667" y="1926167"/>
                </a:lnTo>
                <a:lnTo>
                  <a:pt x="677333" y="2095500"/>
                </a:lnTo>
                <a:lnTo>
                  <a:pt x="776111" y="2166056"/>
                </a:lnTo>
                <a:lnTo>
                  <a:pt x="613833" y="2391834"/>
                </a:lnTo>
                <a:lnTo>
                  <a:pt x="670278" y="2497667"/>
                </a:lnTo>
                <a:lnTo>
                  <a:pt x="776111" y="2511778"/>
                </a:lnTo>
                <a:lnTo>
                  <a:pt x="719667" y="2645834"/>
                </a:lnTo>
                <a:lnTo>
                  <a:pt x="550333" y="2801056"/>
                </a:lnTo>
                <a:lnTo>
                  <a:pt x="578556" y="2921000"/>
                </a:lnTo>
                <a:lnTo>
                  <a:pt x="818445" y="2984500"/>
                </a:lnTo>
                <a:lnTo>
                  <a:pt x="952500" y="3125611"/>
                </a:lnTo>
                <a:lnTo>
                  <a:pt x="1023056" y="3351389"/>
                </a:lnTo>
                <a:lnTo>
                  <a:pt x="1150056" y="3443111"/>
                </a:lnTo>
                <a:lnTo>
                  <a:pt x="1199445" y="3400778"/>
                </a:lnTo>
                <a:lnTo>
                  <a:pt x="1234722" y="3323167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r>
              <a:rPr lang="de-DE" dirty="0" smtClean="0"/>
              <a:t>: Sozialisten </a:t>
            </a:r>
            <a:r>
              <a:rPr lang="de-DE" dirty="0" smtClean="0"/>
              <a:t>&amp; Franco gelangen in führende Positionen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14" name="Gruppierung 18"/>
          <p:cNvGrpSpPr/>
          <p:nvPr/>
        </p:nvGrpSpPr>
        <p:grpSpPr>
          <a:xfrm>
            <a:off x="285699" y="3088500"/>
            <a:ext cx="3241049" cy="1361302"/>
            <a:chOff x="-1909932" y="-4807345"/>
            <a:chExt cx="2448926" cy="2284074"/>
          </a:xfrm>
        </p:grpSpPr>
        <p:sp>
          <p:nvSpPr>
            <p:cNvPr id="18" name="Textfeld 17"/>
            <p:cNvSpPr txBox="1"/>
            <p:nvPr/>
          </p:nvSpPr>
          <p:spPr>
            <a:xfrm>
              <a:off x="-1909932" y="-3762646"/>
              <a:ext cx="2448926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21. Sep. 1936: Franco wird in Salamanca zum nationalistischen Oberkommandieren &amp;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Generalissimo</a:t>
              </a:r>
              <a:r>
                <a:rPr lang="de-DE" sz="1400" dirty="0" smtClean="0">
                  <a:solidFill>
                    <a:srgbClr val="660032"/>
                  </a:solidFill>
                </a:rPr>
                <a:t> bestimmt</a:t>
              </a:r>
            </a:p>
          </p:txBody>
        </p:sp>
        <p:cxnSp>
          <p:nvCxnSpPr>
            <p:cNvPr id="19" name="Gerade Verbindung mit Pfeil 18"/>
            <p:cNvCxnSpPr>
              <a:endCxn id="18" idx="0"/>
            </p:cNvCxnSpPr>
            <p:nvPr/>
          </p:nvCxnSpPr>
          <p:spPr>
            <a:xfrm rot="10800000" flipV="1">
              <a:off x="-685469" y="-4807345"/>
              <a:ext cx="1160201" cy="104469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7" name="Gruppierung 18"/>
          <p:cNvGrpSpPr/>
          <p:nvPr/>
        </p:nvGrpSpPr>
        <p:grpSpPr>
          <a:xfrm>
            <a:off x="642183" y="4449801"/>
            <a:ext cx="3619501" cy="820425"/>
            <a:chOff x="1703029" y="-5461396"/>
            <a:chExt cx="2734883" cy="1376559"/>
          </a:xfrm>
        </p:grpSpPr>
        <p:sp>
          <p:nvSpPr>
            <p:cNvPr id="21" name="Textfeld 20"/>
            <p:cNvSpPr txBox="1"/>
            <p:nvPr/>
          </p:nvSpPr>
          <p:spPr>
            <a:xfrm>
              <a:off x="1703029" y="-4601244"/>
              <a:ext cx="2734883" cy="5164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29. Sep. 1936: Franco erklärt sich zum Caudillo</a:t>
              </a:r>
            </a:p>
          </p:txBody>
        </p:sp>
        <p:cxnSp>
          <p:nvCxnSpPr>
            <p:cNvPr id="22" name="Gerade Verbindung mit Pfeil 21"/>
            <p:cNvCxnSpPr>
              <a:stCxn id="18" idx="2"/>
              <a:endCxn id="21" idx="0"/>
            </p:cNvCxnSpPr>
            <p:nvPr/>
          </p:nvCxnSpPr>
          <p:spPr>
            <a:xfrm rot="16200000" flipH="1">
              <a:off x="2434226" y="-5237489"/>
              <a:ext cx="860152" cy="412337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0" name="Gruppierung 18"/>
          <p:cNvGrpSpPr/>
          <p:nvPr/>
        </p:nvGrpSpPr>
        <p:grpSpPr>
          <a:xfrm>
            <a:off x="5125113" y="1395828"/>
            <a:ext cx="3601112" cy="523220"/>
            <a:chOff x="1991413" y="-10429416"/>
            <a:chExt cx="2720989" cy="877889"/>
          </a:xfrm>
        </p:grpSpPr>
        <p:sp>
          <p:nvSpPr>
            <p:cNvPr id="24" name="Textfeld 23"/>
            <p:cNvSpPr txBox="1"/>
            <p:nvPr/>
          </p:nvSpPr>
          <p:spPr>
            <a:xfrm>
              <a:off x="3070471" y="-10429416"/>
              <a:ext cx="1641931" cy="87788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05. Sep. 1936: Die Nationalisten erobern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Irun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25" name="Gerade Verbindung mit Pfeil 24"/>
            <p:cNvCxnSpPr>
              <a:endCxn id="24" idx="1"/>
            </p:cNvCxnSpPr>
            <p:nvPr/>
          </p:nvCxnSpPr>
          <p:spPr>
            <a:xfrm flipV="1">
              <a:off x="1991413" y="-9990466"/>
              <a:ext cx="1079057" cy="14403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6" name="Gruppierung 18"/>
          <p:cNvGrpSpPr/>
          <p:nvPr/>
        </p:nvGrpSpPr>
        <p:grpSpPr>
          <a:xfrm>
            <a:off x="4972050" y="1766697"/>
            <a:ext cx="3714750" cy="1342741"/>
            <a:chOff x="1185430" y="-11320645"/>
            <a:chExt cx="4091831" cy="2252934"/>
          </a:xfrm>
        </p:grpSpPr>
        <p:sp>
          <p:nvSpPr>
            <p:cNvPr id="30" name="Textfeld 29"/>
            <p:cNvSpPr txBox="1"/>
            <p:nvPr/>
          </p:nvSpPr>
          <p:spPr>
            <a:xfrm>
              <a:off x="2542378" y="-9945601"/>
              <a:ext cx="2734883" cy="87789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15. Sep. 1936: Die Nationalisten erobern San Sebastian</a:t>
              </a:r>
            </a:p>
          </p:txBody>
        </p:sp>
        <p:cxnSp>
          <p:nvCxnSpPr>
            <p:cNvPr id="31" name="Gerade Verbindung mit Pfeil 30"/>
            <p:cNvCxnSpPr>
              <a:endCxn id="30" idx="1"/>
            </p:cNvCxnSpPr>
            <p:nvPr/>
          </p:nvCxnSpPr>
          <p:spPr>
            <a:xfrm>
              <a:off x="1185430" y="-11320645"/>
              <a:ext cx="1356948" cy="181397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3" name="Gruppierung 18"/>
          <p:cNvGrpSpPr/>
          <p:nvPr/>
        </p:nvGrpSpPr>
        <p:grpSpPr>
          <a:xfrm>
            <a:off x="210773" y="1072389"/>
            <a:ext cx="4028685" cy="1957563"/>
            <a:chOff x="1703029" y="-4601242"/>
            <a:chExt cx="3044060" cy="3284517"/>
          </a:xfrm>
        </p:grpSpPr>
        <p:sp>
          <p:nvSpPr>
            <p:cNvPr id="27" name="Textfeld 26"/>
            <p:cNvSpPr txBox="1"/>
            <p:nvPr/>
          </p:nvSpPr>
          <p:spPr>
            <a:xfrm>
              <a:off x="1703029" y="-4601242"/>
              <a:ext cx="2734883" cy="87789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04. Sep. 1936: Die republikanische Regierung tritt zurück &amp; wird durch Sozialisten ersetzt</a:t>
              </a:r>
            </a:p>
          </p:txBody>
        </p:sp>
        <p:cxnSp>
          <p:nvCxnSpPr>
            <p:cNvPr id="28" name="Gerade Verbindung mit Pfeil 27"/>
            <p:cNvCxnSpPr>
              <a:stCxn id="27" idx="2"/>
            </p:cNvCxnSpPr>
            <p:nvPr/>
          </p:nvCxnSpPr>
          <p:spPr>
            <a:xfrm rot="16200000" flipH="1">
              <a:off x="2705466" y="-3358349"/>
              <a:ext cx="2406628" cy="167661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7" name="Gruppierung 66"/>
          <p:cNvGrpSpPr/>
          <p:nvPr/>
        </p:nvGrpSpPr>
        <p:grpSpPr>
          <a:xfrm>
            <a:off x="4939911" y="3401883"/>
            <a:ext cx="3981532" cy="2864936"/>
            <a:chOff x="4939911" y="3401883"/>
            <a:chExt cx="3981532" cy="2864936"/>
          </a:xfrm>
        </p:grpSpPr>
        <p:pic>
          <p:nvPicPr>
            <p:cNvPr id="64" name="Bild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9911" y="3401883"/>
              <a:ext cx="3956460" cy="285269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65" name="Textfeld 64"/>
            <p:cNvSpPr txBox="1"/>
            <p:nvPr/>
          </p:nvSpPr>
          <p:spPr>
            <a:xfrm>
              <a:off x="4939911" y="5743599"/>
              <a:ext cx="3981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Nationalistischer Kommandeur in der Schlacht bei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Irun</a:t>
              </a:r>
              <a:r>
                <a:rPr lang="de-DE" sz="1400" dirty="0" smtClean="0">
                  <a:solidFill>
                    <a:schemeClr val="bg1"/>
                  </a:solidFill>
                </a:rPr>
                <a:t>: Alfonso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Beorlegui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Canet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Pfeil nach unten 65"/>
            <p:cNvSpPr/>
            <p:nvPr/>
          </p:nvSpPr>
          <p:spPr>
            <a:xfrm rot="2024679">
              <a:off x="6930601" y="3526702"/>
              <a:ext cx="340099" cy="351097"/>
            </a:xfrm>
            <a:prstGeom prst="downArrow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uppierung 119"/>
          <p:cNvGrpSpPr/>
          <p:nvPr/>
        </p:nvGrpSpPr>
        <p:grpSpPr>
          <a:xfrm>
            <a:off x="1906224" y="1358900"/>
            <a:ext cx="5131101" cy="4320000"/>
            <a:chOff x="1906224" y="1358900"/>
            <a:chExt cx="5131101" cy="4320000"/>
          </a:xfrm>
        </p:grpSpPr>
        <p:pic>
          <p:nvPicPr>
            <p:cNvPr id="121" name="Bild 120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9300" y="1358900"/>
              <a:ext cx="5018025" cy="43200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122" name="Freihandform 121"/>
            <p:cNvSpPr/>
            <p:nvPr/>
          </p:nvSpPr>
          <p:spPr>
            <a:xfrm>
              <a:off x="2495550" y="2273300"/>
              <a:ext cx="946150" cy="2273300"/>
            </a:xfrm>
            <a:custGeom>
              <a:avLst/>
              <a:gdLst>
                <a:gd name="connsiteX0" fmla="*/ 0 w 946150"/>
                <a:gd name="connsiteY0" fmla="*/ 127000 h 2273300"/>
                <a:gd name="connsiteX1" fmla="*/ 107950 w 946150"/>
                <a:gd name="connsiteY1" fmla="*/ 38100 h 2273300"/>
                <a:gd name="connsiteX2" fmla="*/ 209550 w 946150"/>
                <a:gd name="connsiteY2" fmla="*/ 19050 h 2273300"/>
                <a:gd name="connsiteX3" fmla="*/ 241300 w 946150"/>
                <a:gd name="connsiteY3" fmla="*/ 0 h 2273300"/>
                <a:gd name="connsiteX4" fmla="*/ 285750 w 946150"/>
                <a:gd name="connsiteY4" fmla="*/ 38100 h 2273300"/>
                <a:gd name="connsiteX5" fmla="*/ 254000 w 946150"/>
                <a:gd name="connsiteY5" fmla="*/ 95250 h 2273300"/>
                <a:gd name="connsiteX6" fmla="*/ 266700 w 946150"/>
                <a:gd name="connsiteY6" fmla="*/ 158750 h 2273300"/>
                <a:gd name="connsiteX7" fmla="*/ 311150 w 946150"/>
                <a:gd name="connsiteY7" fmla="*/ 139700 h 2273300"/>
                <a:gd name="connsiteX8" fmla="*/ 355600 w 946150"/>
                <a:gd name="connsiteY8" fmla="*/ 101600 h 2273300"/>
                <a:gd name="connsiteX9" fmla="*/ 355600 w 946150"/>
                <a:gd name="connsiteY9" fmla="*/ 101600 h 2273300"/>
                <a:gd name="connsiteX10" fmla="*/ 438150 w 946150"/>
                <a:gd name="connsiteY10" fmla="*/ 107950 h 2273300"/>
                <a:gd name="connsiteX11" fmla="*/ 438150 w 946150"/>
                <a:gd name="connsiteY11" fmla="*/ 107950 h 2273300"/>
                <a:gd name="connsiteX12" fmla="*/ 495300 w 946150"/>
                <a:gd name="connsiteY12" fmla="*/ 127000 h 2273300"/>
                <a:gd name="connsiteX13" fmla="*/ 495300 w 946150"/>
                <a:gd name="connsiteY13" fmla="*/ 127000 h 2273300"/>
                <a:gd name="connsiteX14" fmla="*/ 495300 w 946150"/>
                <a:gd name="connsiteY14" fmla="*/ 127000 h 2273300"/>
                <a:gd name="connsiteX15" fmla="*/ 596900 w 946150"/>
                <a:gd name="connsiteY15" fmla="*/ 114300 h 2273300"/>
                <a:gd name="connsiteX16" fmla="*/ 622300 w 946150"/>
                <a:gd name="connsiteY16" fmla="*/ 76200 h 2273300"/>
                <a:gd name="connsiteX17" fmla="*/ 723900 w 946150"/>
                <a:gd name="connsiteY17" fmla="*/ 88900 h 2273300"/>
                <a:gd name="connsiteX18" fmla="*/ 723900 w 946150"/>
                <a:gd name="connsiteY18" fmla="*/ 88900 h 2273300"/>
                <a:gd name="connsiteX19" fmla="*/ 806450 w 946150"/>
                <a:gd name="connsiteY19" fmla="*/ 95250 h 2273300"/>
                <a:gd name="connsiteX20" fmla="*/ 806450 w 946150"/>
                <a:gd name="connsiteY20" fmla="*/ 95250 h 2273300"/>
                <a:gd name="connsiteX21" fmla="*/ 838200 w 946150"/>
                <a:gd name="connsiteY21" fmla="*/ 152400 h 2273300"/>
                <a:gd name="connsiteX22" fmla="*/ 838200 w 946150"/>
                <a:gd name="connsiteY22" fmla="*/ 222250 h 2273300"/>
                <a:gd name="connsiteX23" fmla="*/ 876300 w 946150"/>
                <a:gd name="connsiteY23" fmla="*/ 215900 h 2273300"/>
                <a:gd name="connsiteX24" fmla="*/ 927100 w 946150"/>
                <a:gd name="connsiteY24" fmla="*/ 222250 h 2273300"/>
                <a:gd name="connsiteX25" fmla="*/ 946150 w 946150"/>
                <a:gd name="connsiteY25" fmla="*/ 260350 h 2273300"/>
                <a:gd name="connsiteX26" fmla="*/ 914400 w 946150"/>
                <a:gd name="connsiteY26" fmla="*/ 355600 h 2273300"/>
                <a:gd name="connsiteX27" fmla="*/ 838200 w 946150"/>
                <a:gd name="connsiteY27" fmla="*/ 412750 h 2273300"/>
                <a:gd name="connsiteX28" fmla="*/ 762000 w 946150"/>
                <a:gd name="connsiteY28" fmla="*/ 438150 h 2273300"/>
                <a:gd name="connsiteX29" fmla="*/ 736600 w 946150"/>
                <a:gd name="connsiteY29" fmla="*/ 514350 h 2273300"/>
                <a:gd name="connsiteX30" fmla="*/ 685800 w 946150"/>
                <a:gd name="connsiteY30" fmla="*/ 520700 h 2273300"/>
                <a:gd name="connsiteX31" fmla="*/ 742950 w 946150"/>
                <a:gd name="connsiteY31" fmla="*/ 603250 h 2273300"/>
                <a:gd name="connsiteX32" fmla="*/ 730250 w 946150"/>
                <a:gd name="connsiteY32" fmla="*/ 641350 h 2273300"/>
                <a:gd name="connsiteX33" fmla="*/ 742950 w 946150"/>
                <a:gd name="connsiteY33" fmla="*/ 704850 h 2273300"/>
                <a:gd name="connsiteX34" fmla="*/ 742950 w 946150"/>
                <a:gd name="connsiteY34" fmla="*/ 755650 h 2273300"/>
                <a:gd name="connsiteX35" fmla="*/ 717550 w 946150"/>
                <a:gd name="connsiteY35" fmla="*/ 787400 h 2273300"/>
                <a:gd name="connsiteX36" fmla="*/ 749300 w 946150"/>
                <a:gd name="connsiteY36" fmla="*/ 850900 h 2273300"/>
                <a:gd name="connsiteX37" fmla="*/ 692150 w 946150"/>
                <a:gd name="connsiteY37" fmla="*/ 889000 h 2273300"/>
                <a:gd name="connsiteX38" fmla="*/ 647700 w 946150"/>
                <a:gd name="connsiteY38" fmla="*/ 920750 h 2273300"/>
                <a:gd name="connsiteX39" fmla="*/ 685800 w 946150"/>
                <a:gd name="connsiteY39" fmla="*/ 946150 h 2273300"/>
                <a:gd name="connsiteX40" fmla="*/ 685800 w 946150"/>
                <a:gd name="connsiteY40" fmla="*/ 946150 h 2273300"/>
                <a:gd name="connsiteX41" fmla="*/ 717550 w 946150"/>
                <a:gd name="connsiteY41" fmla="*/ 1003300 h 2273300"/>
                <a:gd name="connsiteX42" fmla="*/ 698500 w 946150"/>
                <a:gd name="connsiteY42" fmla="*/ 1060450 h 2273300"/>
                <a:gd name="connsiteX43" fmla="*/ 698500 w 946150"/>
                <a:gd name="connsiteY43" fmla="*/ 1060450 h 2273300"/>
                <a:gd name="connsiteX44" fmla="*/ 673100 w 946150"/>
                <a:gd name="connsiteY44" fmla="*/ 1143000 h 2273300"/>
                <a:gd name="connsiteX45" fmla="*/ 584200 w 946150"/>
                <a:gd name="connsiteY45" fmla="*/ 1155700 h 2273300"/>
                <a:gd name="connsiteX46" fmla="*/ 482600 w 946150"/>
                <a:gd name="connsiteY46" fmla="*/ 1162050 h 2273300"/>
                <a:gd name="connsiteX47" fmla="*/ 533400 w 946150"/>
                <a:gd name="connsiteY47" fmla="*/ 1238250 h 2273300"/>
                <a:gd name="connsiteX48" fmla="*/ 571500 w 946150"/>
                <a:gd name="connsiteY48" fmla="*/ 1270000 h 2273300"/>
                <a:gd name="connsiteX49" fmla="*/ 571500 w 946150"/>
                <a:gd name="connsiteY49" fmla="*/ 1320800 h 2273300"/>
                <a:gd name="connsiteX50" fmla="*/ 603250 w 946150"/>
                <a:gd name="connsiteY50" fmla="*/ 1377950 h 2273300"/>
                <a:gd name="connsiteX51" fmla="*/ 647700 w 946150"/>
                <a:gd name="connsiteY51" fmla="*/ 1416050 h 2273300"/>
                <a:gd name="connsiteX52" fmla="*/ 692150 w 946150"/>
                <a:gd name="connsiteY52" fmla="*/ 1428750 h 2273300"/>
                <a:gd name="connsiteX53" fmla="*/ 666750 w 946150"/>
                <a:gd name="connsiteY53" fmla="*/ 1517650 h 2273300"/>
                <a:gd name="connsiteX54" fmla="*/ 584200 w 946150"/>
                <a:gd name="connsiteY54" fmla="*/ 1574800 h 2273300"/>
                <a:gd name="connsiteX55" fmla="*/ 584200 w 946150"/>
                <a:gd name="connsiteY55" fmla="*/ 1631950 h 2273300"/>
                <a:gd name="connsiteX56" fmla="*/ 552450 w 946150"/>
                <a:gd name="connsiteY56" fmla="*/ 1708150 h 2273300"/>
                <a:gd name="connsiteX57" fmla="*/ 635000 w 946150"/>
                <a:gd name="connsiteY57" fmla="*/ 1822450 h 2273300"/>
                <a:gd name="connsiteX58" fmla="*/ 704850 w 946150"/>
                <a:gd name="connsiteY58" fmla="*/ 1816100 h 2273300"/>
                <a:gd name="connsiteX59" fmla="*/ 660400 w 946150"/>
                <a:gd name="connsiteY59" fmla="*/ 1905000 h 2273300"/>
                <a:gd name="connsiteX60" fmla="*/ 660400 w 946150"/>
                <a:gd name="connsiteY60" fmla="*/ 1905000 h 2273300"/>
                <a:gd name="connsiteX61" fmla="*/ 571500 w 946150"/>
                <a:gd name="connsiteY61" fmla="*/ 1917700 h 2273300"/>
                <a:gd name="connsiteX62" fmla="*/ 558800 w 946150"/>
                <a:gd name="connsiteY62" fmla="*/ 1981200 h 2273300"/>
                <a:gd name="connsiteX63" fmla="*/ 514350 w 946150"/>
                <a:gd name="connsiteY63" fmla="*/ 2012950 h 2273300"/>
                <a:gd name="connsiteX64" fmla="*/ 476250 w 946150"/>
                <a:gd name="connsiteY64" fmla="*/ 2108200 h 2273300"/>
                <a:gd name="connsiteX65" fmla="*/ 520700 w 946150"/>
                <a:gd name="connsiteY65" fmla="*/ 2165350 h 2273300"/>
                <a:gd name="connsiteX66" fmla="*/ 533400 w 946150"/>
                <a:gd name="connsiteY66" fmla="*/ 227330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46150" h="2273300">
                  <a:moveTo>
                    <a:pt x="0" y="127000"/>
                  </a:moveTo>
                  <a:lnTo>
                    <a:pt x="107950" y="38100"/>
                  </a:lnTo>
                  <a:lnTo>
                    <a:pt x="209550" y="19050"/>
                  </a:lnTo>
                  <a:lnTo>
                    <a:pt x="241300" y="0"/>
                  </a:lnTo>
                  <a:lnTo>
                    <a:pt x="285750" y="38100"/>
                  </a:lnTo>
                  <a:lnTo>
                    <a:pt x="254000" y="95250"/>
                  </a:lnTo>
                  <a:lnTo>
                    <a:pt x="266700" y="158750"/>
                  </a:lnTo>
                  <a:lnTo>
                    <a:pt x="311150" y="139700"/>
                  </a:lnTo>
                  <a:lnTo>
                    <a:pt x="355600" y="101600"/>
                  </a:lnTo>
                  <a:lnTo>
                    <a:pt x="355600" y="101600"/>
                  </a:lnTo>
                  <a:lnTo>
                    <a:pt x="438150" y="107950"/>
                  </a:lnTo>
                  <a:lnTo>
                    <a:pt x="438150" y="10795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596900" y="114300"/>
                  </a:lnTo>
                  <a:lnTo>
                    <a:pt x="622300" y="76200"/>
                  </a:lnTo>
                  <a:lnTo>
                    <a:pt x="723900" y="88900"/>
                  </a:lnTo>
                  <a:lnTo>
                    <a:pt x="723900" y="88900"/>
                  </a:lnTo>
                  <a:lnTo>
                    <a:pt x="806450" y="95250"/>
                  </a:lnTo>
                  <a:lnTo>
                    <a:pt x="806450" y="95250"/>
                  </a:lnTo>
                  <a:lnTo>
                    <a:pt x="838200" y="152400"/>
                  </a:lnTo>
                  <a:lnTo>
                    <a:pt x="838200" y="222250"/>
                  </a:lnTo>
                  <a:lnTo>
                    <a:pt x="876300" y="215900"/>
                  </a:lnTo>
                  <a:lnTo>
                    <a:pt x="927100" y="222250"/>
                  </a:lnTo>
                  <a:lnTo>
                    <a:pt x="946150" y="260350"/>
                  </a:lnTo>
                  <a:lnTo>
                    <a:pt x="914400" y="355600"/>
                  </a:lnTo>
                  <a:lnTo>
                    <a:pt x="838200" y="412750"/>
                  </a:lnTo>
                  <a:lnTo>
                    <a:pt x="762000" y="438150"/>
                  </a:lnTo>
                  <a:cubicBezTo>
                    <a:pt x="735978" y="522723"/>
                    <a:pt x="736600" y="549490"/>
                    <a:pt x="736600" y="514350"/>
                  </a:cubicBezTo>
                  <a:lnTo>
                    <a:pt x="685800" y="520700"/>
                  </a:lnTo>
                  <a:lnTo>
                    <a:pt x="742950" y="603250"/>
                  </a:lnTo>
                  <a:lnTo>
                    <a:pt x="730250" y="641350"/>
                  </a:lnTo>
                  <a:lnTo>
                    <a:pt x="742950" y="704850"/>
                  </a:lnTo>
                  <a:lnTo>
                    <a:pt x="742950" y="755650"/>
                  </a:lnTo>
                  <a:lnTo>
                    <a:pt x="717550" y="787400"/>
                  </a:lnTo>
                  <a:lnTo>
                    <a:pt x="749300" y="850900"/>
                  </a:lnTo>
                  <a:lnTo>
                    <a:pt x="692150" y="889000"/>
                  </a:lnTo>
                  <a:lnTo>
                    <a:pt x="647700" y="920750"/>
                  </a:lnTo>
                  <a:lnTo>
                    <a:pt x="685800" y="946150"/>
                  </a:lnTo>
                  <a:lnTo>
                    <a:pt x="685800" y="946150"/>
                  </a:lnTo>
                  <a:lnTo>
                    <a:pt x="717550" y="1003300"/>
                  </a:lnTo>
                  <a:lnTo>
                    <a:pt x="698500" y="1060450"/>
                  </a:lnTo>
                  <a:lnTo>
                    <a:pt x="698500" y="1060450"/>
                  </a:lnTo>
                  <a:lnTo>
                    <a:pt x="673100" y="1143000"/>
                  </a:lnTo>
                  <a:lnTo>
                    <a:pt x="584200" y="1155700"/>
                  </a:lnTo>
                  <a:lnTo>
                    <a:pt x="482600" y="1162050"/>
                  </a:lnTo>
                  <a:lnTo>
                    <a:pt x="533400" y="1238250"/>
                  </a:lnTo>
                  <a:lnTo>
                    <a:pt x="571500" y="1270000"/>
                  </a:lnTo>
                  <a:lnTo>
                    <a:pt x="571500" y="1320800"/>
                  </a:lnTo>
                  <a:lnTo>
                    <a:pt x="603250" y="1377950"/>
                  </a:lnTo>
                  <a:lnTo>
                    <a:pt x="647700" y="1416050"/>
                  </a:lnTo>
                  <a:lnTo>
                    <a:pt x="692150" y="1428750"/>
                  </a:lnTo>
                  <a:lnTo>
                    <a:pt x="666750" y="1517650"/>
                  </a:lnTo>
                  <a:lnTo>
                    <a:pt x="584200" y="1574800"/>
                  </a:lnTo>
                  <a:lnTo>
                    <a:pt x="584200" y="1631950"/>
                  </a:lnTo>
                  <a:lnTo>
                    <a:pt x="552450" y="1708150"/>
                  </a:lnTo>
                  <a:lnTo>
                    <a:pt x="635000" y="1822450"/>
                  </a:lnTo>
                  <a:lnTo>
                    <a:pt x="704850" y="1816100"/>
                  </a:lnTo>
                  <a:lnTo>
                    <a:pt x="660400" y="1905000"/>
                  </a:lnTo>
                  <a:lnTo>
                    <a:pt x="660400" y="1905000"/>
                  </a:lnTo>
                  <a:lnTo>
                    <a:pt x="571500" y="1917700"/>
                  </a:lnTo>
                  <a:lnTo>
                    <a:pt x="558800" y="1981200"/>
                  </a:lnTo>
                  <a:lnTo>
                    <a:pt x="514350" y="2012950"/>
                  </a:lnTo>
                  <a:lnTo>
                    <a:pt x="476250" y="2108200"/>
                  </a:lnTo>
                  <a:lnTo>
                    <a:pt x="520700" y="2165350"/>
                  </a:lnTo>
                  <a:lnTo>
                    <a:pt x="533400" y="2273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3" name="Freihandform 122"/>
            <p:cNvSpPr/>
            <p:nvPr/>
          </p:nvSpPr>
          <p:spPr>
            <a:xfrm>
              <a:off x="5003800" y="1676400"/>
              <a:ext cx="1744133" cy="495300"/>
            </a:xfrm>
            <a:custGeom>
              <a:avLst/>
              <a:gdLst>
                <a:gd name="connsiteX0" fmla="*/ 1744133 w 1744133"/>
                <a:gd name="connsiteY0" fmla="*/ 448733 h 495300"/>
                <a:gd name="connsiteX1" fmla="*/ 1706033 w 1744133"/>
                <a:gd name="connsiteY1" fmla="*/ 440267 h 495300"/>
                <a:gd name="connsiteX2" fmla="*/ 1642533 w 1744133"/>
                <a:gd name="connsiteY2" fmla="*/ 431800 h 495300"/>
                <a:gd name="connsiteX3" fmla="*/ 1595967 w 1744133"/>
                <a:gd name="connsiteY3" fmla="*/ 465667 h 495300"/>
                <a:gd name="connsiteX4" fmla="*/ 1562100 w 1744133"/>
                <a:gd name="connsiteY4" fmla="*/ 482600 h 495300"/>
                <a:gd name="connsiteX5" fmla="*/ 1502833 w 1744133"/>
                <a:gd name="connsiteY5" fmla="*/ 495300 h 495300"/>
                <a:gd name="connsiteX6" fmla="*/ 1473200 w 1744133"/>
                <a:gd name="connsiteY6" fmla="*/ 478367 h 495300"/>
                <a:gd name="connsiteX7" fmla="*/ 1413933 w 1744133"/>
                <a:gd name="connsiteY7" fmla="*/ 448733 h 495300"/>
                <a:gd name="connsiteX8" fmla="*/ 1375833 w 1744133"/>
                <a:gd name="connsiteY8" fmla="*/ 465667 h 495300"/>
                <a:gd name="connsiteX9" fmla="*/ 1358900 w 1744133"/>
                <a:gd name="connsiteY9" fmla="*/ 495300 h 495300"/>
                <a:gd name="connsiteX10" fmla="*/ 1333500 w 1744133"/>
                <a:gd name="connsiteY10" fmla="*/ 486833 h 495300"/>
                <a:gd name="connsiteX11" fmla="*/ 1295400 w 1744133"/>
                <a:gd name="connsiteY11" fmla="*/ 440267 h 495300"/>
                <a:gd name="connsiteX12" fmla="*/ 1231900 w 1744133"/>
                <a:gd name="connsiteY12" fmla="*/ 419100 h 495300"/>
                <a:gd name="connsiteX13" fmla="*/ 1189567 w 1744133"/>
                <a:gd name="connsiteY13" fmla="*/ 444500 h 495300"/>
                <a:gd name="connsiteX14" fmla="*/ 1155700 w 1744133"/>
                <a:gd name="connsiteY14" fmla="*/ 448733 h 495300"/>
                <a:gd name="connsiteX15" fmla="*/ 1130300 w 1744133"/>
                <a:gd name="connsiteY15" fmla="*/ 414867 h 495300"/>
                <a:gd name="connsiteX16" fmla="*/ 1134533 w 1744133"/>
                <a:gd name="connsiteY16" fmla="*/ 364067 h 495300"/>
                <a:gd name="connsiteX17" fmla="*/ 1100667 w 1744133"/>
                <a:gd name="connsiteY17" fmla="*/ 317500 h 495300"/>
                <a:gd name="connsiteX18" fmla="*/ 1041400 w 1744133"/>
                <a:gd name="connsiteY18" fmla="*/ 321733 h 495300"/>
                <a:gd name="connsiteX19" fmla="*/ 1003300 w 1744133"/>
                <a:gd name="connsiteY19" fmla="*/ 283633 h 495300"/>
                <a:gd name="connsiteX20" fmla="*/ 956733 w 1744133"/>
                <a:gd name="connsiteY20" fmla="*/ 279400 h 495300"/>
                <a:gd name="connsiteX21" fmla="*/ 872067 w 1744133"/>
                <a:gd name="connsiteY21" fmla="*/ 254000 h 495300"/>
                <a:gd name="connsiteX22" fmla="*/ 863600 w 1744133"/>
                <a:gd name="connsiteY22" fmla="*/ 330200 h 495300"/>
                <a:gd name="connsiteX23" fmla="*/ 787400 w 1744133"/>
                <a:gd name="connsiteY23" fmla="*/ 330200 h 495300"/>
                <a:gd name="connsiteX24" fmla="*/ 749300 w 1744133"/>
                <a:gd name="connsiteY24" fmla="*/ 317500 h 495300"/>
                <a:gd name="connsiteX25" fmla="*/ 723900 w 1744133"/>
                <a:gd name="connsiteY25" fmla="*/ 325967 h 495300"/>
                <a:gd name="connsiteX26" fmla="*/ 685800 w 1744133"/>
                <a:gd name="connsiteY26" fmla="*/ 304800 h 495300"/>
                <a:gd name="connsiteX27" fmla="*/ 605367 w 1744133"/>
                <a:gd name="connsiteY27" fmla="*/ 330200 h 495300"/>
                <a:gd name="connsiteX28" fmla="*/ 567267 w 1744133"/>
                <a:gd name="connsiteY28" fmla="*/ 275167 h 495300"/>
                <a:gd name="connsiteX29" fmla="*/ 512233 w 1744133"/>
                <a:gd name="connsiteY29" fmla="*/ 249767 h 495300"/>
                <a:gd name="connsiteX30" fmla="*/ 461433 w 1744133"/>
                <a:gd name="connsiteY30" fmla="*/ 292100 h 495300"/>
                <a:gd name="connsiteX31" fmla="*/ 368300 w 1744133"/>
                <a:gd name="connsiteY31" fmla="*/ 245533 h 495300"/>
                <a:gd name="connsiteX32" fmla="*/ 359833 w 1744133"/>
                <a:gd name="connsiteY32" fmla="*/ 190500 h 495300"/>
                <a:gd name="connsiteX33" fmla="*/ 304800 w 1744133"/>
                <a:gd name="connsiteY33" fmla="*/ 198967 h 495300"/>
                <a:gd name="connsiteX34" fmla="*/ 224367 w 1744133"/>
                <a:gd name="connsiteY34" fmla="*/ 173567 h 495300"/>
                <a:gd name="connsiteX35" fmla="*/ 169333 w 1744133"/>
                <a:gd name="connsiteY35" fmla="*/ 152400 h 495300"/>
                <a:gd name="connsiteX36" fmla="*/ 160867 w 1744133"/>
                <a:gd name="connsiteY36" fmla="*/ 122767 h 495300"/>
                <a:gd name="connsiteX37" fmla="*/ 143933 w 1744133"/>
                <a:gd name="connsiteY37" fmla="*/ 160867 h 495300"/>
                <a:gd name="connsiteX38" fmla="*/ 105833 w 1744133"/>
                <a:gd name="connsiteY38" fmla="*/ 135467 h 495300"/>
                <a:gd name="connsiteX39" fmla="*/ 148167 w 1744133"/>
                <a:gd name="connsiteY39" fmla="*/ 84667 h 495300"/>
                <a:gd name="connsiteX40" fmla="*/ 135467 w 1744133"/>
                <a:gd name="connsiteY40" fmla="*/ 50800 h 495300"/>
                <a:gd name="connsiteX41" fmla="*/ 101600 w 1744133"/>
                <a:gd name="connsiteY41" fmla="*/ 42333 h 495300"/>
                <a:gd name="connsiteX42" fmla="*/ 55033 w 1744133"/>
                <a:gd name="connsiteY42" fmla="*/ 55033 h 495300"/>
                <a:gd name="connsiteX43" fmla="*/ 42333 w 1744133"/>
                <a:gd name="connsiteY43" fmla="*/ 29633 h 495300"/>
                <a:gd name="connsiteX44" fmla="*/ 16933 w 1744133"/>
                <a:gd name="connsiteY44" fmla="*/ 33867 h 495300"/>
                <a:gd name="connsiteX45" fmla="*/ 0 w 1744133"/>
                <a:gd name="connsiteY45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4133" h="495300">
                  <a:moveTo>
                    <a:pt x="1744133" y="448733"/>
                  </a:moveTo>
                  <a:lnTo>
                    <a:pt x="1706033" y="440267"/>
                  </a:lnTo>
                  <a:lnTo>
                    <a:pt x="1642533" y="431800"/>
                  </a:lnTo>
                  <a:lnTo>
                    <a:pt x="1595967" y="465667"/>
                  </a:lnTo>
                  <a:lnTo>
                    <a:pt x="1562100" y="482600"/>
                  </a:lnTo>
                  <a:lnTo>
                    <a:pt x="1502833" y="495300"/>
                  </a:lnTo>
                  <a:lnTo>
                    <a:pt x="1473200" y="478367"/>
                  </a:lnTo>
                  <a:lnTo>
                    <a:pt x="1413933" y="448733"/>
                  </a:lnTo>
                  <a:lnTo>
                    <a:pt x="1375833" y="465667"/>
                  </a:lnTo>
                  <a:lnTo>
                    <a:pt x="1358900" y="495300"/>
                  </a:lnTo>
                  <a:lnTo>
                    <a:pt x="1333500" y="486833"/>
                  </a:lnTo>
                  <a:lnTo>
                    <a:pt x="1295400" y="440267"/>
                  </a:lnTo>
                  <a:lnTo>
                    <a:pt x="1231900" y="419100"/>
                  </a:lnTo>
                  <a:lnTo>
                    <a:pt x="1189567" y="444500"/>
                  </a:lnTo>
                  <a:lnTo>
                    <a:pt x="1155700" y="448733"/>
                  </a:lnTo>
                  <a:lnTo>
                    <a:pt x="1130300" y="414867"/>
                  </a:lnTo>
                  <a:lnTo>
                    <a:pt x="1134533" y="364067"/>
                  </a:lnTo>
                  <a:lnTo>
                    <a:pt x="1100667" y="317500"/>
                  </a:lnTo>
                  <a:lnTo>
                    <a:pt x="1041400" y="321733"/>
                  </a:lnTo>
                  <a:lnTo>
                    <a:pt x="1003300" y="283633"/>
                  </a:lnTo>
                  <a:lnTo>
                    <a:pt x="956733" y="279400"/>
                  </a:lnTo>
                  <a:lnTo>
                    <a:pt x="872067" y="254000"/>
                  </a:lnTo>
                  <a:lnTo>
                    <a:pt x="863600" y="330200"/>
                  </a:lnTo>
                  <a:lnTo>
                    <a:pt x="787400" y="330200"/>
                  </a:lnTo>
                  <a:lnTo>
                    <a:pt x="749300" y="317500"/>
                  </a:lnTo>
                  <a:lnTo>
                    <a:pt x="723900" y="325967"/>
                  </a:lnTo>
                  <a:lnTo>
                    <a:pt x="685800" y="304800"/>
                  </a:lnTo>
                  <a:lnTo>
                    <a:pt x="605367" y="330200"/>
                  </a:lnTo>
                  <a:lnTo>
                    <a:pt x="567267" y="275167"/>
                  </a:lnTo>
                  <a:lnTo>
                    <a:pt x="512233" y="249767"/>
                  </a:lnTo>
                  <a:lnTo>
                    <a:pt x="461433" y="292100"/>
                  </a:lnTo>
                  <a:lnTo>
                    <a:pt x="368300" y="245533"/>
                  </a:lnTo>
                  <a:lnTo>
                    <a:pt x="359833" y="190500"/>
                  </a:lnTo>
                  <a:lnTo>
                    <a:pt x="304800" y="198967"/>
                  </a:lnTo>
                  <a:lnTo>
                    <a:pt x="224367" y="173567"/>
                  </a:lnTo>
                  <a:lnTo>
                    <a:pt x="169333" y="152400"/>
                  </a:lnTo>
                  <a:lnTo>
                    <a:pt x="160867" y="122767"/>
                  </a:lnTo>
                  <a:lnTo>
                    <a:pt x="143933" y="160867"/>
                  </a:lnTo>
                  <a:lnTo>
                    <a:pt x="105833" y="135467"/>
                  </a:lnTo>
                  <a:lnTo>
                    <a:pt x="148167" y="84667"/>
                  </a:lnTo>
                  <a:lnTo>
                    <a:pt x="135467" y="50800"/>
                  </a:lnTo>
                  <a:lnTo>
                    <a:pt x="101600" y="42333"/>
                  </a:lnTo>
                  <a:lnTo>
                    <a:pt x="55033" y="55033"/>
                  </a:lnTo>
                  <a:lnTo>
                    <a:pt x="42333" y="29633"/>
                  </a:lnTo>
                  <a:lnTo>
                    <a:pt x="16933" y="33867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Freihandform 123"/>
            <p:cNvSpPr/>
            <p:nvPr/>
          </p:nvSpPr>
          <p:spPr>
            <a:xfrm>
              <a:off x="6129867" y="2019300"/>
              <a:ext cx="143933" cy="80433"/>
            </a:xfrm>
            <a:custGeom>
              <a:avLst/>
              <a:gdLst>
                <a:gd name="connsiteX0" fmla="*/ 0 w 143933"/>
                <a:gd name="connsiteY0" fmla="*/ 16933 h 80433"/>
                <a:gd name="connsiteX1" fmla="*/ 50800 w 143933"/>
                <a:gd name="connsiteY1" fmla="*/ 0 h 80433"/>
                <a:gd name="connsiteX2" fmla="*/ 118533 w 143933"/>
                <a:gd name="connsiteY2" fmla="*/ 21167 h 80433"/>
                <a:gd name="connsiteX3" fmla="*/ 143933 w 143933"/>
                <a:gd name="connsiteY3" fmla="*/ 50800 h 80433"/>
                <a:gd name="connsiteX4" fmla="*/ 105833 w 143933"/>
                <a:gd name="connsiteY4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80433">
                  <a:moveTo>
                    <a:pt x="0" y="16933"/>
                  </a:moveTo>
                  <a:lnTo>
                    <a:pt x="50800" y="0"/>
                  </a:lnTo>
                  <a:lnTo>
                    <a:pt x="118533" y="21167"/>
                  </a:lnTo>
                  <a:lnTo>
                    <a:pt x="143933" y="50800"/>
                  </a:lnTo>
                  <a:lnTo>
                    <a:pt x="105833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5" name="Gruppierung 12"/>
            <p:cNvGrpSpPr/>
            <p:nvPr/>
          </p:nvGrpSpPr>
          <p:grpSpPr>
            <a:xfrm>
              <a:off x="5864837" y="2586212"/>
              <a:ext cx="1021126" cy="322088"/>
              <a:chOff x="6194000" y="1542123"/>
              <a:chExt cx="1021126" cy="322088"/>
            </a:xfrm>
          </p:grpSpPr>
          <p:sp>
            <p:nvSpPr>
              <p:cNvPr id="159" name="Textfeld 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Barcelona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60" name="Oval 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26" name="Gruppierung 13"/>
            <p:cNvGrpSpPr/>
            <p:nvPr/>
          </p:nvGrpSpPr>
          <p:grpSpPr>
            <a:xfrm>
              <a:off x="4805611" y="2455263"/>
              <a:ext cx="1021126" cy="322088"/>
              <a:chOff x="6194000" y="1542123"/>
              <a:chExt cx="1021126" cy="322088"/>
            </a:xfrm>
          </p:grpSpPr>
          <p:sp>
            <p:nvSpPr>
              <p:cNvPr id="157" name="Textfeld 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Saragossa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58" name="Oval 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27" name="Gruppierung 16"/>
            <p:cNvGrpSpPr/>
            <p:nvPr/>
          </p:nvGrpSpPr>
          <p:grpSpPr>
            <a:xfrm>
              <a:off x="1906224" y="3803700"/>
              <a:ext cx="1021126" cy="322088"/>
              <a:chOff x="6194000" y="1542123"/>
              <a:chExt cx="1021126" cy="322088"/>
            </a:xfrm>
          </p:grpSpPr>
          <p:sp>
            <p:nvSpPr>
              <p:cNvPr id="155" name="Textfeld 1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56" name="Oval 1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28" name="Gruppierung 19"/>
            <p:cNvGrpSpPr/>
            <p:nvPr/>
          </p:nvGrpSpPr>
          <p:grpSpPr>
            <a:xfrm>
              <a:off x="3133048" y="2778524"/>
              <a:ext cx="1021126" cy="322088"/>
              <a:chOff x="6194000" y="1542123"/>
              <a:chExt cx="1021126" cy="322088"/>
            </a:xfrm>
          </p:grpSpPr>
          <p:sp>
            <p:nvSpPr>
              <p:cNvPr id="153" name="Textfeld 2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Salamanca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29" name="Gruppierung 22"/>
            <p:cNvGrpSpPr/>
            <p:nvPr/>
          </p:nvGrpSpPr>
          <p:grpSpPr>
            <a:xfrm>
              <a:off x="3002211" y="4404713"/>
              <a:ext cx="1021126" cy="322088"/>
              <a:chOff x="6194000" y="1542123"/>
              <a:chExt cx="1021126" cy="322088"/>
            </a:xfrm>
          </p:grpSpPr>
          <p:sp>
            <p:nvSpPr>
              <p:cNvPr id="151" name="Textfeld 15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Sevilla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30" name="Gruppierung 25"/>
            <p:cNvGrpSpPr/>
            <p:nvPr/>
          </p:nvGrpSpPr>
          <p:grpSpPr>
            <a:xfrm>
              <a:off x="3557224" y="4700762"/>
              <a:ext cx="1021126" cy="322088"/>
              <a:chOff x="6194000" y="1542123"/>
              <a:chExt cx="1021126" cy="322088"/>
            </a:xfrm>
          </p:grpSpPr>
          <p:sp>
            <p:nvSpPr>
              <p:cNvPr id="149" name="Textfeld 148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Malaga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31" name="Gruppierung 28"/>
            <p:cNvGrpSpPr/>
            <p:nvPr/>
          </p:nvGrpSpPr>
          <p:grpSpPr>
            <a:xfrm>
              <a:off x="4984750" y="3443512"/>
              <a:ext cx="1021126" cy="322088"/>
              <a:chOff x="6194000" y="1542123"/>
              <a:chExt cx="1021126" cy="322088"/>
            </a:xfrm>
          </p:grpSpPr>
          <p:sp>
            <p:nvSpPr>
              <p:cNvPr id="147" name="Textfeld 146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Valencia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32" name="Gruppierung 31"/>
            <p:cNvGrpSpPr/>
            <p:nvPr/>
          </p:nvGrpSpPr>
          <p:grpSpPr>
            <a:xfrm>
              <a:off x="3830274" y="3043412"/>
              <a:ext cx="1021126" cy="322088"/>
              <a:chOff x="6194000" y="1542123"/>
              <a:chExt cx="1021126" cy="322088"/>
            </a:xfrm>
          </p:grpSpPr>
          <p:sp>
            <p:nvSpPr>
              <p:cNvPr id="145" name="Textfeld 14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Madrid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33" name="Gruppierung 34"/>
            <p:cNvGrpSpPr/>
            <p:nvPr/>
          </p:nvGrpSpPr>
          <p:grpSpPr>
            <a:xfrm>
              <a:off x="2080172" y="2694319"/>
              <a:ext cx="1021126" cy="322088"/>
              <a:chOff x="6194000" y="1542123"/>
              <a:chExt cx="1021126" cy="322088"/>
            </a:xfrm>
          </p:grpSpPr>
          <p:sp>
            <p:nvSpPr>
              <p:cNvPr id="143" name="Textfeld 142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Porto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34" name="Gruppierung 37"/>
            <p:cNvGrpSpPr/>
            <p:nvPr/>
          </p:nvGrpSpPr>
          <p:grpSpPr>
            <a:xfrm>
              <a:off x="4541524" y="1900589"/>
              <a:ext cx="1021126" cy="322088"/>
              <a:chOff x="6194000" y="1542123"/>
              <a:chExt cx="1021126" cy="322088"/>
            </a:xfrm>
          </p:grpSpPr>
          <p:sp>
            <p:nvSpPr>
              <p:cNvPr id="141" name="Textfeld 14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Pamplona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35" name="Gruppierung 40"/>
            <p:cNvGrpSpPr/>
            <p:nvPr/>
          </p:nvGrpSpPr>
          <p:grpSpPr>
            <a:xfrm>
              <a:off x="3804484" y="1595608"/>
              <a:ext cx="1021126" cy="322088"/>
              <a:chOff x="6194000" y="1542123"/>
              <a:chExt cx="1021126" cy="322088"/>
            </a:xfrm>
          </p:grpSpPr>
          <p:sp>
            <p:nvSpPr>
              <p:cNvPr id="139" name="Textfeld 138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Santander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36" name="Gruppierung 43"/>
            <p:cNvGrpSpPr/>
            <p:nvPr/>
          </p:nvGrpSpPr>
          <p:grpSpPr>
            <a:xfrm>
              <a:off x="2168677" y="1642532"/>
              <a:ext cx="1021126" cy="322088"/>
              <a:chOff x="6194000" y="1542123"/>
              <a:chExt cx="1021126" cy="322088"/>
            </a:xfrm>
          </p:grpSpPr>
          <p:sp>
            <p:nvSpPr>
              <p:cNvPr id="137" name="Textfeld 136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2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78" name="Freihandform 77"/>
          <p:cNvSpPr/>
          <p:nvPr/>
        </p:nvSpPr>
        <p:spPr>
          <a:xfrm>
            <a:off x="2476500" y="1552222"/>
            <a:ext cx="3090333" cy="3457222"/>
          </a:xfrm>
          <a:custGeom>
            <a:avLst/>
            <a:gdLst>
              <a:gd name="connsiteX0" fmla="*/ 1157111 w 3090333"/>
              <a:gd name="connsiteY0" fmla="*/ 3457222 h 3457222"/>
              <a:gd name="connsiteX1" fmla="*/ 1425222 w 3090333"/>
              <a:gd name="connsiteY1" fmla="*/ 3203222 h 3457222"/>
              <a:gd name="connsiteX2" fmla="*/ 1573389 w 3090333"/>
              <a:gd name="connsiteY2" fmla="*/ 3146778 h 3457222"/>
              <a:gd name="connsiteX3" fmla="*/ 2003778 w 3090333"/>
              <a:gd name="connsiteY3" fmla="*/ 3104445 h 3457222"/>
              <a:gd name="connsiteX4" fmla="*/ 1905000 w 3090333"/>
              <a:gd name="connsiteY4" fmla="*/ 2899834 h 3457222"/>
              <a:gd name="connsiteX5" fmla="*/ 1714500 w 3090333"/>
              <a:gd name="connsiteY5" fmla="*/ 2899834 h 3457222"/>
              <a:gd name="connsiteX6" fmla="*/ 1516944 w 3090333"/>
              <a:gd name="connsiteY6" fmla="*/ 2702278 h 3457222"/>
              <a:gd name="connsiteX7" fmla="*/ 1516944 w 3090333"/>
              <a:gd name="connsiteY7" fmla="*/ 2518834 h 3457222"/>
              <a:gd name="connsiteX8" fmla="*/ 1389944 w 3090333"/>
              <a:gd name="connsiteY8" fmla="*/ 2504722 h 3457222"/>
              <a:gd name="connsiteX9" fmla="*/ 1157111 w 3090333"/>
              <a:gd name="connsiteY9" fmla="*/ 2293056 h 3457222"/>
              <a:gd name="connsiteX10" fmla="*/ 1093611 w 3090333"/>
              <a:gd name="connsiteY10" fmla="*/ 2151945 h 3457222"/>
              <a:gd name="connsiteX11" fmla="*/ 1157111 w 3090333"/>
              <a:gd name="connsiteY11" fmla="*/ 1876778 h 3457222"/>
              <a:gd name="connsiteX12" fmla="*/ 1340556 w 3090333"/>
              <a:gd name="connsiteY12" fmla="*/ 1806222 h 3457222"/>
              <a:gd name="connsiteX13" fmla="*/ 1693333 w 3090333"/>
              <a:gd name="connsiteY13" fmla="*/ 1778000 h 3457222"/>
              <a:gd name="connsiteX14" fmla="*/ 1827389 w 3090333"/>
              <a:gd name="connsiteY14" fmla="*/ 1749778 h 3457222"/>
              <a:gd name="connsiteX15" fmla="*/ 1770944 w 3090333"/>
              <a:gd name="connsiteY15" fmla="*/ 1538111 h 3457222"/>
              <a:gd name="connsiteX16" fmla="*/ 1785056 w 3090333"/>
              <a:gd name="connsiteY16" fmla="*/ 1368778 h 3457222"/>
              <a:gd name="connsiteX17" fmla="*/ 2095500 w 3090333"/>
              <a:gd name="connsiteY17" fmla="*/ 1227667 h 3457222"/>
              <a:gd name="connsiteX18" fmla="*/ 2688167 w 3090333"/>
              <a:gd name="connsiteY18" fmla="*/ 1643945 h 3457222"/>
              <a:gd name="connsiteX19" fmla="*/ 2815167 w 3090333"/>
              <a:gd name="connsiteY19" fmla="*/ 1580445 h 3457222"/>
              <a:gd name="connsiteX20" fmla="*/ 2758722 w 3090333"/>
              <a:gd name="connsiteY20" fmla="*/ 1460500 h 3457222"/>
              <a:gd name="connsiteX21" fmla="*/ 2991556 w 3090333"/>
              <a:gd name="connsiteY21" fmla="*/ 1023056 h 3457222"/>
              <a:gd name="connsiteX22" fmla="*/ 2963333 w 3090333"/>
              <a:gd name="connsiteY22" fmla="*/ 839611 h 3457222"/>
              <a:gd name="connsiteX23" fmla="*/ 3090333 w 3090333"/>
              <a:gd name="connsiteY23" fmla="*/ 592667 h 3457222"/>
              <a:gd name="connsiteX24" fmla="*/ 2892778 w 3090333"/>
              <a:gd name="connsiteY24" fmla="*/ 472722 h 3457222"/>
              <a:gd name="connsiteX25" fmla="*/ 2596444 w 3090333"/>
              <a:gd name="connsiteY25" fmla="*/ 345722 h 3457222"/>
              <a:gd name="connsiteX26" fmla="*/ 2448278 w 3090333"/>
              <a:gd name="connsiteY26" fmla="*/ 197556 h 3457222"/>
              <a:gd name="connsiteX27" fmla="*/ 2349500 w 3090333"/>
              <a:gd name="connsiteY27" fmla="*/ 381000 h 3457222"/>
              <a:gd name="connsiteX28" fmla="*/ 1933222 w 3090333"/>
              <a:gd name="connsiteY28" fmla="*/ 352778 h 3457222"/>
              <a:gd name="connsiteX29" fmla="*/ 1876778 w 3090333"/>
              <a:gd name="connsiteY29" fmla="*/ 381000 h 3457222"/>
              <a:gd name="connsiteX30" fmla="*/ 1707444 w 3090333"/>
              <a:gd name="connsiteY30" fmla="*/ 324556 h 3457222"/>
              <a:gd name="connsiteX31" fmla="*/ 1460500 w 3090333"/>
              <a:gd name="connsiteY31" fmla="*/ 395111 h 3457222"/>
              <a:gd name="connsiteX32" fmla="*/ 1234722 w 3090333"/>
              <a:gd name="connsiteY32" fmla="*/ 345722 h 3457222"/>
              <a:gd name="connsiteX33" fmla="*/ 754944 w 3090333"/>
              <a:gd name="connsiteY33" fmla="*/ 331611 h 3457222"/>
              <a:gd name="connsiteX34" fmla="*/ 642056 w 3090333"/>
              <a:gd name="connsiteY34" fmla="*/ 98778 h 3457222"/>
              <a:gd name="connsiteX35" fmla="*/ 444500 w 3090333"/>
              <a:gd name="connsiteY35" fmla="*/ 0 h 3457222"/>
              <a:gd name="connsiteX36" fmla="*/ 0 w 3090333"/>
              <a:gd name="connsiteY36" fmla="*/ 275167 h 3457222"/>
              <a:gd name="connsiteX37" fmla="*/ 141111 w 3090333"/>
              <a:gd name="connsiteY37" fmla="*/ 423334 h 3457222"/>
              <a:gd name="connsiteX38" fmla="*/ 148167 w 3090333"/>
              <a:gd name="connsiteY38" fmla="*/ 691445 h 3457222"/>
              <a:gd name="connsiteX39" fmla="*/ 282222 w 3090333"/>
              <a:gd name="connsiteY39" fmla="*/ 649111 h 3457222"/>
              <a:gd name="connsiteX40" fmla="*/ 359833 w 3090333"/>
              <a:gd name="connsiteY40" fmla="*/ 747889 h 3457222"/>
              <a:gd name="connsiteX41" fmla="*/ 649111 w 3090333"/>
              <a:gd name="connsiteY41" fmla="*/ 719667 h 3457222"/>
              <a:gd name="connsiteX42" fmla="*/ 896056 w 3090333"/>
              <a:gd name="connsiteY42" fmla="*/ 754945 h 3457222"/>
              <a:gd name="connsiteX43" fmla="*/ 945444 w 3090333"/>
              <a:gd name="connsiteY43" fmla="*/ 903111 h 3457222"/>
              <a:gd name="connsiteX44" fmla="*/ 1044222 w 3090333"/>
              <a:gd name="connsiteY44" fmla="*/ 938389 h 3457222"/>
              <a:gd name="connsiteX45" fmla="*/ 959556 w 3090333"/>
              <a:gd name="connsiteY45" fmla="*/ 1143000 h 3457222"/>
              <a:gd name="connsiteX46" fmla="*/ 832556 w 3090333"/>
              <a:gd name="connsiteY46" fmla="*/ 1262945 h 3457222"/>
              <a:gd name="connsiteX47" fmla="*/ 832556 w 3090333"/>
              <a:gd name="connsiteY47" fmla="*/ 1608667 h 3457222"/>
              <a:gd name="connsiteX48" fmla="*/ 754944 w 3090333"/>
              <a:gd name="connsiteY48" fmla="*/ 1912056 h 3457222"/>
              <a:gd name="connsiteX49" fmla="*/ 606778 w 3090333"/>
              <a:gd name="connsiteY49" fmla="*/ 1940278 h 3457222"/>
              <a:gd name="connsiteX50" fmla="*/ 691444 w 3090333"/>
              <a:gd name="connsiteY50" fmla="*/ 2102556 h 3457222"/>
              <a:gd name="connsiteX51" fmla="*/ 797278 w 3090333"/>
              <a:gd name="connsiteY51" fmla="*/ 2166056 h 3457222"/>
              <a:gd name="connsiteX52" fmla="*/ 635000 w 3090333"/>
              <a:gd name="connsiteY52" fmla="*/ 2405945 h 3457222"/>
              <a:gd name="connsiteX53" fmla="*/ 677333 w 3090333"/>
              <a:gd name="connsiteY53" fmla="*/ 2504722 h 3457222"/>
              <a:gd name="connsiteX54" fmla="*/ 769056 w 3090333"/>
              <a:gd name="connsiteY54" fmla="*/ 2511778 h 3457222"/>
              <a:gd name="connsiteX55" fmla="*/ 733778 w 3090333"/>
              <a:gd name="connsiteY55" fmla="*/ 2659945 h 3457222"/>
              <a:gd name="connsiteX56" fmla="*/ 571500 w 3090333"/>
              <a:gd name="connsiteY56" fmla="*/ 2801056 h 3457222"/>
              <a:gd name="connsiteX57" fmla="*/ 599722 w 3090333"/>
              <a:gd name="connsiteY57" fmla="*/ 2921000 h 3457222"/>
              <a:gd name="connsiteX58" fmla="*/ 853722 w 3090333"/>
              <a:gd name="connsiteY58" fmla="*/ 2984500 h 3457222"/>
              <a:gd name="connsiteX59" fmla="*/ 966611 w 3090333"/>
              <a:gd name="connsiteY59" fmla="*/ 3132667 h 3457222"/>
              <a:gd name="connsiteX60" fmla="*/ 1058333 w 3090333"/>
              <a:gd name="connsiteY60" fmla="*/ 3358445 h 3457222"/>
              <a:gd name="connsiteX61" fmla="*/ 1157111 w 3090333"/>
              <a:gd name="connsiteY61" fmla="*/ 3457222 h 345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0333" h="3457222">
                <a:moveTo>
                  <a:pt x="1157111" y="3457222"/>
                </a:moveTo>
                <a:lnTo>
                  <a:pt x="1425222" y="3203222"/>
                </a:lnTo>
                <a:lnTo>
                  <a:pt x="1573389" y="3146778"/>
                </a:lnTo>
                <a:lnTo>
                  <a:pt x="2003778" y="3104445"/>
                </a:lnTo>
                <a:lnTo>
                  <a:pt x="1905000" y="2899834"/>
                </a:lnTo>
                <a:lnTo>
                  <a:pt x="1714500" y="2899834"/>
                </a:lnTo>
                <a:lnTo>
                  <a:pt x="1516944" y="2702278"/>
                </a:lnTo>
                <a:lnTo>
                  <a:pt x="1516944" y="2518834"/>
                </a:lnTo>
                <a:lnTo>
                  <a:pt x="1389944" y="2504722"/>
                </a:lnTo>
                <a:lnTo>
                  <a:pt x="1157111" y="2293056"/>
                </a:lnTo>
                <a:lnTo>
                  <a:pt x="1093611" y="2151945"/>
                </a:lnTo>
                <a:lnTo>
                  <a:pt x="1157111" y="1876778"/>
                </a:lnTo>
                <a:lnTo>
                  <a:pt x="1340556" y="1806222"/>
                </a:lnTo>
                <a:lnTo>
                  <a:pt x="1693333" y="1778000"/>
                </a:lnTo>
                <a:lnTo>
                  <a:pt x="1827389" y="1749778"/>
                </a:lnTo>
                <a:lnTo>
                  <a:pt x="1770944" y="1538111"/>
                </a:lnTo>
                <a:lnTo>
                  <a:pt x="1785056" y="1368778"/>
                </a:lnTo>
                <a:lnTo>
                  <a:pt x="2095500" y="1227667"/>
                </a:lnTo>
                <a:lnTo>
                  <a:pt x="2688167" y="1643945"/>
                </a:lnTo>
                <a:lnTo>
                  <a:pt x="2815167" y="1580445"/>
                </a:lnTo>
                <a:lnTo>
                  <a:pt x="2758722" y="1460500"/>
                </a:lnTo>
                <a:lnTo>
                  <a:pt x="2991556" y="1023056"/>
                </a:lnTo>
                <a:lnTo>
                  <a:pt x="2963333" y="839611"/>
                </a:lnTo>
                <a:lnTo>
                  <a:pt x="3090333" y="592667"/>
                </a:lnTo>
                <a:lnTo>
                  <a:pt x="2892778" y="472722"/>
                </a:lnTo>
                <a:lnTo>
                  <a:pt x="2596444" y="345722"/>
                </a:lnTo>
                <a:lnTo>
                  <a:pt x="2448278" y="197556"/>
                </a:lnTo>
                <a:lnTo>
                  <a:pt x="2349500" y="381000"/>
                </a:lnTo>
                <a:lnTo>
                  <a:pt x="1933222" y="352778"/>
                </a:lnTo>
                <a:lnTo>
                  <a:pt x="1876778" y="381000"/>
                </a:lnTo>
                <a:lnTo>
                  <a:pt x="1707444" y="324556"/>
                </a:lnTo>
                <a:lnTo>
                  <a:pt x="1460500" y="395111"/>
                </a:lnTo>
                <a:lnTo>
                  <a:pt x="1234722" y="345722"/>
                </a:lnTo>
                <a:lnTo>
                  <a:pt x="754944" y="331611"/>
                </a:lnTo>
                <a:lnTo>
                  <a:pt x="642056" y="98778"/>
                </a:lnTo>
                <a:lnTo>
                  <a:pt x="444500" y="0"/>
                </a:lnTo>
                <a:lnTo>
                  <a:pt x="0" y="275167"/>
                </a:lnTo>
                <a:lnTo>
                  <a:pt x="141111" y="423334"/>
                </a:lnTo>
                <a:lnTo>
                  <a:pt x="148167" y="691445"/>
                </a:lnTo>
                <a:lnTo>
                  <a:pt x="282222" y="649111"/>
                </a:lnTo>
                <a:lnTo>
                  <a:pt x="359833" y="747889"/>
                </a:lnTo>
                <a:lnTo>
                  <a:pt x="649111" y="719667"/>
                </a:lnTo>
                <a:cubicBezTo>
                  <a:pt x="914828" y="755575"/>
                  <a:pt x="997977" y="754945"/>
                  <a:pt x="896056" y="754945"/>
                </a:cubicBezTo>
                <a:lnTo>
                  <a:pt x="945444" y="903111"/>
                </a:lnTo>
                <a:lnTo>
                  <a:pt x="1044222" y="938389"/>
                </a:lnTo>
                <a:lnTo>
                  <a:pt x="959556" y="1143000"/>
                </a:lnTo>
                <a:lnTo>
                  <a:pt x="832556" y="1262945"/>
                </a:lnTo>
                <a:lnTo>
                  <a:pt x="832556" y="1608667"/>
                </a:lnTo>
                <a:lnTo>
                  <a:pt x="754944" y="1912056"/>
                </a:lnTo>
                <a:lnTo>
                  <a:pt x="606778" y="1940278"/>
                </a:lnTo>
                <a:lnTo>
                  <a:pt x="691444" y="2102556"/>
                </a:lnTo>
                <a:lnTo>
                  <a:pt x="797278" y="2166056"/>
                </a:lnTo>
                <a:lnTo>
                  <a:pt x="635000" y="2405945"/>
                </a:lnTo>
                <a:lnTo>
                  <a:pt x="677333" y="2504722"/>
                </a:lnTo>
                <a:lnTo>
                  <a:pt x="769056" y="2511778"/>
                </a:lnTo>
                <a:lnTo>
                  <a:pt x="733778" y="2659945"/>
                </a:lnTo>
                <a:lnTo>
                  <a:pt x="571500" y="2801056"/>
                </a:lnTo>
                <a:lnTo>
                  <a:pt x="599722" y="2921000"/>
                </a:lnTo>
                <a:lnTo>
                  <a:pt x="853722" y="2984500"/>
                </a:lnTo>
                <a:lnTo>
                  <a:pt x="966611" y="3132667"/>
                </a:lnTo>
                <a:lnTo>
                  <a:pt x="1058333" y="3358445"/>
                </a:lnTo>
                <a:lnTo>
                  <a:pt x="1157111" y="3457222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r>
              <a:rPr lang="de-DE" dirty="0" smtClean="0"/>
              <a:t>: Kampf um Madrid &amp; nationalistischer Erfolg im S</a:t>
            </a:r>
            <a:r>
              <a:rPr lang="de-DE" dirty="0" smtClean="0"/>
              <a:t>üden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14" name="Gruppierung 18"/>
          <p:cNvGrpSpPr/>
          <p:nvPr/>
        </p:nvGrpSpPr>
        <p:grpSpPr>
          <a:xfrm>
            <a:off x="4497038" y="3037273"/>
            <a:ext cx="4365487" cy="738664"/>
            <a:chOff x="990707" y="-4601242"/>
            <a:chExt cx="3447205" cy="1239375"/>
          </a:xfrm>
        </p:grpSpPr>
        <p:sp>
          <p:nvSpPr>
            <p:cNvPr id="18" name="Textfeld 17"/>
            <p:cNvSpPr txBox="1"/>
            <p:nvPr/>
          </p:nvSpPr>
          <p:spPr>
            <a:xfrm>
              <a:off x="1703029" y="-4601242"/>
              <a:ext cx="2734883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08. – 23. März 1937: Die Republikaner siegen in der Schlacht von Guadalajara &amp; verhindern erneut die Einschließung von Madrid</a:t>
              </a:r>
            </a:p>
          </p:txBody>
        </p:sp>
        <p:cxnSp>
          <p:nvCxnSpPr>
            <p:cNvPr id="19" name="Gerade Verbindung mit Pfeil 18"/>
            <p:cNvCxnSpPr>
              <a:endCxn id="18" idx="1"/>
            </p:cNvCxnSpPr>
            <p:nvPr/>
          </p:nvCxnSpPr>
          <p:spPr>
            <a:xfrm>
              <a:off x="990707" y="-4541287"/>
              <a:ext cx="712322" cy="55973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76" name="Freihandform 75"/>
          <p:cNvSpPr/>
          <p:nvPr/>
        </p:nvSpPr>
        <p:spPr>
          <a:xfrm>
            <a:off x="2490611" y="1552222"/>
            <a:ext cx="3076222" cy="3443111"/>
          </a:xfrm>
          <a:custGeom>
            <a:avLst/>
            <a:gdLst>
              <a:gd name="connsiteX0" fmla="*/ 1234722 w 3076222"/>
              <a:gd name="connsiteY0" fmla="*/ 3323167 h 3443111"/>
              <a:gd name="connsiteX1" fmla="*/ 1199445 w 3076222"/>
              <a:gd name="connsiteY1" fmla="*/ 3196167 h 3443111"/>
              <a:gd name="connsiteX2" fmla="*/ 1389945 w 3076222"/>
              <a:gd name="connsiteY2" fmla="*/ 3055056 h 3443111"/>
              <a:gd name="connsiteX3" fmla="*/ 1495778 w 3076222"/>
              <a:gd name="connsiteY3" fmla="*/ 3076222 h 3443111"/>
              <a:gd name="connsiteX4" fmla="*/ 1686278 w 3076222"/>
              <a:gd name="connsiteY4" fmla="*/ 3026834 h 3443111"/>
              <a:gd name="connsiteX5" fmla="*/ 1954389 w 3076222"/>
              <a:gd name="connsiteY5" fmla="*/ 3019778 h 3443111"/>
              <a:gd name="connsiteX6" fmla="*/ 1897945 w 3076222"/>
              <a:gd name="connsiteY6" fmla="*/ 2906889 h 3443111"/>
              <a:gd name="connsiteX7" fmla="*/ 1728611 w 3076222"/>
              <a:gd name="connsiteY7" fmla="*/ 2899834 h 3443111"/>
              <a:gd name="connsiteX8" fmla="*/ 1516945 w 3076222"/>
              <a:gd name="connsiteY8" fmla="*/ 2716389 h 3443111"/>
              <a:gd name="connsiteX9" fmla="*/ 1495778 w 3076222"/>
              <a:gd name="connsiteY9" fmla="*/ 2532945 h 3443111"/>
              <a:gd name="connsiteX10" fmla="*/ 1389945 w 3076222"/>
              <a:gd name="connsiteY10" fmla="*/ 2511778 h 3443111"/>
              <a:gd name="connsiteX11" fmla="*/ 1150056 w 3076222"/>
              <a:gd name="connsiteY11" fmla="*/ 2293056 h 3443111"/>
              <a:gd name="connsiteX12" fmla="*/ 1072445 w 3076222"/>
              <a:gd name="connsiteY12" fmla="*/ 2151945 h 3443111"/>
              <a:gd name="connsiteX13" fmla="*/ 1128889 w 3076222"/>
              <a:gd name="connsiteY13" fmla="*/ 1897945 h 3443111"/>
              <a:gd name="connsiteX14" fmla="*/ 1319389 w 3076222"/>
              <a:gd name="connsiteY14" fmla="*/ 1806222 h 3443111"/>
              <a:gd name="connsiteX15" fmla="*/ 1658056 w 3076222"/>
              <a:gd name="connsiteY15" fmla="*/ 1785056 h 3443111"/>
              <a:gd name="connsiteX16" fmla="*/ 1792111 w 3076222"/>
              <a:gd name="connsiteY16" fmla="*/ 1749778 h 3443111"/>
              <a:gd name="connsiteX17" fmla="*/ 1749778 w 3076222"/>
              <a:gd name="connsiteY17" fmla="*/ 1531056 h 3443111"/>
              <a:gd name="connsiteX18" fmla="*/ 1770945 w 3076222"/>
              <a:gd name="connsiteY18" fmla="*/ 1382889 h 3443111"/>
              <a:gd name="connsiteX19" fmla="*/ 2074333 w 3076222"/>
              <a:gd name="connsiteY19" fmla="*/ 1227667 h 3443111"/>
              <a:gd name="connsiteX20" fmla="*/ 2532945 w 3076222"/>
              <a:gd name="connsiteY20" fmla="*/ 1531056 h 3443111"/>
              <a:gd name="connsiteX21" fmla="*/ 2667000 w 3076222"/>
              <a:gd name="connsiteY21" fmla="*/ 1643945 h 3443111"/>
              <a:gd name="connsiteX22" fmla="*/ 2794000 w 3076222"/>
              <a:gd name="connsiteY22" fmla="*/ 1580445 h 3443111"/>
              <a:gd name="connsiteX23" fmla="*/ 2730500 w 3076222"/>
              <a:gd name="connsiteY23" fmla="*/ 1460500 h 3443111"/>
              <a:gd name="connsiteX24" fmla="*/ 2970389 w 3076222"/>
              <a:gd name="connsiteY24" fmla="*/ 1044222 h 3443111"/>
              <a:gd name="connsiteX25" fmla="*/ 2949222 w 3076222"/>
              <a:gd name="connsiteY25" fmla="*/ 853722 h 3443111"/>
              <a:gd name="connsiteX26" fmla="*/ 3076222 w 3076222"/>
              <a:gd name="connsiteY26" fmla="*/ 606778 h 3443111"/>
              <a:gd name="connsiteX27" fmla="*/ 2885722 w 3076222"/>
              <a:gd name="connsiteY27" fmla="*/ 472722 h 3443111"/>
              <a:gd name="connsiteX28" fmla="*/ 2596445 w 3076222"/>
              <a:gd name="connsiteY28" fmla="*/ 345722 h 3443111"/>
              <a:gd name="connsiteX29" fmla="*/ 2455333 w 3076222"/>
              <a:gd name="connsiteY29" fmla="*/ 197556 h 3443111"/>
              <a:gd name="connsiteX30" fmla="*/ 2349500 w 3076222"/>
              <a:gd name="connsiteY30" fmla="*/ 373945 h 3443111"/>
              <a:gd name="connsiteX31" fmla="*/ 1947333 w 3076222"/>
              <a:gd name="connsiteY31" fmla="*/ 352778 h 3443111"/>
              <a:gd name="connsiteX32" fmla="*/ 1869722 w 3076222"/>
              <a:gd name="connsiteY32" fmla="*/ 381000 h 3443111"/>
              <a:gd name="connsiteX33" fmla="*/ 1707445 w 3076222"/>
              <a:gd name="connsiteY33" fmla="*/ 338667 h 3443111"/>
              <a:gd name="connsiteX34" fmla="*/ 1446389 w 3076222"/>
              <a:gd name="connsiteY34" fmla="*/ 388056 h 3443111"/>
              <a:gd name="connsiteX35" fmla="*/ 1248833 w 3076222"/>
              <a:gd name="connsiteY35" fmla="*/ 352778 h 3443111"/>
              <a:gd name="connsiteX36" fmla="*/ 754945 w 3076222"/>
              <a:gd name="connsiteY36" fmla="*/ 338667 h 3443111"/>
              <a:gd name="connsiteX37" fmla="*/ 635000 w 3076222"/>
              <a:gd name="connsiteY37" fmla="*/ 98778 h 3443111"/>
              <a:gd name="connsiteX38" fmla="*/ 416278 w 3076222"/>
              <a:gd name="connsiteY38" fmla="*/ 0 h 3443111"/>
              <a:gd name="connsiteX39" fmla="*/ 0 w 3076222"/>
              <a:gd name="connsiteY39" fmla="*/ 275167 h 3443111"/>
              <a:gd name="connsiteX40" fmla="*/ 134056 w 3076222"/>
              <a:gd name="connsiteY40" fmla="*/ 444500 h 3443111"/>
              <a:gd name="connsiteX41" fmla="*/ 134056 w 3076222"/>
              <a:gd name="connsiteY41" fmla="*/ 719667 h 3443111"/>
              <a:gd name="connsiteX42" fmla="*/ 282222 w 3076222"/>
              <a:gd name="connsiteY42" fmla="*/ 656167 h 3443111"/>
              <a:gd name="connsiteX43" fmla="*/ 352778 w 3076222"/>
              <a:gd name="connsiteY43" fmla="*/ 762000 h 3443111"/>
              <a:gd name="connsiteX44" fmla="*/ 620889 w 3076222"/>
              <a:gd name="connsiteY44" fmla="*/ 719667 h 3443111"/>
              <a:gd name="connsiteX45" fmla="*/ 881945 w 3076222"/>
              <a:gd name="connsiteY45" fmla="*/ 754945 h 3443111"/>
              <a:gd name="connsiteX46" fmla="*/ 924278 w 3076222"/>
              <a:gd name="connsiteY46" fmla="*/ 896056 h 3443111"/>
              <a:gd name="connsiteX47" fmla="*/ 1030111 w 3076222"/>
              <a:gd name="connsiteY47" fmla="*/ 952500 h 3443111"/>
              <a:gd name="connsiteX48" fmla="*/ 952500 w 3076222"/>
              <a:gd name="connsiteY48" fmla="*/ 1128889 h 3443111"/>
              <a:gd name="connsiteX49" fmla="*/ 804333 w 3076222"/>
              <a:gd name="connsiteY49" fmla="*/ 1248834 h 3443111"/>
              <a:gd name="connsiteX50" fmla="*/ 811389 w 3076222"/>
              <a:gd name="connsiteY50" fmla="*/ 1601611 h 3443111"/>
              <a:gd name="connsiteX51" fmla="*/ 705556 w 3076222"/>
              <a:gd name="connsiteY51" fmla="*/ 1912056 h 3443111"/>
              <a:gd name="connsiteX52" fmla="*/ 592667 w 3076222"/>
              <a:gd name="connsiteY52" fmla="*/ 1926167 h 3443111"/>
              <a:gd name="connsiteX53" fmla="*/ 677333 w 3076222"/>
              <a:gd name="connsiteY53" fmla="*/ 2095500 h 3443111"/>
              <a:gd name="connsiteX54" fmla="*/ 776111 w 3076222"/>
              <a:gd name="connsiteY54" fmla="*/ 2166056 h 3443111"/>
              <a:gd name="connsiteX55" fmla="*/ 613833 w 3076222"/>
              <a:gd name="connsiteY55" fmla="*/ 2391834 h 3443111"/>
              <a:gd name="connsiteX56" fmla="*/ 670278 w 3076222"/>
              <a:gd name="connsiteY56" fmla="*/ 2497667 h 3443111"/>
              <a:gd name="connsiteX57" fmla="*/ 776111 w 3076222"/>
              <a:gd name="connsiteY57" fmla="*/ 2511778 h 3443111"/>
              <a:gd name="connsiteX58" fmla="*/ 719667 w 3076222"/>
              <a:gd name="connsiteY58" fmla="*/ 2645834 h 3443111"/>
              <a:gd name="connsiteX59" fmla="*/ 550333 w 3076222"/>
              <a:gd name="connsiteY59" fmla="*/ 2801056 h 3443111"/>
              <a:gd name="connsiteX60" fmla="*/ 578556 w 3076222"/>
              <a:gd name="connsiteY60" fmla="*/ 2921000 h 3443111"/>
              <a:gd name="connsiteX61" fmla="*/ 818445 w 3076222"/>
              <a:gd name="connsiteY61" fmla="*/ 2984500 h 3443111"/>
              <a:gd name="connsiteX62" fmla="*/ 952500 w 3076222"/>
              <a:gd name="connsiteY62" fmla="*/ 3125611 h 3443111"/>
              <a:gd name="connsiteX63" fmla="*/ 1023056 w 3076222"/>
              <a:gd name="connsiteY63" fmla="*/ 3351389 h 3443111"/>
              <a:gd name="connsiteX64" fmla="*/ 1150056 w 3076222"/>
              <a:gd name="connsiteY64" fmla="*/ 3443111 h 3443111"/>
              <a:gd name="connsiteX65" fmla="*/ 1199445 w 3076222"/>
              <a:gd name="connsiteY65" fmla="*/ 3400778 h 3443111"/>
              <a:gd name="connsiteX66" fmla="*/ 1234722 w 3076222"/>
              <a:gd name="connsiteY66" fmla="*/ 3323167 h 344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076222" h="3443111">
                <a:moveTo>
                  <a:pt x="1234722" y="3323167"/>
                </a:moveTo>
                <a:lnTo>
                  <a:pt x="1199445" y="3196167"/>
                </a:lnTo>
                <a:lnTo>
                  <a:pt x="1389945" y="3055056"/>
                </a:lnTo>
                <a:lnTo>
                  <a:pt x="1495778" y="3076222"/>
                </a:lnTo>
                <a:lnTo>
                  <a:pt x="1686278" y="3026834"/>
                </a:lnTo>
                <a:lnTo>
                  <a:pt x="1954389" y="3019778"/>
                </a:lnTo>
                <a:lnTo>
                  <a:pt x="1897945" y="2906889"/>
                </a:lnTo>
                <a:lnTo>
                  <a:pt x="1728611" y="2899834"/>
                </a:lnTo>
                <a:lnTo>
                  <a:pt x="1516945" y="2716389"/>
                </a:lnTo>
                <a:lnTo>
                  <a:pt x="1495778" y="2532945"/>
                </a:lnTo>
                <a:lnTo>
                  <a:pt x="1389945" y="2511778"/>
                </a:lnTo>
                <a:lnTo>
                  <a:pt x="1150056" y="2293056"/>
                </a:lnTo>
                <a:lnTo>
                  <a:pt x="1072445" y="2151945"/>
                </a:lnTo>
                <a:lnTo>
                  <a:pt x="1128889" y="1897945"/>
                </a:lnTo>
                <a:lnTo>
                  <a:pt x="1319389" y="1806222"/>
                </a:lnTo>
                <a:lnTo>
                  <a:pt x="1658056" y="1785056"/>
                </a:lnTo>
                <a:lnTo>
                  <a:pt x="1792111" y="1749778"/>
                </a:lnTo>
                <a:lnTo>
                  <a:pt x="1749778" y="1531056"/>
                </a:lnTo>
                <a:lnTo>
                  <a:pt x="1770945" y="1382889"/>
                </a:lnTo>
                <a:lnTo>
                  <a:pt x="2074333" y="1227667"/>
                </a:lnTo>
                <a:lnTo>
                  <a:pt x="2532945" y="1531056"/>
                </a:lnTo>
                <a:lnTo>
                  <a:pt x="2667000" y="1643945"/>
                </a:lnTo>
                <a:lnTo>
                  <a:pt x="2794000" y="1580445"/>
                </a:lnTo>
                <a:lnTo>
                  <a:pt x="2730500" y="1460500"/>
                </a:lnTo>
                <a:lnTo>
                  <a:pt x="2970389" y="1044222"/>
                </a:lnTo>
                <a:lnTo>
                  <a:pt x="2949222" y="853722"/>
                </a:lnTo>
                <a:lnTo>
                  <a:pt x="3076222" y="606778"/>
                </a:lnTo>
                <a:lnTo>
                  <a:pt x="2885722" y="472722"/>
                </a:lnTo>
                <a:lnTo>
                  <a:pt x="2596445" y="345722"/>
                </a:lnTo>
                <a:lnTo>
                  <a:pt x="2455333" y="197556"/>
                </a:lnTo>
                <a:lnTo>
                  <a:pt x="2349500" y="373945"/>
                </a:lnTo>
                <a:lnTo>
                  <a:pt x="1947333" y="352778"/>
                </a:lnTo>
                <a:lnTo>
                  <a:pt x="1869722" y="381000"/>
                </a:lnTo>
                <a:lnTo>
                  <a:pt x="1707445" y="338667"/>
                </a:lnTo>
                <a:lnTo>
                  <a:pt x="1446389" y="388056"/>
                </a:lnTo>
                <a:lnTo>
                  <a:pt x="1248833" y="352778"/>
                </a:lnTo>
                <a:lnTo>
                  <a:pt x="754945" y="338667"/>
                </a:lnTo>
                <a:lnTo>
                  <a:pt x="635000" y="98778"/>
                </a:lnTo>
                <a:lnTo>
                  <a:pt x="416278" y="0"/>
                </a:lnTo>
                <a:lnTo>
                  <a:pt x="0" y="275167"/>
                </a:lnTo>
                <a:lnTo>
                  <a:pt x="134056" y="444500"/>
                </a:lnTo>
                <a:lnTo>
                  <a:pt x="134056" y="719667"/>
                </a:lnTo>
                <a:lnTo>
                  <a:pt x="282222" y="656167"/>
                </a:lnTo>
                <a:lnTo>
                  <a:pt x="352778" y="762000"/>
                </a:lnTo>
                <a:lnTo>
                  <a:pt x="620889" y="719667"/>
                </a:lnTo>
                <a:lnTo>
                  <a:pt x="881945" y="754945"/>
                </a:lnTo>
                <a:lnTo>
                  <a:pt x="924278" y="896056"/>
                </a:lnTo>
                <a:lnTo>
                  <a:pt x="1030111" y="952500"/>
                </a:lnTo>
                <a:lnTo>
                  <a:pt x="952500" y="1128889"/>
                </a:lnTo>
                <a:lnTo>
                  <a:pt x="804333" y="1248834"/>
                </a:lnTo>
                <a:lnTo>
                  <a:pt x="811389" y="1601611"/>
                </a:lnTo>
                <a:lnTo>
                  <a:pt x="705556" y="1912056"/>
                </a:lnTo>
                <a:lnTo>
                  <a:pt x="592667" y="1926167"/>
                </a:lnTo>
                <a:lnTo>
                  <a:pt x="677333" y="2095500"/>
                </a:lnTo>
                <a:lnTo>
                  <a:pt x="776111" y="2166056"/>
                </a:lnTo>
                <a:lnTo>
                  <a:pt x="613833" y="2391834"/>
                </a:lnTo>
                <a:lnTo>
                  <a:pt x="670278" y="2497667"/>
                </a:lnTo>
                <a:lnTo>
                  <a:pt x="776111" y="2511778"/>
                </a:lnTo>
                <a:lnTo>
                  <a:pt x="719667" y="2645834"/>
                </a:lnTo>
                <a:lnTo>
                  <a:pt x="550333" y="2801056"/>
                </a:lnTo>
                <a:lnTo>
                  <a:pt x="578556" y="2921000"/>
                </a:lnTo>
                <a:lnTo>
                  <a:pt x="818445" y="2984500"/>
                </a:lnTo>
                <a:lnTo>
                  <a:pt x="952500" y="3125611"/>
                </a:lnTo>
                <a:lnTo>
                  <a:pt x="1023056" y="3351389"/>
                </a:lnTo>
                <a:lnTo>
                  <a:pt x="1150056" y="3443111"/>
                </a:lnTo>
                <a:lnTo>
                  <a:pt x="1199445" y="3400778"/>
                </a:lnTo>
                <a:lnTo>
                  <a:pt x="1234722" y="3323167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grpSp>
        <p:nvGrpSpPr>
          <p:cNvPr id="3" name="Gruppierung 18"/>
          <p:cNvGrpSpPr/>
          <p:nvPr/>
        </p:nvGrpSpPr>
        <p:grpSpPr>
          <a:xfrm>
            <a:off x="413975" y="948955"/>
            <a:ext cx="3848099" cy="1997445"/>
            <a:chOff x="1670368" y="-5636071"/>
            <a:chExt cx="2907611" cy="3351433"/>
          </a:xfrm>
        </p:grpSpPr>
        <p:sp>
          <p:nvSpPr>
            <p:cNvPr id="6" name="Textfeld 5"/>
            <p:cNvSpPr txBox="1"/>
            <p:nvPr/>
          </p:nvSpPr>
          <p:spPr>
            <a:xfrm>
              <a:off x="1670368" y="-5636071"/>
              <a:ext cx="2255078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06. Nov. 1936: Die republikanische Regierung verlegt den Regierungssitz von Madrid nach Valencia</a:t>
              </a:r>
            </a:p>
          </p:txBody>
        </p:sp>
        <p:cxnSp>
          <p:nvCxnSpPr>
            <p:cNvPr id="7" name="Gerade Verbindung mit Pfeil 6"/>
            <p:cNvCxnSpPr>
              <a:endCxn id="6" idx="3"/>
            </p:cNvCxnSpPr>
            <p:nvPr/>
          </p:nvCxnSpPr>
          <p:spPr>
            <a:xfrm rot="16200000" flipV="1">
              <a:off x="2885841" y="-3976776"/>
              <a:ext cx="2731743" cy="65253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1" name="Gruppierung 18"/>
          <p:cNvGrpSpPr/>
          <p:nvPr/>
        </p:nvGrpSpPr>
        <p:grpSpPr>
          <a:xfrm>
            <a:off x="4497038" y="1546245"/>
            <a:ext cx="4493274" cy="1446554"/>
            <a:chOff x="4784627" y="-10849561"/>
            <a:chExt cx="3395103" cy="2427115"/>
          </a:xfrm>
        </p:grpSpPr>
        <p:sp>
          <p:nvSpPr>
            <p:cNvPr id="15" name="Textfeld 14"/>
            <p:cNvSpPr txBox="1"/>
            <p:nvPr/>
          </p:nvSpPr>
          <p:spPr>
            <a:xfrm>
              <a:off x="5444847" y="-10849561"/>
              <a:ext cx="2734883" cy="160085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06. – 27. Feb. 1937: In der taktisch unentschiedenen Schlacht am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Jarama</a:t>
              </a:r>
              <a:r>
                <a:rPr lang="de-DE" sz="1400" dirty="0" smtClean="0">
                  <a:solidFill>
                    <a:srgbClr val="143C78"/>
                  </a:solidFill>
                </a:rPr>
                <a:t> erringen die Republikaner einen strategischen Sieg, da sie die Umschließung von Madrid verhindern</a:t>
              </a:r>
            </a:p>
          </p:txBody>
        </p:sp>
        <p:cxnSp>
          <p:nvCxnSpPr>
            <p:cNvPr id="16" name="Gerade Verbindung mit Pfeil 15"/>
            <p:cNvCxnSpPr>
              <a:endCxn id="15" idx="1"/>
            </p:cNvCxnSpPr>
            <p:nvPr/>
          </p:nvCxnSpPr>
          <p:spPr>
            <a:xfrm rot="5400000" flipH="1" flipV="1">
              <a:off x="4301394" y="-9565898"/>
              <a:ext cx="1626685" cy="66021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" name="Gruppierung 18"/>
          <p:cNvGrpSpPr/>
          <p:nvPr/>
        </p:nvGrpSpPr>
        <p:grpSpPr>
          <a:xfrm>
            <a:off x="212977" y="2056327"/>
            <a:ext cx="3965732" cy="942543"/>
            <a:chOff x="1547605" y="-5418387"/>
            <a:chExt cx="2996494" cy="1581458"/>
          </a:xfrm>
        </p:grpSpPr>
        <p:sp>
          <p:nvSpPr>
            <p:cNvPr id="9" name="Textfeld 8"/>
            <p:cNvSpPr txBox="1"/>
            <p:nvPr/>
          </p:nvSpPr>
          <p:spPr>
            <a:xfrm>
              <a:off x="1547605" y="-5418387"/>
              <a:ext cx="2050971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08. – 23. Nov. 1936: Republikaner wehren den nationalistischen Angriff auf Madrid ab</a:t>
              </a:r>
            </a:p>
          </p:txBody>
        </p:sp>
        <p:cxnSp>
          <p:nvCxnSpPr>
            <p:cNvPr id="10" name="Gerade Verbindung mit Pfeil 9"/>
            <p:cNvCxnSpPr>
              <a:stCxn id="9" idx="3"/>
            </p:cNvCxnSpPr>
            <p:nvPr/>
          </p:nvCxnSpPr>
          <p:spPr>
            <a:xfrm>
              <a:off x="3598576" y="-4798697"/>
              <a:ext cx="945523" cy="96176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" name="Gruppierung 18"/>
          <p:cNvGrpSpPr/>
          <p:nvPr/>
        </p:nvGrpSpPr>
        <p:grpSpPr>
          <a:xfrm>
            <a:off x="212977" y="3558606"/>
            <a:ext cx="3749146" cy="1109298"/>
            <a:chOff x="1547605" y="-5160268"/>
            <a:chExt cx="2832842" cy="1861247"/>
          </a:xfrm>
        </p:grpSpPr>
        <p:sp>
          <p:nvSpPr>
            <p:cNvPr id="12" name="Textfeld 11"/>
            <p:cNvSpPr txBox="1"/>
            <p:nvPr/>
          </p:nvSpPr>
          <p:spPr>
            <a:xfrm>
              <a:off x="1547605" y="-5160268"/>
              <a:ext cx="2251527" cy="160085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03. – 08. Feb. 1937: Im Rahmen einer Offensive in Südost-Spanien siegen die Nationalisten entscheidend in der Schlacht um Malaga</a:t>
              </a:r>
            </a:p>
          </p:txBody>
        </p:sp>
        <p:cxnSp>
          <p:nvCxnSpPr>
            <p:cNvPr id="13" name="Gerade Verbindung mit Pfeil 12"/>
            <p:cNvCxnSpPr>
              <a:stCxn id="12" idx="3"/>
            </p:cNvCxnSpPr>
            <p:nvPr/>
          </p:nvCxnSpPr>
          <p:spPr>
            <a:xfrm>
              <a:off x="3799132" y="-4359840"/>
              <a:ext cx="581315" cy="106081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0" name="Gruppierung 69"/>
          <p:cNvGrpSpPr/>
          <p:nvPr/>
        </p:nvGrpSpPr>
        <p:grpSpPr>
          <a:xfrm>
            <a:off x="4582137" y="3899589"/>
            <a:ext cx="4408174" cy="2394535"/>
            <a:chOff x="4582137" y="3899589"/>
            <a:chExt cx="4408174" cy="2394535"/>
          </a:xfrm>
        </p:grpSpPr>
        <p:pic>
          <p:nvPicPr>
            <p:cNvPr id="71" name="Bild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37" y="3899589"/>
              <a:ext cx="3094706" cy="239453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2" name="Textfeld 71"/>
            <p:cNvSpPr txBox="1"/>
            <p:nvPr/>
          </p:nvSpPr>
          <p:spPr>
            <a:xfrm>
              <a:off x="7676842" y="3899590"/>
              <a:ext cx="13134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rgbClr val="143C78"/>
                  </a:solidFill>
                </a:rPr>
                <a:t>Rep. Soldaten bei Madrid 1936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uppierung 85"/>
          <p:cNvGrpSpPr/>
          <p:nvPr/>
        </p:nvGrpSpPr>
        <p:grpSpPr>
          <a:xfrm>
            <a:off x="1906224" y="1358900"/>
            <a:ext cx="5131101" cy="4320000"/>
            <a:chOff x="1906224" y="1358900"/>
            <a:chExt cx="5131101" cy="4320000"/>
          </a:xfrm>
        </p:grpSpPr>
        <p:pic>
          <p:nvPicPr>
            <p:cNvPr id="87" name="Bild 86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19300" y="1358900"/>
              <a:ext cx="5018025" cy="43200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88" name="Freihandform 87"/>
            <p:cNvSpPr/>
            <p:nvPr/>
          </p:nvSpPr>
          <p:spPr>
            <a:xfrm>
              <a:off x="2495550" y="2273300"/>
              <a:ext cx="946150" cy="2273300"/>
            </a:xfrm>
            <a:custGeom>
              <a:avLst/>
              <a:gdLst>
                <a:gd name="connsiteX0" fmla="*/ 0 w 946150"/>
                <a:gd name="connsiteY0" fmla="*/ 127000 h 2273300"/>
                <a:gd name="connsiteX1" fmla="*/ 107950 w 946150"/>
                <a:gd name="connsiteY1" fmla="*/ 38100 h 2273300"/>
                <a:gd name="connsiteX2" fmla="*/ 209550 w 946150"/>
                <a:gd name="connsiteY2" fmla="*/ 19050 h 2273300"/>
                <a:gd name="connsiteX3" fmla="*/ 241300 w 946150"/>
                <a:gd name="connsiteY3" fmla="*/ 0 h 2273300"/>
                <a:gd name="connsiteX4" fmla="*/ 285750 w 946150"/>
                <a:gd name="connsiteY4" fmla="*/ 38100 h 2273300"/>
                <a:gd name="connsiteX5" fmla="*/ 254000 w 946150"/>
                <a:gd name="connsiteY5" fmla="*/ 95250 h 2273300"/>
                <a:gd name="connsiteX6" fmla="*/ 266700 w 946150"/>
                <a:gd name="connsiteY6" fmla="*/ 158750 h 2273300"/>
                <a:gd name="connsiteX7" fmla="*/ 311150 w 946150"/>
                <a:gd name="connsiteY7" fmla="*/ 139700 h 2273300"/>
                <a:gd name="connsiteX8" fmla="*/ 355600 w 946150"/>
                <a:gd name="connsiteY8" fmla="*/ 101600 h 2273300"/>
                <a:gd name="connsiteX9" fmla="*/ 355600 w 946150"/>
                <a:gd name="connsiteY9" fmla="*/ 101600 h 2273300"/>
                <a:gd name="connsiteX10" fmla="*/ 438150 w 946150"/>
                <a:gd name="connsiteY10" fmla="*/ 107950 h 2273300"/>
                <a:gd name="connsiteX11" fmla="*/ 438150 w 946150"/>
                <a:gd name="connsiteY11" fmla="*/ 107950 h 2273300"/>
                <a:gd name="connsiteX12" fmla="*/ 495300 w 946150"/>
                <a:gd name="connsiteY12" fmla="*/ 127000 h 2273300"/>
                <a:gd name="connsiteX13" fmla="*/ 495300 w 946150"/>
                <a:gd name="connsiteY13" fmla="*/ 127000 h 2273300"/>
                <a:gd name="connsiteX14" fmla="*/ 495300 w 946150"/>
                <a:gd name="connsiteY14" fmla="*/ 127000 h 2273300"/>
                <a:gd name="connsiteX15" fmla="*/ 596900 w 946150"/>
                <a:gd name="connsiteY15" fmla="*/ 114300 h 2273300"/>
                <a:gd name="connsiteX16" fmla="*/ 622300 w 946150"/>
                <a:gd name="connsiteY16" fmla="*/ 76200 h 2273300"/>
                <a:gd name="connsiteX17" fmla="*/ 723900 w 946150"/>
                <a:gd name="connsiteY17" fmla="*/ 88900 h 2273300"/>
                <a:gd name="connsiteX18" fmla="*/ 723900 w 946150"/>
                <a:gd name="connsiteY18" fmla="*/ 88900 h 2273300"/>
                <a:gd name="connsiteX19" fmla="*/ 806450 w 946150"/>
                <a:gd name="connsiteY19" fmla="*/ 95250 h 2273300"/>
                <a:gd name="connsiteX20" fmla="*/ 806450 w 946150"/>
                <a:gd name="connsiteY20" fmla="*/ 95250 h 2273300"/>
                <a:gd name="connsiteX21" fmla="*/ 838200 w 946150"/>
                <a:gd name="connsiteY21" fmla="*/ 152400 h 2273300"/>
                <a:gd name="connsiteX22" fmla="*/ 838200 w 946150"/>
                <a:gd name="connsiteY22" fmla="*/ 222250 h 2273300"/>
                <a:gd name="connsiteX23" fmla="*/ 876300 w 946150"/>
                <a:gd name="connsiteY23" fmla="*/ 215900 h 2273300"/>
                <a:gd name="connsiteX24" fmla="*/ 927100 w 946150"/>
                <a:gd name="connsiteY24" fmla="*/ 222250 h 2273300"/>
                <a:gd name="connsiteX25" fmla="*/ 946150 w 946150"/>
                <a:gd name="connsiteY25" fmla="*/ 260350 h 2273300"/>
                <a:gd name="connsiteX26" fmla="*/ 914400 w 946150"/>
                <a:gd name="connsiteY26" fmla="*/ 355600 h 2273300"/>
                <a:gd name="connsiteX27" fmla="*/ 838200 w 946150"/>
                <a:gd name="connsiteY27" fmla="*/ 412750 h 2273300"/>
                <a:gd name="connsiteX28" fmla="*/ 762000 w 946150"/>
                <a:gd name="connsiteY28" fmla="*/ 438150 h 2273300"/>
                <a:gd name="connsiteX29" fmla="*/ 736600 w 946150"/>
                <a:gd name="connsiteY29" fmla="*/ 514350 h 2273300"/>
                <a:gd name="connsiteX30" fmla="*/ 685800 w 946150"/>
                <a:gd name="connsiteY30" fmla="*/ 520700 h 2273300"/>
                <a:gd name="connsiteX31" fmla="*/ 742950 w 946150"/>
                <a:gd name="connsiteY31" fmla="*/ 603250 h 2273300"/>
                <a:gd name="connsiteX32" fmla="*/ 730250 w 946150"/>
                <a:gd name="connsiteY32" fmla="*/ 641350 h 2273300"/>
                <a:gd name="connsiteX33" fmla="*/ 742950 w 946150"/>
                <a:gd name="connsiteY33" fmla="*/ 704850 h 2273300"/>
                <a:gd name="connsiteX34" fmla="*/ 742950 w 946150"/>
                <a:gd name="connsiteY34" fmla="*/ 755650 h 2273300"/>
                <a:gd name="connsiteX35" fmla="*/ 717550 w 946150"/>
                <a:gd name="connsiteY35" fmla="*/ 787400 h 2273300"/>
                <a:gd name="connsiteX36" fmla="*/ 749300 w 946150"/>
                <a:gd name="connsiteY36" fmla="*/ 850900 h 2273300"/>
                <a:gd name="connsiteX37" fmla="*/ 692150 w 946150"/>
                <a:gd name="connsiteY37" fmla="*/ 889000 h 2273300"/>
                <a:gd name="connsiteX38" fmla="*/ 647700 w 946150"/>
                <a:gd name="connsiteY38" fmla="*/ 920750 h 2273300"/>
                <a:gd name="connsiteX39" fmla="*/ 685800 w 946150"/>
                <a:gd name="connsiteY39" fmla="*/ 946150 h 2273300"/>
                <a:gd name="connsiteX40" fmla="*/ 685800 w 946150"/>
                <a:gd name="connsiteY40" fmla="*/ 946150 h 2273300"/>
                <a:gd name="connsiteX41" fmla="*/ 717550 w 946150"/>
                <a:gd name="connsiteY41" fmla="*/ 1003300 h 2273300"/>
                <a:gd name="connsiteX42" fmla="*/ 698500 w 946150"/>
                <a:gd name="connsiteY42" fmla="*/ 1060450 h 2273300"/>
                <a:gd name="connsiteX43" fmla="*/ 698500 w 946150"/>
                <a:gd name="connsiteY43" fmla="*/ 1060450 h 2273300"/>
                <a:gd name="connsiteX44" fmla="*/ 673100 w 946150"/>
                <a:gd name="connsiteY44" fmla="*/ 1143000 h 2273300"/>
                <a:gd name="connsiteX45" fmla="*/ 584200 w 946150"/>
                <a:gd name="connsiteY45" fmla="*/ 1155700 h 2273300"/>
                <a:gd name="connsiteX46" fmla="*/ 482600 w 946150"/>
                <a:gd name="connsiteY46" fmla="*/ 1162050 h 2273300"/>
                <a:gd name="connsiteX47" fmla="*/ 533400 w 946150"/>
                <a:gd name="connsiteY47" fmla="*/ 1238250 h 2273300"/>
                <a:gd name="connsiteX48" fmla="*/ 571500 w 946150"/>
                <a:gd name="connsiteY48" fmla="*/ 1270000 h 2273300"/>
                <a:gd name="connsiteX49" fmla="*/ 571500 w 946150"/>
                <a:gd name="connsiteY49" fmla="*/ 1320800 h 2273300"/>
                <a:gd name="connsiteX50" fmla="*/ 603250 w 946150"/>
                <a:gd name="connsiteY50" fmla="*/ 1377950 h 2273300"/>
                <a:gd name="connsiteX51" fmla="*/ 647700 w 946150"/>
                <a:gd name="connsiteY51" fmla="*/ 1416050 h 2273300"/>
                <a:gd name="connsiteX52" fmla="*/ 692150 w 946150"/>
                <a:gd name="connsiteY52" fmla="*/ 1428750 h 2273300"/>
                <a:gd name="connsiteX53" fmla="*/ 666750 w 946150"/>
                <a:gd name="connsiteY53" fmla="*/ 1517650 h 2273300"/>
                <a:gd name="connsiteX54" fmla="*/ 584200 w 946150"/>
                <a:gd name="connsiteY54" fmla="*/ 1574800 h 2273300"/>
                <a:gd name="connsiteX55" fmla="*/ 584200 w 946150"/>
                <a:gd name="connsiteY55" fmla="*/ 1631950 h 2273300"/>
                <a:gd name="connsiteX56" fmla="*/ 552450 w 946150"/>
                <a:gd name="connsiteY56" fmla="*/ 1708150 h 2273300"/>
                <a:gd name="connsiteX57" fmla="*/ 635000 w 946150"/>
                <a:gd name="connsiteY57" fmla="*/ 1822450 h 2273300"/>
                <a:gd name="connsiteX58" fmla="*/ 704850 w 946150"/>
                <a:gd name="connsiteY58" fmla="*/ 1816100 h 2273300"/>
                <a:gd name="connsiteX59" fmla="*/ 660400 w 946150"/>
                <a:gd name="connsiteY59" fmla="*/ 1905000 h 2273300"/>
                <a:gd name="connsiteX60" fmla="*/ 660400 w 946150"/>
                <a:gd name="connsiteY60" fmla="*/ 1905000 h 2273300"/>
                <a:gd name="connsiteX61" fmla="*/ 571500 w 946150"/>
                <a:gd name="connsiteY61" fmla="*/ 1917700 h 2273300"/>
                <a:gd name="connsiteX62" fmla="*/ 558800 w 946150"/>
                <a:gd name="connsiteY62" fmla="*/ 1981200 h 2273300"/>
                <a:gd name="connsiteX63" fmla="*/ 514350 w 946150"/>
                <a:gd name="connsiteY63" fmla="*/ 2012950 h 2273300"/>
                <a:gd name="connsiteX64" fmla="*/ 476250 w 946150"/>
                <a:gd name="connsiteY64" fmla="*/ 2108200 h 2273300"/>
                <a:gd name="connsiteX65" fmla="*/ 520700 w 946150"/>
                <a:gd name="connsiteY65" fmla="*/ 2165350 h 2273300"/>
                <a:gd name="connsiteX66" fmla="*/ 533400 w 946150"/>
                <a:gd name="connsiteY66" fmla="*/ 227330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46150" h="2273300">
                  <a:moveTo>
                    <a:pt x="0" y="127000"/>
                  </a:moveTo>
                  <a:lnTo>
                    <a:pt x="107950" y="38100"/>
                  </a:lnTo>
                  <a:lnTo>
                    <a:pt x="209550" y="19050"/>
                  </a:lnTo>
                  <a:lnTo>
                    <a:pt x="241300" y="0"/>
                  </a:lnTo>
                  <a:lnTo>
                    <a:pt x="285750" y="38100"/>
                  </a:lnTo>
                  <a:lnTo>
                    <a:pt x="254000" y="95250"/>
                  </a:lnTo>
                  <a:lnTo>
                    <a:pt x="266700" y="158750"/>
                  </a:lnTo>
                  <a:lnTo>
                    <a:pt x="311150" y="139700"/>
                  </a:lnTo>
                  <a:lnTo>
                    <a:pt x="355600" y="101600"/>
                  </a:lnTo>
                  <a:lnTo>
                    <a:pt x="355600" y="101600"/>
                  </a:lnTo>
                  <a:lnTo>
                    <a:pt x="438150" y="107950"/>
                  </a:lnTo>
                  <a:lnTo>
                    <a:pt x="438150" y="10795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495300" y="127000"/>
                  </a:lnTo>
                  <a:lnTo>
                    <a:pt x="596900" y="114300"/>
                  </a:lnTo>
                  <a:lnTo>
                    <a:pt x="622300" y="76200"/>
                  </a:lnTo>
                  <a:lnTo>
                    <a:pt x="723900" y="88900"/>
                  </a:lnTo>
                  <a:lnTo>
                    <a:pt x="723900" y="88900"/>
                  </a:lnTo>
                  <a:lnTo>
                    <a:pt x="806450" y="95250"/>
                  </a:lnTo>
                  <a:lnTo>
                    <a:pt x="806450" y="95250"/>
                  </a:lnTo>
                  <a:lnTo>
                    <a:pt x="838200" y="152400"/>
                  </a:lnTo>
                  <a:lnTo>
                    <a:pt x="838200" y="222250"/>
                  </a:lnTo>
                  <a:lnTo>
                    <a:pt x="876300" y="215900"/>
                  </a:lnTo>
                  <a:lnTo>
                    <a:pt x="927100" y="222250"/>
                  </a:lnTo>
                  <a:lnTo>
                    <a:pt x="946150" y="260350"/>
                  </a:lnTo>
                  <a:lnTo>
                    <a:pt x="914400" y="355600"/>
                  </a:lnTo>
                  <a:lnTo>
                    <a:pt x="838200" y="412750"/>
                  </a:lnTo>
                  <a:lnTo>
                    <a:pt x="762000" y="438150"/>
                  </a:lnTo>
                  <a:cubicBezTo>
                    <a:pt x="735978" y="522723"/>
                    <a:pt x="736600" y="549490"/>
                    <a:pt x="736600" y="514350"/>
                  </a:cubicBezTo>
                  <a:lnTo>
                    <a:pt x="685800" y="520700"/>
                  </a:lnTo>
                  <a:lnTo>
                    <a:pt x="742950" y="603250"/>
                  </a:lnTo>
                  <a:lnTo>
                    <a:pt x="730250" y="641350"/>
                  </a:lnTo>
                  <a:lnTo>
                    <a:pt x="742950" y="704850"/>
                  </a:lnTo>
                  <a:lnTo>
                    <a:pt x="742950" y="755650"/>
                  </a:lnTo>
                  <a:lnTo>
                    <a:pt x="717550" y="787400"/>
                  </a:lnTo>
                  <a:lnTo>
                    <a:pt x="749300" y="850900"/>
                  </a:lnTo>
                  <a:lnTo>
                    <a:pt x="692150" y="889000"/>
                  </a:lnTo>
                  <a:lnTo>
                    <a:pt x="647700" y="920750"/>
                  </a:lnTo>
                  <a:lnTo>
                    <a:pt x="685800" y="946150"/>
                  </a:lnTo>
                  <a:lnTo>
                    <a:pt x="685800" y="946150"/>
                  </a:lnTo>
                  <a:lnTo>
                    <a:pt x="717550" y="1003300"/>
                  </a:lnTo>
                  <a:lnTo>
                    <a:pt x="698500" y="1060450"/>
                  </a:lnTo>
                  <a:lnTo>
                    <a:pt x="698500" y="1060450"/>
                  </a:lnTo>
                  <a:lnTo>
                    <a:pt x="673100" y="1143000"/>
                  </a:lnTo>
                  <a:lnTo>
                    <a:pt x="584200" y="1155700"/>
                  </a:lnTo>
                  <a:lnTo>
                    <a:pt x="482600" y="1162050"/>
                  </a:lnTo>
                  <a:lnTo>
                    <a:pt x="533400" y="1238250"/>
                  </a:lnTo>
                  <a:lnTo>
                    <a:pt x="571500" y="1270000"/>
                  </a:lnTo>
                  <a:lnTo>
                    <a:pt x="571500" y="1320800"/>
                  </a:lnTo>
                  <a:lnTo>
                    <a:pt x="603250" y="1377950"/>
                  </a:lnTo>
                  <a:lnTo>
                    <a:pt x="647700" y="1416050"/>
                  </a:lnTo>
                  <a:lnTo>
                    <a:pt x="692150" y="1428750"/>
                  </a:lnTo>
                  <a:lnTo>
                    <a:pt x="666750" y="1517650"/>
                  </a:lnTo>
                  <a:lnTo>
                    <a:pt x="584200" y="1574800"/>
                  </a:lnTo>
                  <a:lnTo>
                    <a:pt x="584200" y="1631950"/>
                  </a:lnTo>
                  <a:lnTo>
                    <a:pt x="552450" y="1708150"/>
                  </a:lnTo>
                  <a:lnTo>
                    <a:pt x="635000" y="1822450"/>
                  </a:lnTo>
                  <a:lnTo>
                    <a:pt x="704850" y="1816100"/>
                  </a:lnTo>
                  <a:lnTo>
                    <a:pt x="660400" y="1905000"/>
                  </a:lnTo>
                  <a:lnTo>
                    <a:pt x="660400" y="1905000"/>
                  </a:lnTo>
                  <a:lnTo>
                    <a:pt x="571500" y="1917700"/>
                  </a:lnTo>
                  <a:lnTo>
                    <a:pt x="558800" y="1981200"/>
                  </a:lnTo>
                  <a:lnTo>
                    <a:pt x="514350" y="2012950"/>
                  </a:lnTo>
                  <a:lnTo>
                    <a:pt x="476250" y="2108200"/>
                  </a:lnTo>
                  <a:lnTo>
                    <a:pt x="520700" y="2165350"/>
                  </a:lnTo>
                  <a:lnTo>
                    <a:pt x="533400" y="2273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9" name="Freihandform 88"/>
            <p:cNvSpPr/>
            <p:nvPr/>
          </p:nvSpPr>
          <p:spPr>
            <a:xfrm>
              <a:off x="5003800" y="1676400"/>
              <a:ext cx="1744133" cy="495300"/>
            </a:xfrm>
            <a:custGeom>
              <a:avLst/>
              <a:gdLst>
                <a:gd name="connsiteX0" fmla="*/ 1744133 w 1744133"/>
                <a:gd name="connsiteY0" fmla="*/ 448733 h 495300"/>
                <a:gd name="connsiteX1" fmla="*/ 1706033 w 1744133"/>
                <a:gd name="connsiteY1" fmla="*/ 440267 h 495300"/>
                <a:gd name="connsiteX2" fmla="*/ 1642533 w 1744133"/>
                <a:gd name="connsiteY2" fmla="*/ 431800 h 495300"/>
                <a:gd name="connsiteX3" fmla="*/ 1595967 w 1744133"/>
                <a:gd name="connsiteY3" fmla="*/ 465667 h 495300"/>
                <a:gd name="connsiteX4" fmla="*/ 1562100 w 1744133"/>
                <a:gd name="connsiteY4" fmla="*/ 482600 h 495300"/>
                <a:gd name="connsiteX5" fmla="*/ 1502833 w 1744133"/>
                <a:gd name="connsiteY5" fmla="*/ 495300 h 495300"/>
                <a:gd name="connsiteX6" fmla="*/ 1473200 w 1744133"/>
                <a:gd name="connsiteY6" fmla="*/ 478367 h 495300"/>
                <a:gd name="connsiteX7" fmla="*/ 1413933 w 1744133"/>
                <a:gd name="connsiteY7" fmla="*/ 448733 h 495300"/>
                <a:gd name="connsiteX8" fmla="*/ 1375833 w 1744133"/>
                <a:gd name="connsiteY8" fmla="*/ 465667 h 495300"/>
                <a:gd name="connsiteX9" fmla="*/ 1358900 w 1744133"/>
                <a:gd name="connsiteY9" fmla="*/ 495300 h 495300"/>
                <a:gd name="connsiteX10" fmla="*/ 1333500 w 1744133"/>
                <a:gd name="connsiteY10" fmla="*/ 486833 h 495300"/>
                <a:gd name="connsiteX11" fmla="*/ 1295400 w 1744133"/>
                <a:gd name="connsiteY11" fmla="*/ 440267 h 495300"/>
                <a:gd name="connsiteX12" fmla="*/ 1231900 w 1744133"/>
                <a:gd name="connsiteY12" fmla="*/ 419100 h 495300"/>
                <a:gd name="connsiteX13" fmla="*/ 1189567 w 1744133"/>
                <a:gd name="connsiteY13" fmla="*/ 444500 h 495300"/>
                <a:gd name="connsiteX14" fmla="*/ 1155700 w 1744133"/>
                <a:gd name="connsiteY14" fmla="*/ 448733 h 495300"/>
                <a:gd name="connsiteX15" fmla="*/ 1130300 w 1744133"/>
                <a:gd name="connsiteY15" fmla="*/ 414867 h 495300"/>
                <a:gd name="connsiteX16" fmla="*/ 1134533 w 1744133"/>
                <a:gd name="connsiteY16" fmla="*/ 364067 h 495300"/>
                <a:gd name="connsiteX17" fmla="*/ 1100667 w 1744133"/>
                <a:gd name="connsiteY17" fmla="*/ 317500 h 495300"/>
                <a:gd name="connsiteX18" fmla="*/ 1041400 w 1744133"/>
                <a:gd name="connsiteY18" fmla="*/ 321733 h 495300"/>
                <a:gd name="connsiteX19" fmla="*/ 1003300 w 1744133"/>
                <a:gd name="connsiteY19" fmla="*/ 283633 h 495300"/>
                <a:gd name="connsiteX20" fmla="*/ 956733 w 1744133"/>
                <a:gd name="connsiteY20" fmla="*/ 279400 h 495300"/>
                <a:gd name="connsiteX21" fmla="*/ 872067 w 1744133"/>
                <a:gd name="connsiteY21" fmla="*/ 254000 h 495300"/>
                <a:gd name="connsiteX22" fmla="*/ 863600 w 1744133"/>
                <a:gd name="connsiteY22" fmla="*/ 330200 h 495300"/>
                <a:gd name="connsiteX23" fmla="*/ 787400 w 1744133"/>
                <a:gd name="connsiteY23" fmla="*/ 330200 h 495300"/>
                <a:gd name="connsiteX24" fmla="*/ 749300 w 1744133"/>
                <a:gd name="connsiteY24" fmla="*/ 317500 h 495300"/>
                <a:gd name="connsiteX25" fmla="*/ 723900 w 1744133"/>
                <a:gd name="connsiteY25" fmla="*/ 325967 h 495300"/>
                <a:gd name="connsiteX26" fmla="*/ 685800 w 1744133"/>
                <a:gd name="connsiteY26" fmla="*/ 304800 h 495300"/>
                <a:gd name="connsiteX27" fmla="*/ 605367 w 1744133"/>
                <a:gd name="connsiteY27" fmla="*/ 330200 h 495300"/>
                <a:gd name="connsiteX28" fmla="*/ 567267 w 1744133"/>
                <a:gd name="connsiteY28" fmla="*/ 275167 h 495300"/>
                <a:gd name="connsiteX29" fmla="*/ 512233 w 1744133"/>
                <a:gd name="connsiteY29" fmla="*/ 249767 h 495300"/>
                <a:gd name="connsiteX30" fmla="*/ 461433 w 1744133"/>
                <a:gd name="connsiteY30" fmla="*/ 292100 h 495300"/>
                <a:gd name="connsiteX31" fmla="*/ 368300 w 1744133"/>
                <a:gd name="connsiteY31" fmla="*/ 245533 h 495300"/>
                <a:gd name="connsiteX32" fmla="*/ 359833 w 1744133"/>
                <a:gd name="connsiteY32" fmla="*/ 190500 h 495300"/>
                <a:gd name="connsiteX33" fmla="*/ 304800 w 1744133"/>
                <a:gd name="connsiteY33" fmla="*/ 198967 h 495300"/>
                <a:gd name="connsiteX34" fmla="*/ 224367 w 1744133"/>
                <a:gd name="connsiteY34" fmla="*/ 173567 h 495300"/>
                <a:gd name="connsiteX35" fmla="*/ 169333 w 1744133"/>
                <a:gd name="connsiteY35" fmla="*/ 152400 h 495300"/>
                <a:gd name="connsiteX36" fmla="*/ 160867 w 1744133"/>
                <a:gd name="connsiteY36" fmla="*/ 122767 h 495300"/>
                <a:gd name="connsiteX37" fmla="*/ 143933 w 1744133"/>
                <a:gd name="connsiteY37" fmla="*/ 160867 h 495300"/>
                <a:gd name="connsiteX38" fmla="*/ 105833 w 1744133"/>
                <a:gd name="connsiteY38" fmla="*/ 135467 h 495300"/>
                <a:gd name="connsiteX39" fmla="*/ 148167 w 1744133"/>
                <a:gd name="connsiteY39" fmla="*/ 84667 h 495300"/>
                <a:gd name="connsiteX40" fmla="*/ 135467 w 1744133"/>
                <a:gd name="connsiteY40" fmla="*/ 50800 h 495300"/>
                <a:gd name="connsiteX41" fmla="*/ 101600 w 1744133"/>
                <a:gd name="connsiteY41" fmla="*/ 42333 h 495300"/>
                <a:gd name="connsiteX42" fmla="*/ 55033 w 1744133"/>
                <a:gd name="connsiteY42" fmla="*/ 55033 h 495300"/>
                <a:gd name="connsiteX43" fmla="*/ 42333 w 1744133"/>
                <a:gd name="connsiteY43" fmla="*/ 29633 h 495300"/>
                <a:gd name="connsiteX44" fmla="*/ 16933 w 1744133"/>
                <a:gd name="connsiteY44" fmla="*/ 33867 h 495300"/>
                <a:gd name="connsiteX45" fmla="*/ 0 w 1744133"/>
                <a:gd name="connsiteY45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4133" h="495300">
                  <a:moveTo>
                    <a:pt x="1744133" y="448733"/>
                  </a:moveTo>
                  <a:lnTo>
                    <a:pt x="1706033" y="440267"/>
                  </a:lnTo>
                  <a:lnTo>
                    <a:pt x="1642533" y="431800"/>
                  </a:lnTo>
                  <a:lnTo>
                    <a:pt x="1595967" y="465667"/>
                  </a:lnTo>
                  <a:lnTo>
                    <a:pt x="1562100" y="482600"/>
                  </a:lnTo>
                  <a:lnTo>
                    <a:pt x="1502833" y="495300"/>
                  </a:lnTo>
                  <a:lnTo>
                    <a:pt x="1473200" y="478367"/>
                  </a:lnTo>
                  <a:lnTo>
                    <a:pt x="1413933" y="448733"/>
                  </a:lnTo>
                  <a:lnTo>
                    <a:pt x="1375833" y="465667"/>
                  </a:lnTo>
                  <a:lnTo>
                    <a:pt x="1358900" y="495300"/>
                  </a:lnTo>
                  <a:lnTo>
                    <a:pt x="1333500" y="486833"/>
                  </a:lnTo>
                  <a:lnTo>
                    <a:pt x="1295400" y="440267"/>
                  </a:lnTo>
                  <a:lnTo>
                    <a:pt x="1231900" y="419100"/>
                  </a:lnTo>
                  <a:lnTo>
                    <a:pt x="1189567" y="444500"/>
                  </a:lnTo>
                  <a:lnTo>
                    <a:pt x="1155700" y="448733"/>
                  </a:lnTo>
                  <a:lnTo>
                    <a:pt x="1130300" y="414867"/>
                  </a:lnTo>
                  <a:lnTo>
                    <a:pt x="1134533" y="364067"/>
                  </a:lnTo>
                  <a:lnTo>
                    <a:pt x="1100667" y="317500"/>
                  </a:lnTo>
                  <a:lnTo>
                    <a:pt x="1041400" y="321733"/>
                  </a:lnTo>
                  <a:lnTo>
                    <a:pt x="1003300" y="283633"/>
                  </a:lnTo>
                  <a:lnTo>
                    <a:pt x="956733" y="279400"/>
                  </a:lnTo>
                  <a:lnTo>
                    <a:pt x="872067" y="254000"/>
                  </a:lnTo>
                  <a:lnTo>
                    <a:pt x="863600" y="330200"/>
                  </a:lnTo>
                  <a:lnTo>
                    <a:pt x="787400" y="330200"/>
                  </a:lnTo>
                  <a:lnTo>
                    <a:pt x="749300" y="317500"/>
                  </a:lnTo>
                  <a:lnTo>
                    <a:pt x="723900" y="325967"/>
                  </a:lnTo>
                  <a:lnTo>
                    <a:pt x="685800" y="304800"/>
                  </a:lnTo>
                  <a:lnTo>
                    <a:pt x="605367" y="330200"/>
                  </a:lnTo>
                  <a:lnTo>
                    <a:pt x="567267" y="275167"/>
                  </a:lnTo>
                  <a:lnTo>
                    <a:pt x="512233" y="249767"/>
                  </a:lnTo>
                  <a:lnTo>
                    <a:pt x="461433" y="292100"/>
                  </a:lnTo>
                  <a:lnTo>
                    <a:pt x="368300" y="245533"/>
                  </a:lnTo>
                  <a:lnTo>
                    <a:pt x="359833" y="190500"/>
                  </a:lnTo>
                  <a:lnTo>
                    <a:pt x="304800" y="198967"/>
                  </a:lnTo>
                  <a:lnTo>
                    <a:pt x="224367" y="173567"/>
                  </a:lnTo>
                  <a:lnTo>
                    <a:pt x="169333" y="152400"/>
                  </a:lnTo>
                  <a:lnTo>
                    <a:pt x="160867" y="122767"/>
                  </a:lnTo>
                  <a:lnTo>
                    <a:pt x="143933" y="160867"/>
                  </a:lnTo>
                  <a:lnTo>
                    <a:pt x="105833" y="135467"/>
                  </a:lnTo>
                  <a:lnTo>
                    <a:pt x="148167" y="84667"/>
                  </a:lnTo>
                  <a:lnTo>
                    <a:pt x="135467" y="50800"/>
                  </a:lnTo>
                  <a:lnTo>
                    <a:pt x="101600" y="42333"/>
                  </a:lnTo>
                  <a:lnTo>
                    <a:pt x="55033" y="55033"/>
                  </a:lnTo>
                  <a:lnTo>
                    <a:pt x="42333" y="29633"/>
                  </a:lnTo>
                  <a:lnTo>
                    <a:pt x="16933" y="33867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Freihandform 89"/>
            <p:cNvSpPr/>
            <p:nvPr/>
          </p:nvSpPr>
          <p:spPr>
            <a:xfrm>
              <a:off x="6129867" y="2019300"/>
              <a:ext cx="143933" cy="80433"/>
            </a:xfrm>
            <a:custGeom>
              <a:avLst/>
              <a:gdLst>
                <a:gd name="connsiteX0" fmla="*/ 0 w 143933"/>
                <a:gd name="connsiteY0" fmla="*/ 16933 h 80433"/>
                <a:gd name="connsiteX1" fmla="*/ 50800 w 143933"/>
                <a:gd name="connsiteY1" fmla="*/ 0 h 80433"/>
                <a:gd name="connsiteX2" fmla="*/ 118533 w 143933"/>
                <a:gd name="connsiteY2" fmla="*/ 21167 h 80433"/>
                <a:gd name="connsiteX3" fmla="*/ 143933 w 143933"/>
                <a:gd name="connsiteY3" fmla="*/ 50800 h 80433"/>
                <a:gd name="connsiteX4" fmla="*/ 105833 w 143933"/>
                <a:gd name="connsiteY4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3" h="80433">
                  <a:moveTo>
                    <a:pt x="0" y="16933"/>
                  </a:moveTo>
                  <a:lnTo>
                    <a:pt x="50800" y="0"/>
                  </a:lnTo>
                  <a:lnTo>
                    <a:pt x="118533" y="21167"/>
                  </a:lnTo>
                  <a:lnTo>
                    <a:pt x="143933" y="50800"/>
                  </a:lnTo>
                  <a:lnTo>
                    <a:pt x="105833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1" name="Gruppierung 12"/>
            <p:cNvGrpSpPr/>
            <p:nvPr/>
          </p:nvGrpSpPr>
          <p:grpSpPr>
            <a:xfrm>
              <a:off x="5864837" y="2586212"/>
              <a:ext cx="1021126" cy="322088"/>
              <a:chOff x="6194000" y="1542123"/>
              <a:chExt cx="1021126" cy="322088"/>
            </a:xfrm>
          </p:grpSpPr>
          <p:sp>
            <p:nvSpPr>
              <p:cNvPr id="125" name="Textfeld 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Barcelona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6" name="Oval 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2" name="Gruppierung 13"/>
            <p:cNvGrpSpPr/>
            <p:nvPr/>
          </p:nvGrpSpPr>
          <p:grpSpPr>
            <a:xfrm>
              <a:off x="4805611" y="2455263"/>
              <a:ext cx="1021126" cy="322088"/>
              <a:chOff x="6194000" y="1542123"/>
              <a:chExt cx="1021126" cy="322088"/>
            </a:xfrm>
          </p:grpSpPr>
          <p:sp>
            <p:nvSpPr>
              <p:cNvPr id="123" name="Textfeld 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Saragossa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4" name="Oval 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3" name="Gruppierung 16"/>
            <p:cNvGrpSpPr/>
            <p:nvPr/>
          </p:nvGrpSpPr>
          <p:grpSpPr>
            <a:xfrm>
              <a:off x="1906224" y="3803700"/>
              <a:ext cx="1021126" cy="322088"/>
              <a:chOff x="6194000" y="1542123"/>
              <a:chExt cx="1021126" cy="322088"/>
            </a:xfrm>
          </p:grpSpPr>
          <p:sp>
            <p:nvSpPr>
              <p:cNvPr id="121" name="Textfeld 17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2" name="Oval 18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4" name="Gruppierung 19"/>
            <p:cNvGrpSpPr/>
            <p:nvPr/>
          </p:nvGrpSpPr>
          <p:grpSpPr>
            <a:xfrm>
              <a:off x="3133048" y="2778524"/>
              <a:ext cx="1021126" cy="322088"/>
              <a:chOff x="6194000" y="1542123"/>
              <a:chExt cx="1021126" cy="322088"/>
            </a:xfrm>
          </p:grpSpPr>
          <p:sp>
            <p:nvSpPr>
              <p:cNvPr id="119" name="Textfeld 2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Salamanca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5" name="Gruppierung 22"/>
            <p:cNvGrpSpPr/>
            <p:nvPr/>
          </p:nvGrpSpPr>
          <p:grpSpPr>
            <a:xfrm>
              <a:off x="3002211" y="4404713"/>
              <a:ext cx="1021126" cy="322088"/>
              <a:chOff x="6194000" y="1542123"/>
              <a:chExt cx="1021126" cy="322088"/>
            </a:xfrm>
          </p:grpSpPr>
          <p:sp>
            <p:nvSpPr>
              <p:cNvPr id="117" name="Textfeld 116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Sevilla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6" name="Gruppierung 25"/>
            <p:cNvGrpSpPr/>
            <p:nvPr/>
          </p:nvGrpSpPr>
          <p:grpSpPr>
            <a:xfrm>
              <a:off x="3557224" y="4700762"/>
              <a:ext cx="1021126" cy="322088"/>
              <a:chOff x="6194000" y="1542123"/>
              <a:chExt cx="1021126" cy="322088"/>
            </a:xfrm>
          </p:grpSpPr>
          <p:sp>
            <p:nvSpPr>
              <p:cNvPr id="115" name="Textfeld 11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Malaga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7" name="Gruppierung 28"/>
            <p:cNvGrpSpPr/>
            <p:nvPr/>
          </p:nvGrpSpPr>
          <p:grpSpPr>
            <a:xfrm>
              <a:off x="4984750" y="3443512"/>
              <a:ext cx="1021126" cy="322088"/>
              <a:chOff x="6194000" y="1542123"/>
              <a:chExt cx="1021126" cy="322088"/>
            </a:xfrm>
          </p:grpSpPr>
          <p:sp>
            <p:nvSpPr>
              <p:cNvPr id="113" name="Textfeld 112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Valencia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8" name="Gruppierung 31"/>
            <p:cNvGrpSpPr/>
            <p:nvPr/>
          </p:nvGrpSpPr>
          <p:grpSpPr>
            <a:xfrm>
              <a:off x="3830274" y="3043412"/>
              <a:ext cx="1021126" cy="322088"/>
              <a:chOff x="6194000" y="1542123"/>
              <a:chExt cx="1021126" cy="322088"/>
            </a:xfrm>
          </p:grpSpPr>
          <p:sp>
            <p:nvSpPr>
              <p:cNvPr id="111" name="Textfeld 110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Madrid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99" name="Gruppierung 34"/>
            <p:cNvGrpSpPr/>
            <p:nvPr/>
          </p:nvGrpSpPr>
          <p:grpSpPr>
            <a:xfrm>
              <a:off x="2080172" y="2694319"/>
              <a:ext cx="1021126" cy="322088"/>
              <a:chOff x="6194000" y="1542123"/>
              <a:chExt cx="1021126" cy="322088"/>
            </a:xfrm>
          </p:grpSpPr>
          <p:sp>
            <p:nvSpPr>
              <p:cNvPr id="109" name="Textfeld 108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Porto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0" name="Gruppierung 37"/>
            <p:cNvGrpSpPr/>
            <p:nvPr/>
          </p:nvGrpSpPr>
          <p:grpSpPr>
            <a:xfrm>
              <a:off x="4541524" y="1900589"/>
              <a:ext cx="1021126" cy="322088"/>
              <a:chOff x="6194000" y="1542123"/>
              <a:chExt cx="1021126" cy="322088"/>
            </a:xfrm>
          </p:grpSpPr>
          <p:sp>
            <p:nvSpPr>
              <p:cNvPr id="107" name="Textfeld 106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Pamplona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1" name="Gruppierung 40"/>
            <p:cNvGrpSpPr/>
            <p:nvPr/>
          </p:nvGrpSpPr>
          <p:grpSpPr>
            <a:xfrm>
              <a:off x="3804484" y="1595608"/>
              <a:ext cx="1021126" cy="322088"/>
              <a:chOff x="6194000" y="1542123"/>
              <a:chExt cx="1021126" cy="322088"/>
            </a:xfrm>
          </p:grpSpPr>
          <p:sp>
            <p:nvSpPr>
              <p:cNvPr id="105" name="Textfeld 104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Santander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02" name="Gruppierung 43"/>
            <p:cNvGrpSpPr/>
            <p:nvPr/>
          </p:nvGrpSpPr>
          <p:grpSpPr>
            <a:xfrm>
              <a:off x="2168677" y="1642532"/>
              <a:ext cx="1021126" cy="322088"/>
              <a:chOff x="6194000" y="1542123"/>
              <a:chExt cx="1021126" cy="322088"/>
            </a:xfrm>
          </p:grpSpPr>
          <p:sp>
            <p:nvSpPr>
              <p:cNvPr id="103" name="Textfeld 102"/>
              <p:cNvSpPr txBox="1"/>
              <p:nvPr/>
            </p:nvSpPr>
            <p:spPr>
              <a:xfrm>
                <a:off x="6194000" y="1587212"/>
                <a:ext cx="10211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2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651200" y="1542123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r>
              <a:rPr lang="de-DE" dirty="0" smtClean="0"/>
              <a:t>: Nationalistische Erfolge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194336" y="891493"/>
            <a:ext cx="4374694" cy="691417"/>
            <a:chOff x="1536712" y="-5479131"/>
            <a:chExt cx="3305505" cy="1160102"/>
          </a:xfrm>
        </p:grpSpPr>
        <p:sp>
          <p:nvSpPr>
            <p:cNvPr id="6" name="Textfeld 5"/>
            <p:cNvSpPr txBox="1"/>
            <p:nvPr/>
          </p:nvSpPr>
          <p:spPr>
            <a:xfrm>
              <a:off x="1536712" y="-5479131"/>
              <a:ext cx="2548685" cy="87789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26. Apr. 1937: Bombardierung von Guernica durch die deutsche Legion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Condor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7" name="Gerade Verbindung mit Pfeil 6"/>
            <p:cNvCxnSpPr>
              <a:stCxn id="6" idx="3"/>
            </p:cNvCxnSpPr>
            <p:nvPr/>
          </p:nvCxnSpPr>
          <p:spPr>
            <a:xfrm>
              <a:off x="4085397" y="-5040187"/>
              <a:ext cx="756820" cy="72115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84" name="Freihandform 83"/>
          <p:cNvSpPr/>
          <p:nvPr/>
        </p:nvSpPr>
        <p:spPr>
          <a:xfrm>
            <a:off x="2490611" y="1566333"/>
            <a:ext cx="3069167" cy="3421945"/>
          </a:xfrm>
          <a:custGeom>
            <a:avLst/>
            <a:gdLst>
              <a:gd name="connsiteX0" fmla="*/ 1143000 w 3069167"/>
              <a:gd name="connsiteY0" fmla="*/ 3421945 h 3421945"/>
              <a:gd name="connsiteX1" fmla="*/ 1418167 w 3069167"/>
              <a:gd name="connsiteY1" fmla="*/ 3175000 h 3421945"/>
              <a:gd name="connsiteX2" fmla="*/ 2003778 w 3069167"/>
              <a:gd name="connsiteY2" fmla="*/ 3090334 h 3421945"/>
              <a:gd name="connsiteX3" fmla="*/ 1890889 w 3069167"/>
              <a:gd name="connsiteY3" fmla="*/ 2892778 h 3421945"/>
              <a:gd name="connsiteX4" fmla="*/ 1686278 w 3069167"/>
              <a:gd name="connsiteY4" fmla="*/ 2892778 h 3421945"/>
              <a:gd name="connsiteX5" fmla="*/ 1509889 w 3069167"/>
              <a:gd name="connsiteY5" fmla="*/ 2681111 h 3421945"/>
              <a:gd name="connsiteX6" fmla="*/ 1495778 w 3069167"/>
              <a:gd name="connsiteY6" fmla="*/ 2518834 h 3421945"/>
              <a:gd name="connsiteX7" fmla="*/ 1382889 w 3069167"/>
              <a:gd name="connsiteY7" fmla="*/ 2490611 h 3421945"/>
              <a:gd name="connsiteX8" fmla="*/ 1135945 w 3069167"/>
              <a:gd name="connsiteY8" fmla="*/ 2271889 h 3421945"/>
              <a:gd name="connsiteX9" fmla="*/ 1093611 w 3069167"/>
              <a:gd name="connsiteY9" fmla="*/ 2151945 h 3421945"/>
              <a:gd name="connsiteX10" fmla="*/ 1135945 w 3069167"/>
              <a:gd name="connsiteY10" fmla="*/ 1869723 h 3421945"/>
              <a:gd name="connsiteX11" fmla="*/ 1319389 w 3069167"/>
              <a:gd name="connsiteY11" fmla="*/ 1778000 h 3421945"/>
              <a:gd name="connsiteX12" fmla="*/ 1665111 w 3069167"/>
              <a:gd name="connsiteY12" fmla="*/ 1763889 h 3421945"/>
              <a:gd name="connsiteX13" fmla="*/ 1820333 w 3069167"/>
              <a:gd name="connsiteY13" fmla="*/ 1735667 h 3421945"/>
              <a:gd name="connsiteX14" fmla="*/ 1770945 w 3069167"/>
              <a:gd name="connsiteY14" fmla="*/ 1573389 h 3421945"/>
              <a:gd name="connsiteX15" fmla="*/ 1785056 w 3069167"/>
              <a:gd name="connsiteY15" fmla="*/ 1347611 h 3421945"/>
              <a:gd name="connsiteX16" fmla="*/ 2095500 w 3069167"/>
              <a:gd name="connsiteY16" fmla="*/ 1206500 h 3421945"/>
              <a:gd name="connsiteX17" fmla="*/ 2681111 w 3069167"/>
              <a:gd name="connsiteY17" fmla="*/ 1636889 h 3421945"/>
              <a:gd name="connsiteX18" fmla="*/ 2822222 w 3069167"/>
              <a:gd name="connsiteY18" fmla="*/ 1573389 h 3421945"/>
              <a:gd name="connsiteX19" fmla="*/ 2737556 w 3069167"/>
              <a:gd name="connsiteY19" fmla="*/ 1439334 h 3421945"/>
              <a:gd name="connsiteX20" fmla="*/ 2984500 w 3069167"/>
              <a:gd name="connsiteY20" fmla="*/ 1037167 h 3421945"/>
              <a:gd name="connsiteX21" fmla="*/ 2956278 w 3069167"/>
              <a:gd name="connsiteY21" fmla="*/ 811389 h 3421945"/>
              <a:gd name="connsiteX22" fmla="*/ 3069167 w 3069167"/>
              <a:gd name="connsiteY22" fmla="*/ 571500 h 3421945"/>
              <a:gd name="connsiteX23" fmla="*/ 2864556 w 3069167"/>
              <a:gd name="connsiteY23" fmla="*/ 451556 h 3421945"/>
              <a:gd name="connsiteX24" fmla="*/ 2582333 w 3069167"/>
              <a:gd name="connsiteY24" fmla="*/ 317500 h 3421945"/>
              <a:gd name="connsiteX25" fmla="*/ 2434167 w 3069167"/>
              <a:gd name="connsiteY25" fmla="*/ 218723 h 3421945"/>
              <a:gd name="connsiteX26" fmla="*/ 2039056 w 3069167"/>
              <a:gd name="connsiteY26" fmla="*/ 155223 h 3421945"/>
              <a:gd name="connsiteX27" fmla="*/ 1672167 w 3069167"/>
              <a:gd name="connsiteY27" fmla="*/ 197556 h 3421945"/>
              <a:gd name="connsiteX28" fmla="*/ 1262945 w 3069167"/>
              <a:gd name="connsiteY28" fmla="*/ 98778 h 3421945"/>
              <a:gd name="connsiteX29" fmla="*/ 1044222 w 3069167"/>
              <a:gd name="connsiteY29" fmla="*/ 84667 h 3421945"/>
              <a:gd name="connsiteX30" fmla="*/ 613833 w 3069167"/>
              <a:gd name="connsiteY30" fmla="*/ 98778 h 3421945"/>
              <a:gd name="connsiteX31" fmla="*/ 423333 w 3069167"/>
              <a:gd name="connsiteY31" fmla="*/ 0 h 3421945"/>
              <a:gd name="connsiteX32" fmla="*/ 0 w 3069167"/>
              <a:gd name="connsiteY32" fmla="*/ 261056 h 3421945"/>
              <a:gd name="connsiteX33" fmla="*/ 119945 w 3069167"/>
              <a:gd name="connsiteY33" fmla="*/ 430389 h 3421945"/>
              <a:gd name="connsiteX34" fmla="*/ 134056 w 3069167"/>
              <a:gd name="connsiteY34" fmla="*/ 684389 h 3421945"/>
              <a:gd name="connsiteX35" fmla="*/ 282222 w 3069167"/>
              <a:gd name="connsiteY35" fmla="*/ 649111 h 3421945"/>
              <a:gd name="connsiteX36" fmla="*/ 345722 w 3069167"/>
              <a:gd name="connsiteY36" fmla="*/ 747889 h 3421945"/>
              <a:gd name="connsiteX37" fmla="*/ 627945 w 3069167"/>
              <a:gd name="connsiteY37" fmla="*/ 705556 h 3421945"/>
              <a:gd name="connsiteX38" fmla="*/ 867833 w 3069167"/>
              <a:gd name="connsiteY38" fmla="*/ 747889 h 3421945"/>
              <a:gd name="connsiteX39" fmla="*/ 917222 w 3069167"/>
              <a:gd name="connsiteY39" fmla="*/ 881945 h 3421945"/>
              <a:gd name="connsiteX40" fmla="*/ 1030111 w 3069167"/>
              <a:gd name="connsiteY40" fmla="*/ 917223 h 3421945"/>
              <a:gd name="connsiteX41" fmla="*/ 952500 w 3069167"/>
              <a:gd name="connsiteY41" fmla="*/ 1114778 h 3421945"/>
              <a:gd name="connsiteX42" fmla="*/ 797278 w 3069167"/>
              <a:gd name="connsiteY42" fmla="*/ 1241778 h 3421945"/>
              <a:gd name="connsiteX43" fmla="*/ 811389 w 3069167"/>
              <a:gd name="connsiteY43" fmla="*/ 1587500 h 3421945"/>
              <a:gd name="connsiteX44" fmla="*/ 733778 w 3069167"/>
              <a:gd name="connsiteY44" fmla="*/ 1897945 h 3421945"/>
              <a:gd name="connsiteX45" fmla="*/ 606778 w 3069167"/>
              <a:gd name="connsiteY45" fmla="*/ 1926167 h 3421945"/>
              <a:gd name="connsiteX46" fmla="*/ 677333 w 3069167"/>
              <a:gd name="connsiteY46" fmla="*/ 2088445 h 3421945"/>
              <a:gd name="connsiteX47" fmla="*/ 776111 w 3069167"/>
              <a:gd name="connsiteY47" fmla="*/ 2144889 h 3421945"/>
              <a:gd name="connsiteX48" fmla="*/ 613833 w 3069167"/>
              <a:gd name="connsiteY48" fmla="*/ 2384778 h 3421945"/>
              <a:gd name="connsiteX49" fmla="*/ 656167 w 3069167"/>
              <a:gd name="connsiteY49" fmla="*/ 2490611 h 3421945"/>
              <a:gd name="connsiteX50" fmla="*/ 762000 w 3069167"/>
              <a:gd name="connsiteY50" fmla="*/ 2497667 h 3421945"/>
              <a:gd name="connsiteX51" fmla="*/ 733778 w 3069167"/>
              <a:gd name="connsiteY51" fmla="*/ 2617611 h 3421945"/>
              <a:gd name="connsiteX52" fmla="*/ 543278 w 3069167"/>
              <a:gd name="connsiteY52" fmla="*/ 2794000 h 3421945"/>
              <a:gd name="connsiteX53" fmla="*/ 592667 w 3069167"/>
              <a:gd name="connsiteY53" fmla="*/ 2906889 h 3421945"/>
              <a:gd name="connsiteX54" fmla="*/ 839611 w 3069167"/>
              <a:gd name="connsiteY54" fmla="*/ 2977445 h 3421945"/>
              <a:gd name="connsiteX55" fmla="*/ 959556 w 3069167"/>
              <a:gd name="connsiteY55" fmla="*/ 3132667 h 3421945"/>
              <a:gd name="connsiteX56" fmla="*/ 1044222 w 3069167"/>
              <a:gd name="connsiteY56" fmla="*/ 3365500 h 3421945"/>
              <a:gd name="connsiteX57" fmla="*/ 1143000 w 3069167"/>
              <a:gd name="connsiteY57" fmla="*/ 3421945 h 342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9167" h="3421945">
                <a:moveTo>
                  <a:pt x="1143000" y="3421945"/>
                </a:moveTo>
                <a:lnTo>
                  <a:pt x="1418167" y="3175000"/>
                </a:lnTo>
                <a:lnTo>
                  <a:pt x="2003778" y="3090334"/>
                </a:lnTo>
                <a:lnTo>
                  <a:pt x="1890889" y="2892778"/>
                </a:lnTo>
                <a:lnTo>
                  <a:pt x="1686278" y="2892778"/>
                </a:lnTo>
                <a:lnTo>
                  <a:pt x="1509889" y="2681111"/>
                </a:lnTo>
                <a:lnTo>
                  <a:pt x="1495778" y="2518834"/>
                </a:lnTo>
                <a:lnTo>
                  <a:pt x="1382889" y="2490611"/>
                </a:lnTo>
                <a:lnTo>
                  <a:pt x="1135945" y="2271889"/>
                </a:lnTo>
                <a:lnTo>
                  <a:pt x="1093611" y="2151945"/>
                </a:lnTo>
                <a:lnTo>
                  <a:pt x="1135945" y="1869723"/>
                </a:lnTo>
                <a:lnTo>
                  <a:pt x="1319389" y="1778000"/>
                </a:lnTo>
                <a:lnTo>
                  <a:pt x="1665111" y="1763889"/>
                </a:lnTo>
                <a:lnTo>
                  <a:pt x="1820333" y="1735667"/>
                </a:lnTo>
                <a:lnTo>
                  <a:pt x="1770945" y="1573389"/>
                </a:lnTo>
                <a:lnTo>
                  <a:pt x="1785056" y="1347611"/>
                </a:lnTo>
                <a:lnTo>
                  <a:pt x="2095500" y="1206500"/>
                </a:lnTo>
                <a:lnTo>
                  <a:pt x="2681111" y="1636889"/>
                </a:lnTo>
                <a:lnTo>
                  <a:pt x="2822222" y="1573389"/>
                </a:lnTo>
                <a:lnTo>
                  <a:pt x="2737556" y="1439334"/>
                </a:lnTo>
                <a:lnTo>
                  <a:pt x="2984500" y="1037167"/>
                </a:lnTo>
                <a:lnTo>
                  <a:pt x="2956278" y="811389"/>
                </a:lnTo>
                <a:lnTo>
                  <a:pt x="3069167" y="571500"/>
                </a:lnTo>
                <a:lnTo>
                  <a:pt x="2864556" y="451556"/>
                </a:lnTo>
                <a:lnTo>
                  <a:pt x="2582333" y="317500"/>
                </a:lnTo>
                <a:lnTo>
                  <a:pt x="2434167" y="218723"/>
                </a:lnTo>
                <a:lnTo>
                  <a:pt x="2039056" y="155223"/>
                </a:lnTo>
                <a:lnTo>
                  <a:pt x="1672167" y="197556"/>
                </a:lnTo>
                <a:lnTo>
                  <a:pt x="1262945" y="98778"/>
                </a:lnTo>
                <a:lnTo>
                  <a:pt x="1044222" y="84667"/>
                </a:lnTo>
                <a:lnTo>
                  <a:pt x="613833" y="98778"/>
                </a:lnTo>
                <a:lnTo>
                  <a:pt x="423333" y="0"/>
                </a:lnTo>
                <a:lnTo>
                  <a:pt x="0" y="261056"/>
                </a:lnTo>
                <a:lnTo>
                  <a:pt x="119945" y="430389"/>
                </a:lnTo>
                <a:lnTo>
                  <a:pt x="134056" y="684389"/>
                </a:lnTo>
                <a:lnTo>
                  <a:pt x="282222" y="649111"/>
                </a:lnTo>
                <a:lnTo>
                  <a:pt x="345722" y="747889"/>
                </a:lnTo>
                <a:lnTo>
                  <a:pt x="627945" y="705556"/>
                </a:lnTo>
                <a:lnTo>
                  <a:pt x="867833" y="747889"/>
                </a:lnTo>
                <a:lnTo>
                  <a:pt x="917222" y="881945"/>
                </a:lnTo>
                <a:lnTo>
                  <a:pt x="1030111" y="917223"/>
                </a:lnTo>
                <a:lnTo>
                  <a:pt x="952500" y="1114778"/>
                </a:lnTo>
                <a:lnTo>
                  <a:pt x="797278" y="1241778"/>
                </a:lnTo>
                <a:lnTo>
                  <a:pt x="811389" y="1587500"/>
                </a:lnTo>
                <a:lnTo>
                  <a:pt x="733778" y="1897945"/>
                </a:lnTo>
                <a:lnTo>
                  <a:pt x="606778" y="1926167"/>
                </a:lnTo>
                <a:lnTo>
                  <a:pt x="677333" y="2088445"/>
                </a:lnTo>
                <a:lnTo>
                  <a:pt x="776111" y="2144889"/>
                </a:lnTo>
                <a:lnTo>
                  <a:pt x="613833" y="2384778"/>
                </a:lnTo>
                <a:lnTo>
                  <a:pt x="656167" y="2490611"/>
                </a:lnTo>
                <a:lnTo>
                  <a:pt x="762000" y="2497667"/>
                </a:lnTo>
                <a:lnTo>
                  <a:pt x="733778" y="2617611"/>
                </a:lnTo>
                <a:lnTo>
                  <a:pt x="543278" y="2794000"/>
                </a:lnTo>
                <a:lnTo>
                  <a:pt x="592667" y="2906889"/>
                </a:lnTo>
                <a:lnTo>
                  <a:pt x="839611" y="2977445"/>
                </a:lnTo>
                <a:lnTo>
                  <a:pt x="959556" y="3132667"/>
                </a:lnTo>
                <a:lnTo>
                  <a:pt x="1044222" y="3365500"/>
                </a:lnTo>
                <a:lnTo>
                  <a:pt x="1143000" y="3421945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85" name="Freihandform 84"/>
          <p:cNvSpPr/>
          <p:nvPr/>
        </p:nvSpPr>
        <p:spPr>
          <a:xfrm>
            <a:off x="2476500" y="1552222"/>
            <a:ext cx="3090333" cy="3457222"/>
          </a:xfrm>
          <a:custGeom>
            <a:avLst/>
            <a:gdLst>
              <a:gd name="connsiteX0" fmla="*/ 1157111 w 3090333"/>
              <a:gd name="connsiteY0" fmla="*/ 3457222 h 3457222"/>
              <a:gd name="connsiteX1" fmla="*/ 1425222 w 3090333"/>
              <a:gd name="connsiteY1" fmla="*/ 3203222 h 3457222"/>
              <a:gd name="connsiteX2" fmla="*/ 1573389 w 3090333"/>
              <a:gd name="connsiteY2" fmla="*/ 3146778 h 3457222"/>
              <a:gd name="connsiteX3" fmla="*/ 2003778 w 3090333"/>
              <a:gd name="connsiteY3" fmla="*/ 3104445 h 3457222"/>
              <a:gd name="connsiteX4" fmla="*/ 1905000 w 3090333"/>
              <a:gd name="connsiteY4" fmla="*/ 2899834 h 3457222"/>
              <a:gd name="connsiteX5" fmla="*/ 1714500 w 3090333"/>
              <a:gd name="connsiteY5" fmla="*/ 2899834 h 3457222"/>
              <a:gd name="connsiteX6" fmla="*/ 1516944 w 3090333"/>
              <a:gd name="connsiteY6" fmla="*/ 2702278 h 3457222"/>
              <a:gd name="connsiteX7" fmla="*/ 1516944 w 3090333"/>
              <a:gd name="connsiteY7" fmla="*/ 2518834 h 3457222"/>
              <a:gd name="connsiteX8" fmla="*/ 1389944 w 3090333"/>
              <a:gd name="connsiteY8" fmla="*/ 2504722 h 3457222"/>
              <a:gd name="connsiteX9" fmla="*/ 1157111 w 3090333"/>
              <a:gd name="connsiteY9" fmla="*/ 2293056 h 3457222"/>
              <a:gd name="connsiteX10" fmla="*/ 1093611 w 3090333"/>
              <a:gd name="connsiteY10" fmla="*/ 2151945 h 3457222"/>
              <a:gd name="connsiteX11" fmla="*/ 1157111 w 3090333"/>
              <a:gd name="connsiteY11" fmla="*/ 1876778 h 3457222"/>
              <a:gd name="connsiteX12" fmla="*/ 1340556 w 3090333"/>
              <a:gd name="connsiteY12" fmla="*/ 1806222 h 3457222"/>
              <a:gd name="connsiteX13" fmla="*/ 1693333 w 3090333"/>
              <a:gd name="connsiteY13" fmla="*/ 1778000 h 3457222"/>
              <a:gd name="connsiteX14" fmla="*/ 1827389 w 3090333"/>
              <a:gd name="connsiteY14" fmla="*/ 1749778 h 3457222"/>
              <a:gd name="connsiteX15" fmla="*/ 1770944 w 3090333"/>
              <a:gd name="connsiteY15" fmla="*/ 1538111 h 3457222"/>
              <a:gd name="connsiteX16" fmla="*/ 1785056 w 3090333"/>
              <a:gd name="connsiteY16" fmla="*/ 1368778 h 3457222"/>
              <a:gd name="connsiteX17" fmla="*/ 2095500 w 3090333"/>
              <a:gd name="connsiteY17" fmla="*/ 1227667 h 3457222"/>
              <a:gd name="connsiteX18" fmla="*/ 2688167 w 3090333"/>
              <a:gd name="connsiteY18" fmla="*/ 1643945 h 3457222"/>
              <a:gd name="connsiteX19" fmla="*/ 2815167 w 3090333"/>
              <a:gd name="connsiteY19" fmla="*/ 1580445 h 3457222"/>
              <a:gd name="connsiteX20" fmla="*/ 2758722 w 3090333"/>
              <a:gd name="connsiteY20" fmla="*/ 1460500 h 3457222"/>
              <a:gd name="connsiteX21" fmla="*/ 2991556 w 3090333"/>
              <a:gd name="connsiteY21" fmla="*/ 1023056 h 3457222"/>
              <a:gd name="connsiteX22" fmla="*/ 2963333 w 3090333"/>
              <a:gd name="connsiteY22" fmla="*/ 839611 h 3457222"/>
              <a:gd name="connsiteX23" fmla="*/ 3090333 w 3090333"/>
              <a:gd name="connsiteY23" fmla="*/ 592667 h 3457222"/>
              <a:gd name="connsiteX24" fmla="*/ 2892778 w 3090333"/>
              <a:gd name="connsiteY24" fmla="*/ 472722 h 3457222"/>
              <a:gd name="connsiteX25" fmla="*/ 2596444 w 3090333"/>
              <a:gd name="connsiteY25" fmla="*/ 345722 h 3457222"/>
              <a:gd name="connsiteX26" fmla="*/ 2448278 w 3090333"/>
              <a:gd name="connsiteY26" fmla="*/ 197556 h 3457222"/>
              <a:gd name="connsiteX27" fmla="*/ 2349500 w 3090333"/>
              <a:gd name="connsiteY27" fmla="*/ 381000 h 3457222"/>
              <a:gd name="connsiteX28" fmla="*/ 1933222 w 3090333"/>
              <a:gd name="connsiteY28" fmla="*/ 352778 h 3457222"/>
              <a:gd name="connsiteX29" fmla="*/ 1876778 w 3090333"/>
              <a:gd name="connsiteY29" fmla="*/ 381000 h 3457222"/>
              <a:gd name="connsiteX30" fmla="*/ 1707444 w 3090333"/>
              <a:gd name="connsiteY30" fmla="*/ 324556 h 3457222"/>
              <a:gd name="connsiteX31" fmla="*/ 1460500 w 3090333"/>
              <a:gd name="connsiteY31" fmla="*/ 395111 h 3457222"/>
              <a:gd name="connsiteX32" fmla="*/ 1234722 w 3090333"/>
              <a:gd name="connsiteY32" fmla="*/ 345722 h 3457222"/>
              <a:gd name="connsiteX33" fmla="*/ 754944 w 3090333"/>
              <a:gd name="connsiteY33" fmla="*/ 331611 h 3457222"/>
              <a:gd name="connsiteX34" fmla="*/ 642056 w 3090333"/>
              <a:gd name="connsiteY34" fmla="*/ 98778 h 3457222"/>
              <a:gd name="connsiteX35" fmla="*/ 444500 w 3090333"/>
              <a:gd name="connsiteY35" fmla="*/ 0 h 3457222"/>
              <a:gd name="connsiteX36" fmla="*/ 0 w 3090333"/>
              <a:gd name="connsiteY36" fmla="*/ 275167 h 3457222"/>
              <a:gd name="connsiteX37" fmla="*/ 141111 w 3090333"/>
              <a:gd name="connsiteY37" fmla="*/ 423334 h 3457222"/>
              <a:gd name="connsiteX38" fmla="*/ 148167 w 3090333"/>
              <a:gd name="connsiteY38" fmla="*/ 691445 h 3457222"/>
              <a:gd name="connsiteX39" fmla="*/ 282222 w 3090333"/>
              <a:gd name="connsiteY39" fmla="*/ 649111 h 3457222"/>
              <a:gd name="connsiteX40" fmla="*/ 359833 w 3090333"/>
              <a:gd name="connsiteY40" fmla="*/ 747889 h 3457222"/>
              <a:gd name="connsiteX41" fmla="*/ 649111 w 3090333"/>
              <a:gd name="connsiteY41" fmla="*/ 719667 h 3457222"/>
              <a:gd name="connsiteX42" fmla="*/ 896056 w 3090333"/>
              <a:gd name="connsiteY42" fmla="*/ 754945 h 3457222"/>
              <a:gd name="connsiteX43" fmla="*/ 945444 w 3090333"/>
              <a:gd name="connsiteY43" fmla="*/ 903111 h 3457222"/>
              <a:gd name="connsiteX44" fmla="*/ 1044222 w 3090333"/>
              <a:gd name="connsiteY44" fmla="*/ 938389 h 3457222"/>
              <a:gd name="connsiteX45" fmla="*/ 959556 w 3090333"/>
              <a:gd name="connsiteY45" fmla="*/ 1143000 h 3457222"/>
              <a:gd name="connsiteX46" fmla="*/ 832556 w 3090333"/>
              <a:gd name="connsiteY46" fmla="*/ 1262945 h 3457222"/>
              <a:gd name="connsiteX47" fmla="*/ 832556 w 3090333"/>
              <a:gd name="connsiteY47" fmla="*/ 1608667 h 3457222"/>
              <a:gd name="connsiteX48" fmla="*/ 754944 w 3090333"/>
              <a:gd name="connsiteY48" fmla="*/ 1912056 h 3457222"/>
              <a:gd name="connsiteX49" fmla="*/ 606778 w 3090333"/>
              <a:gd name="connsiteY49" fmla="*/ 1940278 h 3457222"/>
              <a:gd name="connsiteX50" fmla="*/ 691444 w 3090333"/>
              <a:gd name="connsiteY50" fmla="*/ 2102556 h 3457222"/>
              <a:gd name="connsiteX51" fmla="*/ 797278 w 3090333"/>
              <a:gd name="connsiteY51" fmla="*/ 2166056 h 3457222"/>
              <a:gd name="connsiteX52" fmla="*/ 635000 w 3090333"/>
              <a:gd name="connsiteY52" fmla="*/ 2405945 h 3457222"/>
              <a:gd name="connsiteX53" fmla="*/ 677333 w 3090333"/>
              <a:gd name="connsiteY53" fmla="*/ 2504722 h 3457222"/>
              <a:gd name="connsiteX54" fmla="*/ 769056 w 3090333"/>
              <a:gd name="connsiteY54" fmla="*/ 2511778 h 3457222"/>
              <a:gd name="connsiteX55" fmla="*/ 733778 w 3090333"/>
              <a:gd name="connsiteY55" fmla="*/ 2659945 h 3457222"/>
              <a:gd name="connsiteX56" fmla="*/ 571500 w 3090333"/>
              <a:gd name="connsiteY56" fmla="*/ 2801056 h 3457222"/>
              <a:gd name="connsiteX57" fmla="*/ 599722 w 3090333"/>
              <a:gd name="connsiteY57" fmla="*/ 2921000 h 3457222"/>
              <a:gd name="connsiteX58" fmla="*/ 853722 w 3090333"/>
              <a:gd name="connsiteY58" fmla="*/ 2984500 h 3457222"/>
              <a:gd name="connsiteX59" fmla="*/ 966611 w 3090333"/>
              <a:gd name="connsiteY59" fmla="*/ 3132667 h 3457222"/>
              <a:gd name="connsiteX60" fmla="*/ 1058333 w 3090333"/>
              <a:gd name="connsiteY60" fmla="*/ 3358445 h 3457222"/>
              <a:gd name="connsiteX61" fmla="*/ 1157111 w 3090333"/>
              <a:gd name="connsiteY61" fmla="*/ 3457222 h 345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0333" h="3457222">
                <a:moveTo>
                  <a:pt x="1157111" y="3457222"/>
                </a:moveTo>
                <a:lnTo>
                  <a:pt x="1425222" y="3203222"/>
                </a:lnTo>
                <a:lnTo>
                  <a:pt x="1573389" y="3146778"/>
                </a:lnTo>
                <a:lnTo>
                  <a:pt x="2003778" y="3104445"/>
                </a:lnTo>
                <a:lnTo>
                  <a:pt x="1905000" y="2899834"/>
                </a:lnTo>
                <a:lnTo>
                  <a:pt x="1714500" y="2899834"/>
                </a:lnTo>
                <a:lnTo>
                  <a:pt x="1516944" y="2702278"/>
                </a:lnTo>
                <a:lnTo>
                  <a:pt x="1516944" y="2518834"/>
                </a:lnTo>
                <a:lnTo>
                  <a:pt x="1389944" y="2504722"/>
                </a:lnTo>
                <a:lnTo>
                  <a:pt x="1157111" y="2293056"/>
                </a:lnTo>
                <a:lnTo>
                  <a:pt x="1093611" y="2151945"/>
                </a:lnTo>
                <a:lnTo>
                  <a:pt x="1157111" y="1876778"/>
                </a:lnTo>
                <a:lnTo>
                  <a:pt x="1340556" y="1806222"/>
                </a:lnTo>
                <a:lnTo>
                  <a:pt x="1693333" y="1778000"/>
                </a:lnTo>
                <a:lnTo>
                  <a:pt x="1827389" y="1749778"/>
                </a:lnTo>
                <a:lnTo>
                  <a:pt x="1770944" y="1538111"/>
                </a:lnTo>
                <a:lnTo>
                  <a:pt x="1785056" y="1368778"/>
                </a:lnTo>
                <a:lnTo>
                  <a:pt x="2095500" y="1227667"/>
                </a:lnTo>
                <a:lnTo>
                  <a:pt x="2688167" y="1643945"/>
                </a:lnTo>
                <a:lnTo>
                  <a:pt x="2815167" y="1580445"/>
                </a:lnTo>
                <a:lnTo>
                  <a:pt x="2758722" y="1460500"/>
                </a:lnTo>
                <a:lnTo>
                  <a:pt x="2991556" y="1023056"/>
                </a:lnTo>
                <a:lnTo>
                  <a:pt x="2963333" y="839611"/>
                </a:lnTo>
                <a:lnTo>
                  <a:pt x="3090333" y="592667"/>
                </a:lnTo>
                <a:lnTo>
                  <a:pt x="2892778" y="472722"/>
                </a:lnTo>
                <a:lnTo>
                  <a:pt x="2596444" y="345722"/>
                </a:lnTo>
                <a:lnTo>
                  <a:pt x="2448278" y="197556"/>
                </a:lnTo>
                <a:lnTo>
                  <a:pt x="2349500" y="381000"/>
                </a:lnTo>
                <a:lnTo>
                  <a:pt x="1933222" y="352778"/>
                </a:lnTo>
                <a:lnTo>
                  <a:pt x="1876778" y="381000"/>
                </a:lnTo>
                <a:lnTo>
                  <a:pt x="1707444" y="324556"/>
                </a:lnTo>
                <a:lnTo>
                  <a:pt x="1460500" y="395111"/>
                </a:lnTo>
                <a:lnTo>
                  <a:pt x="1234722" y="345722"/>
                </a:lnTo>
                <a:lnTo>
                  <a:pt x="754944" y="331611"/>
                </a:lnTo>
                <a:lnTo>
                  <a:pt x="642056" y="98778"/>
                </a:lnTo>
                <a:lnTo>
                  <a:pt x="444500" y="0"/>
                </a:lnTo>
                <a:lnTo>
                  <a:pt x="0" y="275167"/>
                </a:lnTo>
                <a:lnTo>
                  <a:pt x="141111" y="423334"/>
                </a:lnTo>
                <a:lnTo>
                  <a:pt x="148167" y="691445"/>
                </a:lnTo>
                <a:lnTo>
                  <a:pt x="282222" y="649111"/>
                </a:lnTo>
                <a:lnTo>
                  <a:pt x="359833" y="747889"/>
                </a:lnTo>
                <a:lnTo>
                  <a:pt x="649111" y="719667"/>
                </a:lnTo>
                <a:cubicBezTo>
                  <a:pt x="914828" y="755575"/>
                  <a:pt x="997977" y="754945"/>
                  <a:pt x="896056" y="754945"/>
                </a:cubicBezTo>
                <a:lnTo>
                  <a:pt x="945444" y="903111"/>
                </a:lnTo>
                <a:lnTo>
                  <a:pt x="1044222" y="938389"/>
                </a:lnTo>
                <a:lnTo>
                  <a:pt x="959556" y="1143000"/>
                </a:lnTo>
                <a:lnTo>
                  <a:pt x="832556" y="1262945"/>
                </a:lnTo>
                <a:lnTo>
                  <a:pt x="832556" y="1608667"/>
                </a:lnTo>
                <a:lnTo>
                  <a:pt x="754944" y="1912056"/>
                </a:lnTo>
                <a:lnTo>
                  <a:pt x="606778" y="1940278"/>
                </a:lnTo>
                <a:lnTo>
                  <a:pt x="691444" y="2102556"/>
                </a:lnTo>
                <a:lnTo>
                  <a:pt x="797278" y="2166056"/>
                </a:lnTo>
                <a:lnTo>
                  <a:pt x="635000" y="2405945"/>
                </a:lnTo>
                <a:lnTo>
                  <a:pt x="677333" y="2504722"/>
                </a:lnTo>
                <a:lnTo>
                  <a:pt x="769056" y="2511778"/>
                </a:lnTo>
                <a:lnTo>
                  <a:pt x="733778" y="2659945"/>
                </a:lnTo>
                <a:lnTo>
                  <a:pt x="571500" y="2801056"/>
                </a:lnTo>
                <a:lnTo>
                  <a:pt x="599722" y="2921000"/>
                </a:lnTo>
                <a:lnTo>
                  <a:pt x="853722" y="2984500"/>
                </a:lnTo>
                <a:lnTo>
                  <a:pt x="966611" y="3132667"/>
                </a:lnTo>
                <a:lnTo>
                  <a:pt x="1058333" y="3358445"/>
                </a:lnTo>
                <a:lnTo>
                  <a:pt x="1157111" y="3457222"/>
                </a:lnTo>
                <a:close/>
              </a:path>
            </a:pathLst>
          </a:custGeom>
          <a:solidFill>
            <a:srgbClr val="660032">
              <a:alpha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66777" y="1761688"/>
            <a:ext cx="3023026" cy="738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03. Juni 1937: Der zweithöchste Befehlshaber der Nationalisten </a:t>
            </a:r>
            <a:r>
              <a:rPr lang="de-DE" sz="1400" dirty="0" err="1" smtClean="0">
                <a:solidFill>
                  <a:srgbClr val="660032"/>
                </a:solidFill>
              </a:rPr>
              <a:t>Mola</a:t>
            </a:r>
            <a:r>
              <a:rPr lang="de-DE" sz="1400" dirty="0" smtClean="0">
                <a:solidFill>
                  <a:srgbClr val="660032"/>
                </a:solidFill>
              </a:rPr>
              <a:t> stirbt bei einem Flugzeugabsturz</a:t>
            </a:r>
          </a:p>
        </p:txBody>
      </p:sp>
      <p:grpSp>
        <p:nvGrpSpPr>
          <p:cNvPr id="11" name="Gruppierung 18"/>
          <p:cNvGrpSpPr/>
          <p:nvPr/>
        </p:nvGrpSpPr>
        <p:grpSpPr>
          <a:xfrm>
            <a:off x="210773" y="3155824"/>
            <a:ext cx="3943401" cy="2311997"/>
            <a:chOff x="1703029" y="-6156620"/>
            <a:chExt cx="2979621" cy="3879208"/>
          </a:xfrm>
        </p:grpSpPr>
        <p:sp>
          <p:nvSpPr>
            <p:cNvPr id="15" name="Textfeld 14"/>
            <p:cNvSpPr txBox="1"/>
            <p:nvPr/>
          </p:nvSpPr>
          <p:spPr>
            <a:xfrm>
              <a:off x="1703029" y="-4601240"/>
              <a:ext cx="2734883" cy="232382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06. – 25. Juli 1937: Nach einer groß angelegten Offensive der Republikaner kommt es zu der taktisch unentschiedenen Schlacht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Brunete</a:t>
              </a:r>
              <a:r>
                <a:rPr lang="de-DE" sz="1400" dirty="0" smtClean="0">
                  <a:solidFill>
                    <a:srgbClr val="660032"/>
                  </a:solidFill>
                </a:rPr>
                <a:t>, die ein strategischer Sieg für die Nationalisten ist, da sich die Republikaner unter hohen Verlusten zurückziehen müssen</a:t>
              </a:r>
            </a:p>
          </p:txBody>
        </p:sp>
        <p:cxnSp>
          <p:nvCxnSpPr>
            <p:cNvPr id="16" name="Gerade Verbindung mit Pfeil 15"/>
            <p:cNvCxnSpPr>
              <a:endCxn id="15" idx="0"/>
            </p:cNvCxnSpPr>
            <p:nvPr/>
          </p:nvCxnSpPr>
          <p:spPr>
            <a:xfrm rot="10800000" flipV="1">
              <a:off x="3070471" y="-6156620"/>
              <a:ext cx="1612179" cy="155538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4" name="Gruppierung 18"/>
          <p:cNvGrpSpPr/>
          <p:nvPr/>
        </p:nvGrpSpPr>
        <p:grpSpPr>
          <a:xfrm>
            <a:off x="4395474" y="1887197"/>
            <a:ext cx="4206879" cy="4195872"/>
            <a:chOff x="1259208" y="-10040469"/>
            <a:chExt cx="3178704" cy="7040087"/>
          </a:xfrm>
        </p:grpSpPr>
        <p:sp>
          <p:nvSpPr>
            <p:cNvPr id="18" name="Textfeld 17"/>
            <p:cNvSpPr txBox="1"/>
            <p:nvPr/>
          </p:nvSpPr>
          <p:spPr>
            <a:xfrm>
              <a:off x="1471375" y="-4601240"/>
              <a:ext cx="2966537" cy="160085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14. Aug. – 17. Sep. 1937: Die Nationalisten siegen in der entscheidenden Schlacht bei Santander &amp; erringen nach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Asturias-Offensive</a:t>
              </a:r>
              <a:r>
                <a:rPr lang="de-DE" sz="1400" dirty="0" smtClean="0">
                  <a:solidFill>
                    <a:srgbClr val="660032"/>
                  </a:solidFill>
                </a:rPr>
                <a:t> (01. Sep. – 21. Okt. 1937)  die Kontrolle über Nord-Spanien</a:t>
              </a:r>
            </a:p>
          </p:txBody>
        </p:sp>
        <p:cxnSp>
          <p:nvCxnSpPr>
            <p:cNvPr id="19" name="Gerade Verbindung mit Pfeil 18"/>
            <p:cNvCxnSpPr>
              <a:endCxn id="18" idx="0"/>
            </p:cNvCxnSpPr>
            <p:nvPr/>
          </p:nvCxnSpPr>
          <p:spPr>
            <a:xfrm rot="16200000" flipH="1">
              <a:off x="-612688" y="-8168573"/>
              <a:ext cx="5439228" cy="169543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" name="Gruppierung 18"/>
          <p:cNvGrpSpPr/>
          <p:nvPr/>
        </p:nvGrpSpPr>
        <p:grpSpPr>
          <a:xfrm>
            <a:off x="4676268" y="1750532"/>
            <a:ext cx="4314044" cy="1405292"/>
            <a:chOff x="995797" y="-5719750"/>
            <a:chExt cx="3442115" cy="2357883"/>
          </a:xfrm>
        </p:grpSpPr>
        <p:sp>
          <p:nvSpPr>
            <p:cNvPr id="12" name="Textfeld 11"/>
            <p:cNvSpPr txBox="1"/>
            <p:nvPr/>
          </p:nvSpPr>
          <p:spPr>
            <a:xfrm>
              <a:off x="1703029" y="-4601242"/>
              <a:ext cx="2734883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12. – 19. Juni 1937: Die Nationalisten siegen in der Schlacht bei Bilbao &amp; können den Rest den Baskenlandes einnehmen</a:t>
              </a:r>
            </a:p>
          </p:txBody>
        </p:sp>
        <p:cxnSp>
          <p:nvCxnSpPr>
            <p:cNvPr id="13" name="Gerade Verbindung mit Pfeil 12"/>
            <p:cNvCxnSpPr>
              <a:endCxn id="12" idx="1"/>
            </p:cNvCxnSpPr>
            <p:nvPr/>
          </p:nvCxnSpPr>
          <p:spPr>
            <a:xfrm rot="16200000" flipH="1">
              <a:off x="480315" y="-5204268"/>
              <a:ext cx="1738196" cy="70723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9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1355</Words>
  <Application>Microsoft Macintosh PowerPoint</Application>
  <PresentationFormat>Bildschirmpräsentation (4:3)</PresentationFormat>
  <Paragraphs>211</Paragraphs>
  <Slides>13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Office-Design</vt:lpstr>
      <vt:lpstr>Geschichte in fünf Der Spanische Bürgerkrieg 1936 – 1939</vt:lpstr>
      <vt:lpstr>Überblick</vt:lpstr>
      <vt:lpstr>Hintergrund &amp; Vorgeschichte</vt:lpstr>
      <vt:lpstr>Internationales Engagement</vt:lpstr>
      <vt:lpstr>Verlauf: Der Militärputsch</vt:lpstr>
      <vt:lpstr>Verlauf: Die Nationalisten setzen sich in Spanien fest</vt:lpstr>
      <vt:lpstr>Verlauf: Sozialisten &amp; Franco gelangen in führende Positionen</vt:lpstr>
      <vt:lpstr>Verlauf: Kampf um Madrid &amp; nationalistischer Erfolg im Süden</vt:lpstr>
      <vt:lpstr>Verlauf: Nationalistische Erfolge</vt:lpstr>
      <vt:lpstr>Verlauf: Entscheidung des Spanischen Bürgerkriegs</vt:lpstr>
      <vt:lpstr>Verlauf: Nationalistische Offensive</vt:lpstr>
      <vt:lpstr>Verlauf: Nationalistische Endoffensive &amp; Ende des Bürgerkriegs</vt:lpstr>
      <vt:lpstr>Folie 13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396</cp:revision>
  <cp:lastPrinted>2015-03-25T14:34:47Z</cp:lastPrinted>
  <dcterms:created xsi:type="dcterms:W3CDTF">2015-11-06T13:37:43Z</dcterms:created>
  <dcterms:modified xsi:type="dcterms:W3CDTF">2015-11-06T15:38:04Z</dcterms:modified>
</cp:coreProperties>
</file>