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06" r:id="rId3"/>
    <p:sldId id="686" r:id="rId4"/>
    <p:sldId id="687" r:id="rId5"/>
    <p:sldId id="689" r:id="rId6"/>
    <p:sldId id="690" r:id="rId7"/>
    <p:sldId id="688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9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29.06.2015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29.06.2015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29.06.2015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6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7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Hitler-Ludendorff-Putsch</a:t>
            </a:r>
            <a:br>
              <a:rPr lang="de-DE" dirty="0" smtClean="0"/>
            </a:br>
            <a:r>
              <a:rPr lang="de-DE" dirty="0" smtClean="0"/>
              <a:t>1923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4268018"/>
            <a:ext cx="4203701" cy="208132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  <a:r>
              <a:rPr lang="de-DE" dirty="0" smtClean="0"/>
              <a:t>:</a:t>
            </a:r>
          </a:p>
          <a:p>
            <a:pPr lvl="1"/>
            <a:r>
              <a:rPr lang="de-DE" sz="1514" dirty="0" smtClean="0"/>
              <a:t>08. – 09. Nov. 1923</a:t>
            </a:r>
          </a:p>
          <a:p>
            <a:r>
              <a:rPr lang="de-DE" sz="1600" dirty="0" smtClean="0"/>
              <a:t>Ort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München, Deutschland</a:t>
            </a:r>
          </a:p>
          <a:p>
            <a:pPr lvl="0">
              <a:defRPr/>
            </a:pPr>
            <a:r>
              <a:rPr lang="de-DE" dirty="0" smtClean="0"/>
              <a:t>Ereignis:</a:t>
            </a:r>
          </a:p>
          <a:p>
            <a:pPr lvl="1">
              <a:defRPr/>
            </a:pPr>
            <a:r>
              <a:rPr lang="de-DE" dirty="0" smtClean="0"/>
              <a:t>Gescheiterte nationalistischer Putschversuch unter der Führung von Hitler &amp; Ludendorff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945900" y="950496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50496"/>
            <a:ext cx="4491414" cy="33175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733610" y="1462299"/>
            <a:ext cx="2062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Adolf Hitler</a:t>
            </a:r>
          </a:p>
          <a:p>
            <a:r>
              <a:rPr lang="de-DE" sz="1200" dirty="0" smtClean="0">
                <a:solidFill>
                  <a:srgbClr val="143C78"/>
                </a:solidFill>
              </a:rPr>
              <a:t>(1889 – 1945)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15708" y="4059225"/>
            <a:ext cx="2062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Erich Ludendorff</a:t>
            </a:r>
          </a:p>
          <a:p>
            <a:r>
              <a:rPr lang="de-DE" sz="1200" dirty="0" smtClean="0">
                <a:solidFill>
                  <a:srgbClr val="143C78"/>
                </a:solidFill>
              </a:rPr>
              <a:t>(1865 – 1937)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98" y="1462299"/>
            <a:ext cx="1519112" cy="2382801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498" y="4059225"/>
            <a:ext cx="1501210" cy="2057560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4792923" cy="51534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 smtClean="0"/>
              <a:t>Der Versailler Vertrag, der den Ersten Weltkrieg beendet, belastet das Deutsche Reich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In der Novemberrevolution (1918/19) entsteht aus dem autoritären Deutsche Kaiserreich die demokratische Weimarer Republik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Weimarer Republik ist politisch instabil &amp; wird  von weiten Teilen der Bevölkerung abgelehnt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Rechts- &amp; linksextreme Gruppierungen streben nach dem Umsturz der Weimarer Republik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24. Feb. 1920: Aus der Deutschen Arbeiterpartei geht die NSDAP hervor, in der Adolf Hitler zum Führer aufsteigt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Nach der sozialistischen Bayrischen Räterepublik (Apr. 1919) entwickelt sich Bayern unter Ministerpräsident Gustav von </a:t>
            </a:r>
            <a:r>
              <a:rPr lang="de-DE" dirty="0" err="1" smtClean="0"/>
              <a:t>Kahr</a:t>
            </a:r>
            <a:r>
              <a:rPr lang="de-DE" dirty="0" smtClean="0"/>
              <a:t> (März 1920 – Sep. 1921) zur konservativen Ordnungszelle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23" y="972718"/>
            <a:ext cx="3436677" cy="4320000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5250123" y="4769498"/>
            <a:ext cx="351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Scheidemann ruft die Republik aus</a:t>
            </a:r>
          </a:p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(09. Nov. 1918)</a:t>
            </a:r>
            <a:endParaRPr lang="de-DE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1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02916" y="1105666"/>
              <a:ext cx="6645356" cy="48957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8" name="Freihandform 27"/>
            <p:cNvSpPr/>
            <p:nvPr/>
          </p:nvSpPr>
          <p:spPr>
            <a:xfrm>
              <a:off x="3657600" y="2374900"/>
              <a:ext cx="2387600" cy="2159000"/>
            </a:xfrm>
            <a:custGeom>
              <a:avLst/>
              <a:gdLst>
                <a:gd name="connsiteX0" fmla="*/ 2247900 w 2387600"/>
                <a:gd name="connsiteY0" fmla="*/ 0 h 2159000"/>
                <a:gd name="connsiteX1" fmla="*/ 2197100 w 2387600"/>
                <a:gd name="connsiteY1" fmla="*/ 127000 h 2159000"/>
                <a:gd name="connsiteX2" fmla="*/ 2165350 w 2387600"/>
                <a:gd name="connsiteY2" fmla="*/ 222250 h 2159000"/>
                <a:gd name="connsiteX3" fmla="*/ 2120900 w 2387600"/>
                <a:gd name="connsiteY3" fmla="*/ 273050 h 2159000"/>
                <a:gd name="connsiteX4" fmla="*/ 2159000 w 2387600"/>
                <a:gd name="connsiteY4" fmla="*/ 342900 h 2159000"/>
                <a:gd name="connsiteX5" fmla="*/ 2082800 w 2387600"/>
                <a:gd name="connsiteY5" fmla="*/ 476250 h 2159000"/>
                <a:gd name="connsiteX6" fmla="*/ 1968500 w 2387600"/>
                <a:gd name="connsiteY6" fmla="*/ 635000 h 2159000"/>
                <a:gd name="connsiteX7" fmla="*/ 1847850 w 2387600"/>
                <a:gd name="connsiteY7" fmla="*/ 711200 h 2159000"/>
                <a:gd name="connsiteX8" fmla="*/ 1917700 w 2387600"/>
                <a:gd name="connsiteY8" fmla="*/ 806450 h 2159000"/>
                <a:gd name="connsiteX9" fmla="*/ 1943100 w 2387600"/>
                <a:gd name="connsiteY9" fmla="*/ 882650 h 2159000"/>
                <a:gd name="connsiteX10" fmla="*/ 2051050 w 2387600"/>
                <a:gd name="connsiteY10" fmla="*/ 882650 h 2159000"/>
                <a:gd name="connsiteX11" fmla="*/ 2146300 w 2387600"/>
                <a:gd name="connsiteY11" fmla="*/ 996950 h 2159000"/>
                <a:gd name="connsiteX12" fmla="*/ 2184400 w 2387600"/>
                <a:gd name="connsiteY12" fmla="*/ 1060450 h 2159000"/>
                <a:gd name="connsiteX13" fmla="*/ 2286000 w 2387600"/>
                <a:gd name="connsiteY13" fmla="*/ 1079500 h 2159000"/>
                <a:gd name="connsiteX14" fmla="*/ 2381250 w 2387600"/>
                <a:gd name="connsiteY14" fmla="*/ 1174750 h 2159000"/>
                <a:gd name="connsiteX15" fmla="*/ 2387600 w 2387600"/>
                <a:gd name="connsiteY15" fmla="*/ 1270000 h 2159000"/>
                <a:gd name="connsiteX16" fmla="*/ 2387600 w 2387600"/>
                <a:gd name="connsiteY16" fmla="*/ 1333500 h 2159000"/>
                <a:gd name="connsiteX17" fmla="*/ 2298700 w 2387600"/>
                <a:gd name="connsiteY17" fmla="*/ 1384300 h 2159000"/>
                <a:gd name="connsiteX18" fmla="*/ 2228850 w 2387600"/>
                <a:gd name="connsiteY18" fmla="*/ 1447800 h 2159000"/>
                <a:gd name="connsiteX19" fmla="*/ 2178050 w 2387600"/>
                <a:gd name="connsiteY19" fmla="*/ 1416050 h 2159000"/>
                <a:gd name="connsiteX20" fmla="*/ 2139950 w 2387600"/>
                <a:gd name="connsiteY20" fmla="*/ 1416050 h 2159000"/>
                <a:gd name="connsiteX21" fmla="*/ 2139950 w 2387600"/>
                <a:gd name="connsiteY21" fmla="*/ 1416050 h 2159000"/>
                <a:gd name="connsiteX22" fmla="*/ 2101850 w 2387600"/>
                <a:gd name="connsiteY22" fmla="*/ 1352550 h 2159000"/>
                <a:gd name="connsiteX23" fmla="*/ 1987550 w 2387600"/>
                <a:gd name="connsiteY23" fmla="*/ 1301750 h 2159000"/>
                <a:gd name="connsiteX24" fmla="*/ 1987550 w 2387600"/>
                <a:gd name="connsiteY24" fmla="*/ 1352550 h 2159000"/>
                <a:gd name="connsiteX25" fmla="*/ 1924050 w 2387600"/>
                <a:gd name="connsiteY25" fmla="*/ 1384300 h 2159000"/>
                <a:gd name="connsiteX26" fmla="*/ 1860550 w 2387600"/>
                <a:gd name="connsiteY26" fmla="*/ 1295400 h 2159000"/>
                <a:gd name="connsiteX27" fmla="*/ 1905000 w 2387600"/>
                <a:gd name="connsiteY27" fmla="*/ 1250950 h 2159000"/>
                <a:gd name="connsiteX28" fmla="*/ 1708150 w 2387600"/>
                <a:gd name="connsiteY28" fmla="*/ 1206500 h 2159000"/>
                <a:gd name="connsiteX29" fmla="*/ 1657350 w 2387600"/>
                <a:gd name="connsiteY29" fmla="*/ 1136650 h 2159000"/>
                <a:gd name="connsiteX30" fmla="*/ 1581150 w 2387600"/>
                <a:gd name="connsiteY30" fmla="*/ 1187450 h 2159000"/>
                <a:gd name="connsiteX31" fmla="*/ 1511300 w 2387600"/>
                <a:gd name="connsiteY31" fmla="*/ 1136650 h 2159000"/>
                <a:gd name="connsiteX32" fmla="*/ 1466850 w 2387600"/>
                <a:gd name="connsiteY32" fmla="*/ 1206500 h 2159000"/>
                <a:gd name="connsiteX33" fmla="*/ 1371600 w 2387600"/>
                <a:gd name="connsiteY33" fmla="*/ 1231900 h 2159000"/>
                <a:gd name="connsiteX34" fmla="*/ 1295400 w 2387600"/>
                <a:gd name="connsiteY34" fmla="*/ 1276350 h 2159000"/>
                <a:gd name="connsiteX35" fmla="*/ 1219200 w 2387600"/>
                <a:gd name="connsiteY35" fmla="*/ 1327150 h 2159000"/>
                <a:gd name="connsiteX36" fmla="*/ 1181100 w 2387600"/>
                <a:gd name="connsiteY36" fmla="*/ 1327150 h 2159000"/>
                <a:gd name="connsiteX37" fmla="*/ 1149350 w 2387600"/>
                <a:gd name="connsiteY37" fmla="*/ 1358900 h 2159000"/>
                <a:gd name="connsiteX38" fmla="*/ 1111250 w 2387600"/>
                <a:gd name="connsiteY38" fmla="*/ 1352550 h 2159000"/>
                <a:gd name="connsiteX39" fmla="*/ 1181100 w 2387600"/>
                <a:gd name="connsiteY39" fmla="*/ 1447800 h 2159000"/>
                <a:gd name="connsiteX40" fmla="*/ 1181100 w 2387600"/>
                <a:gd name="connsiteY40" fmla="*/ 1524000 h 2159000"/>
                <a:gd name="connsiteX41" fmla="*/ 1206500 w 2387600"/>
                <a:gd name="connsiteY41" fmla="*/ 1574800 h 2159000"/>
                <a:gd name="connsiteX42" fmla="*/ 1295400 w 2387600"/>
                <a:gd name="connsiteY42" fmla="*/ 1651000 h 2159000"/>
                <a:gd name="connsiteX43" fmla="*/ 1339850 w 2387600"/>
                <a:gd name="connsiteY43" fmla="*/ 1701800 h 2159000"/>
                <a:gd name="connsiteX44" fmla="*/ 1435100 w 2387600"/>
                <a:gd name="connsiteY44" fmla="*/ 1784350 h 2159000"/>
                <a:gd name="connsiteX45" fmla="*/ 1409700 w 2387600"/>
                <a:gd name="connsiteY45" fmla="*/ 1847850 h 2159000"/>
                <a:gd name="connsiteX46" fmla="*/ 1346200 w 2387600"/>
                <a:gd name="connsiteY46" fmla="*/ 1828800 h 2159000"/>
                <a:gd name="connsiteX47" fmla="*/ 1320800 w 2387600"/>
                <a:gd name="connsiteY47" fmla="*/ 1898650 h 2159000"/>
                <a:gd name="connsiteX48" fmla="*/ 1231900 w 2387600"/>
                <a:gd name="connsiteY48" fmla="*/ 1943100 h 2159000"/>
                <a:gd name="connsiteX49" fmla="*/ 1282700 w 2387600"/>
                <a:gd name="connsiteY49" fmla="*/ 2057400 h 2159000"/>
                <a:gd name="connsiteX50" fmla="*/ 1276350 w 2387600"/>
                <a:gd name="connsiteY50" fmla="*/ 2120900 h 2159000"/>
                <a:gd name="connsiteX51" fmla="*/ 1225550 w 2387600"/>
                <a:gd name="connsiteY51" fmla="*/ 2076450 h 2159000"/>
                <a:gd name="connsiteX52" fmla="*/ 1168400 w 2387600"/>
                <a:gd name="connsiteY52" fmla="*/ 2082800 h 2159000"/>
                <a:gd name="connsiteX53" fmla="*/ 1130300 w 2387600"/>
                <a:gd name="connsiteY53" fmla="*/ 2057400 h 2159000"/>
                <a:gd name="connsiteX54" fmla="*/ 1054100 w 2387600"/>
                <a:gd name="connsiteY54" fmla="*/ 2095500 h 2159000"/>
                <a:gd name="connsiteX55" fmla="*/ 965200 w 2387600"/>
                <a:gd name="connsiteY55" fmla="*/ 2139950 h 2159000"/>
                <a:gd name="connsiteX56" fmla="*/ 876300 w 2387600"/>
                <a:gd name="connsiteY56" fmla="*/ 2114550 h 2159000"/>
                <a:gd name="connsiteX57" fmla="*/ 800100 w 2387600"/>
                <a:gd name="connsiteY57" fmla="*/ 2114550 h 2159000"/>
                <a:gd name="connsiteX58" fmla="*/ 736600 w 2387600"/>
                <a:gd name="connsiteY58" fmla="*/ 2159000 h 2159000"/>
                <a:gd name="connsiteX59" fmla="*/ 692150 w 2387600"/>
                <a:gd name="connsiteY59" fmla="*/ 2089150 h 2159000"/>
                <a:gd name="connsiteX60" fmla="*/ 692150 w 2387600"/>
                <a:gd name="connsiteY60" fmla="*/ 2089150 h 2159000"/>
                <a:gd name="connsiteX61" fmla="*/ 615950 w 2387600"/>
                <a:gd name="connsiteY61" fmla="*/ 2095500 h 2159000"/>
                <a:gd name="connsiteX62" fmla="*/ 565150 w 2387600"/>
                <a:gd name="connsiteY62" fmla="*/ 2082800 h 2159000"/>
                <a:gd name="connsiteX63" fmla="*/ 520700 w 2387600"/>
                <a:gd name="connsiteY63" fmla="*/ 2082800 h 2159000"/>
                <a:gd name="connsiteX64" fmla="*/ 469900 w 2387600"/>
                <a:gd name="connsiteY64" fmla="*/ 2051050 h 2159000"/>
                <a:gd name="connsiteX65" fmla="*/ 406400 w 2387600"/>
                <a:gd name="connsiteY65" fmla="*/ 2108200 h 2159000"/>
                <a:gd name="connsiteX66" fmla="*/ 330200 w 2387600"/>
                <a:gd name="connsiteY66" fmla="*/ 2120900 h 2159000"/>
                <a:gd name="connsiteX67" fmla="*/ 292100 w 2387600"/>
                <a:gd name="connsiteY67" fmla="*/ 2095500 h 2159000"/>
                <a:gd name="connsiteX68" fmla="*/ 285750 w 2387600"/>
                <a:gd name="connsiteY68" fmla="*/ 2019300 h 2159000"/>
                <a:gd name="connsiteX69" fmla="*/ 285750 w 2387600"/>
                <a:gd name="connsiteY69" fmla="*/ 1949450 h 2159000"/>
                <a:gd name="connsiteX70" fmla="*/ 323850 w 2387600"/>
                <a:gd name="connsiteY70" fmla="*/ 1854200 h 2159000"/>
                <a:gd name="connsiteX71" fmla="*/ 387350 w 2387600"/>
                <a:gd name="connsiteY71" fmla="*/ 1720850 h 2159000"/>
                <a:gd name="connsiteX72" fmla="*/ 311150 w 2387600"/>
                <a:gd name="connsiteY72" fmla="*/ 1689100 h 2159000"/>
                <a:gd name="connsiteX73" fmla="*/ 241300 w 2387600"/>
                <a:gd name="connsiteY73" fmla="*/ 1663700 h 2159000"/>
                <a:gd name="connsiteX74" fmla="*/ 165100 w 2387600"/>
                <a:gd name="connsiteY74" fmla="*/ 1651000 h 2159000"/>
                <a:gd name="connsiteX75" fmla="*/ 95250 w 2387600"/>
                <a:gd name="connsiteY75" fmla="*/ 1631950 h 2159000"/>
                <a:gd name="connsiteX76" fmla="*/ 69850 w 2387600"/>
                <a:gd name="connsiteY76" fmla="*/ 1555750 h 2159000"/>
                <a:gd name="connsiteX77" fmla="*/ 69850 w 2387600"/>
                <a:gd name="connsiteY77" fmla="*/ 1460500 h 2159000"/>
                <a:gd name="connsiteX78" fmla="*/ 25400 w 2387600"/>
                <a:gd name="connsiteY78" fmla="*/ 1390650 h 2159000"/>
                <a:gd name="connsiteX79" fmla="*/ 76200 w 2387600"/>
                <a:gd name="connsiteY79" fmla="*/ 1327150 h 2159000"/>
                <a:gd name="connsiteX80" fmla="*/ 44450 w 2387600"/>
                <a:gd name="connsiteY80" fmla="*/ 1270000 h 2159000"/>
                <a:gd name="connsiteX81" fmla="*/ 0 w 2387600"/>
                <a:gd name="connsiteY81" fmla="*/ 1200150 h 2159000"/>
                <a:gd name="connsiteX82" fmla="*/ 6350 w 2387600"/>
                <a:gd name="connsiteY82" fmla="*/ 1155700 h 2159000"/>
                <a:gd name="connsiteX83" fmla="*/ 6350 w 2387600"/>
                <a:gd name="connsiteY83" fmla="*/ 1155700 h 2159000"/>
                <a:gd name="connsiteX84" fmla="*/ 6350 w 2387600"/>
                <a:gd name="connsiteY84" fmla="*/ 1079500 h 2159000"/>
                <a:gd name="connsiteX85" fmla="*/ 31750 w 2387600"/>
                <a:gd name="connsiteY85" fmla="*/ 1022350 h 2159000"/>
                <a:gd name="connsiteX86" fmla="*/ 6350 w 2387600"/>
                <a:gd name="connsiteY86" fmla="*/ 933450 h 2159000"/>
                <a:gd name="connsiteX87" fmla="*/ 12700 w 2387600"/>
                <a:gd name="connsiteY87" fmla="*/ 889000 h 2159000"/>
                <a:gd name="connsiteX88" fmla="*/ 101600 w 2387600"/>
                <a:gd name="connsiteY88" fmla="*/ 863600 h 2159000"/>
                <a:gd name="connsiteX89" fmla="*/ 177800 w 2387600"/>
                <a:gd name="connsiteY89" fmla="*/ 844550 h 2159000"/>
                <a:gd name="connsiteX90" fmla="*/ 203200 w 2387600"/>
                <a:gd name="connsiteY90" fmla="*/ 742950 h 2159000"/>
                <a:gd name="connsiteX91" fmla="*/ 152400 w 2387600"/>
                <a:gd name="connsiteY91" fmla="*/ 704850 h 2159000"/>
                <a:gd name="connsiteX92" fmla="*/ 107950 w 2387600"/>
                <a:gd name="connsiteY92" fmla="*/ 685800 h 2159000"/>
                <a:gd name="connsiteX93" fmla="*/ 107950 w 2387600"/>
                <a:gd name="connsiteY93" fmla="*/ 685800 h 2159000"/>
                <a:gd name="connsiteX94" fmla="*/ 190500 w 2387600"/>
                <a:gd name="connsiteY94" fmla="*/ 660400 h 2159000"/>
                <a:gd name="connsiteX95" fmla="*/ 190500 w 2387600"/>
                <a:gd name="connsiteY95" fmla="*/ 577850 h 2159000"/>
                <a:gd name="connsiteX96" fmla="*/ 190500 w 2387600"/>
                <a:gd name="connsiteY96" fmla="*/ 577850 h 2159000"/>
                <a:gd name="connsiteX97" fmla="*/ 222250 w 2387600"/>
                <a:gd name="connsiteY97" fmla="*/ 4699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387600" h="2159000">
                  <a:moveTo>
                    <a:pt x="2247900" y="0"/>
                  </a:moveTo>
                  <a:lnTo>
                    <a:pt x="2197100" y="127000"/>
                  </a:lnTo>
                  <a:lnTo>
                    <a:pt x="2165350" y="222250"/>
                  </a:lnTo>
                  <a:lnTo>
                    <a:pt x="2120900" y="273050"/>
                  </a:lnTo>
                  <a:lnTo>
                    <a:pt x="2159000" y="342900"/>
                  </a:lnTo>
                  <a:lnTo>
                    <a:pt x="2082800" y="476250"/>
                  </a:lnTo>
                  <a:lnTo>
                    <a:pt x="1968500" y="635000"/>
                  </a:lnTo>
                  <a:lnTo>
                    <a:pt x="1847850" y="711200"/>
                  </a:lnTo>
                  <a:lnTo>
                    <a:pt x="1917700" y="806450"/>
                  </a:lnTo>
                  <a:lnTo>
                    <a:pt x="1943100" y="882650"/>
                  </a:lnTo>
                  <a:lnTo>
                    <a:pt x="2051050" y="882650"/>
                  </a:lnTo>
                  <a:lnTo>
                    <a:pt x="2146300" y="996950"/>
                  </a:lnTo>
                  <a:lnTo>
                    <a:pt x="2184400" y="1060450"/>
                  </a:lnTo>
                  <a:lnTo>
                    <a:pt x="2286000" y="1079500"/>
                  </a:lnTo>
                  <a:lnTo>
                    <a:pt x="2381250" y="1174750"/>
                  </a:lnTo>
                  <a:lnTo>
                    <a:pt x="2387600" y="1270000"/>
                  </a:lnTo>
                  <a:lnTo>
                    <a:pt x="2387600" y="1333500"/>
                  </a:lnTo>
                  <a:lnTo>
                    <a:pt x="2298700" y="1384300"/>
                  </a:lnTo>
                  <a:lnTo>
                    <a:pt x="2228850" y="1447800"/>
                  </a:lnTo>
                  <a:lnTo>
                    <a:pt x="2178050" y="1416050"/>
                  </a:lnTo>
                  <a:lnTo>
                    <a:pt x="2139950" y="1416050"/>
                  </a:lnTo>
                  <a:lnTo>
                    <a:pt x="2139950" y="1416050"/>
                  </a:lnTo>
                  <a:lnTo>
                    <a:pt x="2101850" y="1352550"/>
                  </a:lnTo>
                  <a:lnTo>
                    <a:pt x="1987550" y="1301750"/>
                  </a:lnTo>
                  <a:lnTo>
                    <a:pt x="1987550" y="1352550"/>
                  </a:lnTo>
                  <a:lnTo>
                    <a:pt x="1924050" y="1384300"/>
                  </a:lnTo>
                  <a:lnTo>
                    <a:pt x="1860550" y="1295400"/>
                  </a:lnTo>
                  <a:lnTo>
                    <a:pt x="1905000" y="1250950"/>
                  </a:lnTo>
                  <a:lnTo>
                    <a:pt x="1708150" y="1206500"/>
                  </a:lnTo>
                  <a:lnTo>
                    <a:pt x="1657350" y="1136650"/>
                  </a:lnTo>
                  <a:lnTo>
                    <a:pt x="1581150" y="1187450"/>
                  </a:lnTo>
                  <a:lnTo>
                    <a:pt x="1511300" y="1136650"/>
                  </a:lnTo>
                  <a:lnTo>
                    <a:pt x="1466850" y="1206500"/>
                  </a:lnTo>
                  <a:lnTo>
                    <a:pt x="1371600" y="1231900"/>
                  </a:lnTo>
                  <a:lnTo>
                    <a:pt x="1295400" y="1276350"/>
                  </a:lnTo>
                  <a:lnTo>
                    <a:pt x="1219200" y="1327150"/>
                  </a:lnTo>
                  <a:lnTo>
                    <a:pt x="1181100" y="1327150"/>
                  </a:lnTo>
                  <a:lnTo>
                    <a:pt x="1149350" y="1358900"/>
                  </a:lnTo>
                  <a:lnTo>
                    <a:pt x="1111250" y="1352550"/>
                  </a:lnTo>
                  <a:lnTo>
                    <a:pt x="1181100" y="1447800"/>
                  </a:lnTo>
                  <a:lnTo>
                    <a:pt x="1181100" y="1524000"/>
                  </a:lnTo>
                  <a:lnTo>
                    <a:pt x="1206500" y="1574800"/>
                  </a:lnTo>
                  <a:lnTo>
                    <a:pt x="1295400" y="1651000"/>
                  </a:lnTo>
                  <a:lnTo>
                    <a:pt x="1339850" y="1701800"/>
                  </a:lnTo>
                  <a:lnTo>
                    <a:pt x="1435100" y="1784350"/>
                  </a:lnTo>
                  <a:lnTo>
                    <a:pt x="1409700" y="1847850"/>
                  </a:lnTo>
                  <a:lnTo>
                    <a:pt x="1346200" y="1828800"/>
                  </a:lnTo>
                  <a:lnTo>
                    <a:pt x="1320800" y="1898650"/>
                  </a:lnTo>
                  <a:lnTo>
                    <a:pt x="1231900" y="1943100"/>
                  </a:lnTo>
                  <a:lnTo>
                    <a:pt x="1282700" y="2057400"/>
                  </a:lnTo>
                  <a:lnTo>
                    <a:pt x="1276350" y="2120900"/>
                  </a:lnTo>
                  <a:lnTo>
                    <a:pt x="1225550" y="2076450"/>
                  </a:lnTo>
                  <a:lnTo>
                    <a:pt x="1168400" y="2082800"/>
                  </a:lnTo>
                  <a:lnTo>
                    <a:pt x="1130300" y="2057400"/>
                  </a:lnTo>
                  <a:lnTo>
                    <a:pt x="1054100" y="2095500"/>
                  </a:lnTo>
                  <a:lnTo>
                    <a:pt x="965200" y="2139950"/>
                  </a:lnTo>
                  <a:lnTo>
                    <a:pt x="876300" y="2114550"/>
                  </a:lnTo>
                  <a:lnTo>
                    <a:pt x="800100" y="2114550"/>
                  </a:lnTo>
                  <a:lnTo>
                    <a:pt x="736600" y="2159000"/>
                  </a:lnTo>
                  <a:lnTo>
                    <a:pt x="692150" y="2089150"/>
                  </a:lnTo>
                  <a:lnTo>
                    <a:pt x="692150" y="2089150"/>
                  </a:lnTo>
                  <a:lnTo>
                    <a:pt x="615950" y="2095500"/>
                  </a:lnTo>
                  <a:lnTo>
                    <a:pt x="565150" y="2082800"/>
                  </a:lnTo>
                  <a:lnTo>
                    <a:pt x="520700" y="2082800"/>
                  </a:lnTo>
                  <a:lnTo>
                    <a:pt x="469900" y="2051050"/>
                  </a:lnTo>
                  <a:lnTo>
                    <a:pt x="406400" y="2108200"/>
                  </a:lnTo>
                  <a:lnTo>
                    <a:pt x="330200" y="2120900"/>
                  </a:lnTo>
                  <a:lnTo>
                    <a:pt x="292100" y="2095500"/>
                  </a:lnTo>
                  <a:lnTo>
                    <a:pt x="285750" y="2019300"/>
                  </a:lnTo>
                  <a:lnTo>
                    <a:pt x="285750" y="1949450"/>
                  </a:lnTo>
                  <a:lnTo>
                    <a:pt x="323850" y="1854200"/>
                  </a:lnTo>
                  <a:lnTo>
                    <a:pt x="387350" y="1720850"/>
                  </a:lnTo>
                  <a:lnTo>
                    <a:pt x="311150" y="1689100"/>
                  </a:lnTo>
                  <a:lnTo>
                    <a:pt x="241300" y="1663700"/>
                  </a:lnTo>
                  <a:lnTo>
                    <a:pt x="165100" y="1651000"/>
                  </a:lnTo>
                  <a:lnTo>
                    <a:pt x="95250" y="1631950"/>
                  </a:lnTo>
                  <a:lnTo>
                    <a:pt x="69850" y="1555750"/>
                  </a:lnTo>
                  <a:lnTo>
                    <a:pt x="69850" y="1460500"/>
                  </a:lnTo>
                  <a:lnTo>
                    <a:pt x="25400" y="1390650"/>
                  </a:lnTo>
                  <a:lnTo>
                    <a:pt x="76200" y="1327150"/>
                  </a:lnTo>
                  <a:lnTo>
                    <a:pt x="44450" y="1270000"/>
                  </a:lnTo>
                  <a:lnTo>
                    <a:pt x="0" y="1200150"/>
                  </a:lnTo>
                  <a:lnTo>
                    <a:pt x="6350" y="1155700"/>
                  </a:lnTo>
                  <a:lnTo>
                    <a:pt x="6350" y="1155700"/>
                  </a:lnTo>
                  <a:lnTo>
                    <a:pt x="6350" y="1079500"/>
                  </a:lnTo>
                  <a:lnTo>
                    <a:pt x="31750" y="1022350"/>
                  </a:lnTo>
                  <a:lnTo>
                    <a:pt x="6350" y="933450"/>
                  </a:lnTo>
                  <a:lnTo>
                    <a:pt x="12700" y="889000"/>
                  </a:lnTo>
                  <a:lnTo>
                    <a:pt x="101600" y="863600"/>
                  </a:lnTo>
                  <a:lnTo>
                    <a:pt x="177800" y="844550"/>
                  </a:lnTo>
                  <a:lnTo>
                    <a:pt x="203200" y="742950"/>
                  </a:lnTo>
                  <a:lnTo>
                    <a:pt x="152400" y="704850"/>
                  </a:lnTo>
                  <a:lnTo>
                    <a:pt x="107950" y="685800"/>
                  </a:lnTo>
                  <a:lnTo>
                    <a:pt x="107950" y="685800"/>
                  </a:lnTo>
                  <a:lnTo>
                    <a:pt x="190500" y="660400"/>
                  </a:lnTo>
                  <a:lnTo>
                    <a:pt x="190500" y="577850"/>
                  </a:lnTo>
                  <a:lnTo>
                    <a:pt x="190500" y="577850"/>
                  </a:lnTo>
                  <a:lnTo>
                    <a:pt x="222250" y="469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133850" y="2330450"/>
              <a:ext cx="177800" cy="31750"/>
            </a:xfrm>
            <a:custGeom>
              <a:avLst/>
              <a:gdLst>
                <a:gd name="connsiteX0" fmla="*/ 0 w 177800"/>
                <a:gd name="connsiteY0" fmla="*/ 0 h 31750"/>
                <a:gd name="connsiteX1" fmla="*/ 133350 w 177800"/>
                <a:gd name="connsiteY1" fmla="*/ 31750 h 31750"/>
                <a:gd name="connsiteX2" fmla="*/ 177800 w 177800"/>
                <a:gd name="connsiteY2" fmla="*/ 1270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31750">
                  <a:moveTo>
                    <a:pt x="0" y="0"/>
                  </a:moveTo>
                  <a:lnTo>
                    <a:pt x="133350" y="31750"/>
                  </a:lnTo>
                  <a:lnTo>
                    <a:pt x="177800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168650" y="3371850"/>
              <a:ext cx="495300" cy="215900"/>
            </a:xfrm>
            <a:custGeom>
              <a:avLst/>
              <a:gdLst>
                <a:gd name="connsiteX0" fmla="*/ 0 w 495300"/>
                <a:gd name="connsiteY0" fmla="*/ 38100 h 215900"/>
                <a:gd name="connsiteX1" fmla="*/ 44450 w 495300"/>
                <a:gd name="connsiteY1" fmla="*/ 44450 h 215900"/>
                <a:gd name="connsiteX2" fmla="*/ 114300 w 495300"/>
                <a:gd name="connsiteY2" fmla="*/ 88900 h 215900"/>
                <a:gd name="connsiteX3" fmla="*/ 165100 w 495300"/>
                <a:gd name="connsiteY3" fmla="*/ 31750 h 215900"/>
                <a:gd name="connsiteX4" fmla="*/ 209550 w 495300"/>
                <a:gd name="connsiteY4" fmla="*/ 0 h 215900"/>
                <a:gd name="connsiteX5" fmla="*/ 266700 w 495300"/>
                <a:gd name="connsiteY5" fmla="*/ 0 h 215900"/>
                <a:gd name="connsiteX6" fmla="*/ 311150 w 495300"/>
                <a:gd name="connsiteY6" fmla="*/ 19050 h 215900"/>
                <a:gd name="connsiteX7" fmla="*/ 349250 w 495300"/>
                <a:gd name="connsiteY7" fmla="*/ 76200 h 215900"/>
                <a:gd name="connsiteX8" fmla="*/ 419100 w 495300"/>
                <a:gd name="connsiteY8" fmla="*/ 57150 h 215900"/>
                <a:gd name="connsiteX9" fmla="*/ 444500 w 495300"/>
                <a:gd name="connsiteY9" fmla="*/ 107950 h 215900"/>
                <a:gd name="connsiteX10" fmla="*/ 419100 w 495300"/>
                <a:gd name="connsiteY10" fmla="*/ 190500 h 215900"/>
                <a:gd name="connsiteX11" fmla="*/ 419100 w 495300"/>
                <a:gd name="connsiteY11" fmla="*/ 190500 h 215900"/>
                <a:gd name="connsiteX12" fmla="*/ 419100 w 495300"/>
                <a:gd name="connsiteY12" fmla="*/ 190500 h 215900"/>
                <a:gd name="connsiteX13" fmla="*/ 419100 w 495300"/>
                <a:gd name="connsiteY13" fmla="*/ 190500 h 215900"/>
                <a:gd name="connsiteX14" fmla="*/ 495300 w 495300"/>
                <a:gd name="connsiteY1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300" h="215900">
                  <a:moveTo>
                    <a:pt x="0" y="38100"/>
                  </a:moveTo>
                  <a:lnTo>
                    <a:pt x="44450" y="44450"/>
                  </a:lnTo>
                  <a:lnTo>
                    <a:pt x="114300" y="88900"/>
                  </a:lnTo>
                  <a:lnTo>
                    <a:pt x="165100" y="31750"/>
                  </a:lnTo>
                  <a:lnTo>
                    <a:pt x="209550" y="0"/>
                  </a:lnTo>
                  <a:lnTo>
                    <a:pt x="266700" y="0"/>
                  </a:lnTo>
                  <a:lnTo>
                    <a:pt x="311150" y="19050"/>
                  </a:lnTo>
                  <a:lnTo>
                    <a:pt x="349250" y="76200"/>
                  </a:lnTo>
                  <a:lnTo>
                    <a:pt x="419100" y="57150"/>
                  </a:lnTo>
                  <a:lnTo>
                    <a:pt x="444500" y="10795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9530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3602567" y="3746500"/>
              <a:ext cx="114300" cy="207433"/>
            </a:xfrm>
            <a:custGeom>
              <a:avLst/>
              <a:gdLst>
                <a:gd name="connsiteX0" fmla="*/ 114300 w 114300"/>
                <a:gd name="connsiteY0" fmla="*/ 207433 h 207433"/>
                <a:gd name="connsiteX1" fmla="*/ 80433 w 114300"/>
                <a:gd name="connsiteY1" fmla="*/ 190500 h 207433"/>
                <a:gd name="connsiteX2" fmla="*/ 46566 w 114300"/>
                <a:gd name="connsiteY2" fmla="*/ 207433 h 207433"/>
                <a:gd name="connsiteX3" fmla="*/ 16933 w 114300"/>
                <a:gd name="connsiteY3" fmla="*/ 177800 h 207433"/>
                <a:gd name="connsiteX4" fmla="*/ 29633 w 114300"/>
                <a:gd name="connsiteY4" fmla="*/ 143933 h 207433"/>
                <a:gd name="connsiteX5" fmla="*/ 0 w 114300"/>
                <a:gd name="connsiteY5" fmla="*/ 105833 h 207433"/>
                <a:gd name="connsiteX6" fmla="*/ 0 w 114300"/>
                <a:gd name="connsiteY6" fmla="*/ 80433 h 207433"/>
                <a:gd name="connsiteX7" fmla="*/ 42333 w 114300"/>
                <a:gd name="connsiteY7" fmla="*/ 0 h 207433"/>
                <a:gd name="connsiteX8" fmla="*/ 80433 w 114300"/>
                <a:gd name="connsiteY8" fmla="*/ 16933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07433">
                  <a:moveTo>
                    <a:pt x="114300" y="207433"/>
                  </a:moveTo>
                  <a:lnTo>
                    <a:pt x="80433" y="190500"/>
                  </a:lnTo>
                  <a:lnTo>
                    <a:pt x="46566" y="207433"/>
                  </a:lnTo>
                  <a:lnTo>
                    <a:pt x="16933" y="177800"/>
                  </a:lnTo>
                  <a:lnTo>
                    <a:pt x="29633" y="143933"/>
                  </a:lnTo>
                  <a:lnTo>
                    <a:pt x="0" y="105833"/>
                  </a:lnTo>
                  <a:lnTo>
                    <a:pt x="0" y="80433"/>
                  </a:lnTo>
                  <a:lnTo>
                    <a:pt x="42333" y="0"/>
                  </a:lnTo>
                  <a:lnTo>
                    <a:pt x="80433" y="169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018367" y="3488267"/>
              <a:ext cx="605366" cy="457200"/>
            </a:xfrm>
            <a:custGeom>
              <a:avLst/>
              <a:gdLst>
                <a:gd name="connsiteX0" fmla="*/ 0 w 605366"/>
                <a:gd name="connsiteY0" fmla="*/ 0 h 457200"/>
                <a:gd name="connsiteX1" fmla="*/ 12700 w 605366"/>
                <a:gd name="connsiteY1" fmla="*/ 38100 h 457200"/>
                <a:gd name="connsiteX2" fmla="*/ 12700 w 605366"/>
                <a:gd name="connsiteY2" fmla="*/ 80433 h 457200"/>
                <a:gd name="connsiteX3" fmla="*/ 76200 w 605366"/>
                <a:gd name="connsiteY3" fmla="*/ 114300 h 457200"/>
                <a:gd name="connsiteX4" fmla="*/ 97366 w 605366"/>
                <a:gd name="connsiteY4" fmla="*/ 88900 h 457200"/>
                <a:gd name="connsiteX5" fmla="*/ 122766 w 605366"/>
                <a:gd name="connsiteY5" fmla="*/ 88900 h 457200"/>
                <a:gd name="connsiteX6" fmla="*/ 143933 w 605366"/>
                <a:gd name="connsiteY6" fmla="*/ 118533 h 457200"/>
                <a:gd name="connsiteX7" fmla="*/ 143933 w 605366"/>
                <a:gd name="connsiteY7" fmla="*/ 169333 h 457200"/>
                <a:gd name="connsiteX8" fmla="*/ 203200 w 605366"/>
                <a:gd name="connsiteY8" fmla="*/ 173566 h 457200"/>
                <a:gd name="connsiteX9" fmla="*/ 220133 w 605366"/>
                <a:gd name="connsiteY9" fmla="*/ 224366 h 457200"/>
                <a:gd name="connsiteX10" fmla="*/ 279400 w 605366"/>
                <a:gd name="connsiteY10" fmla="*/ 215900 h 457200"/>
                <a:gd name="connsiteX11" fmla="*/ 309033 w 605366"/>
                <a:gd name="connsiteY11" fmla="*/ 249766 h 457200"/>
                <a:gd name="connsiteX12" fmla="*/ 296333 w 605366"/>
                <a:gd name="connsiteY12" fmla="*/ 304800 h 457200"/>
                <a:gd name="connsiteX13" fmla="*/ 309033 w 605366"/>
                <a:gd name="connsiteY13" fmla="*/ 325966 h 457200"/>
                <a:gd name="connsiteX14" fmla="*/ 368300 w 605366"/>
                <a:gd name="connsiteY14" fmla="*/ 325966 h 457200"/>
                <a:gd name="connsiteX15" fmla="*/ 406400 w 605366"/>
                <a:gd name="connsiteY15" fmla="*/ 283633 h 457200"/>
                <a:gd name="connsiteX16" fmla="*/ 427566 w 605366"/>
                <a:gd name="connsiteY16" fmla="*/ 300566 h 457200"/>
                <a:gd name="connsiteX17" fmla="*/ 427566 w 605366"/>
                <a:gd name="connsiteY17" fmla="*/ 342900 h 457200"/>
                <a:gd name="connsiteX18" fmla="*/ 427566 w 605366"/>
                <a:gd name="connsiteY18" fmla="*/ 368300 h 457200"/>
                <a:gd name="connsiteX19" fmla="*/ 469900 w 605366"/>
                <a:gd name="connsiteY19" fmla="*/ 389466 h 457200"/>
                <a:gd name="connsiteX20" fmla="*/ 508000 w 605366"/>
                <a:gd name="connsiteY20" fmla="*/ 414866 h 457200"/>
                <a:gd name="connsiteX21" fmla="*/ 546100 w 605366"/>
                <a:gd name="connsiteY21" fmla="*/ 457200 h 457200"/>
                <a:gd name="connsiteX22" fmla="*/ 605366 w 605366"/>
                <a:gd name="connsiteY22" fmla="*/ 43603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66" h="457200">
                  <a:moveTo>
                    <a:pt x="0" y="0"/>
                  </a:moveTo>
                  <a:lnTo>
                    <a:pt x="12700" y="38100"/>
                  </a:lnTo>
                  <a:lnTo>
                    <a:pt x="12700" y="80433"/>
                  </a:lnTo>
                  <a:lnTo>
                    <a:pt x="76200" y="114300"/>
                  </a:lnTo>
                  <a:lnTo>
                    <a:pt x="97366" y="88900"/>
                  </a:lnTo>
                  <a:lnTo>
                    <a:pt x="122766" y="88900"/>
                  </a:lnTo>
                  <a:lnTo>
                    <a:pt x="143933" y="118533"/>
                  </a:lnTo>
                  <a:lnTo>
                    <a:pt x="143933" y="169333"/>
                  </a:lnTo>
                  <a:lnTo>
                    <a:pt x="203200" y="173566"/>
                  </a:lnTo>
                  <a:lnTo>
                    <a:pt x="220133" y="224366"/>
                  </a:lnTo>
                  <a:lnTo>
                    <a:pt x="279400" y="215900"/>
                  </a:lnTo>
                  <a:lnTo>
                    <a:pt x="309033" y="249766"/>
                  </a:lnTo>
                  <a:lnTo>
                    <a:pt x="296333" y="304800"/>
                  </a:lnTo>
                  <a:lnTo>
                    <a:pt x="309033" y="325966"/>
                  </a:lnTo>
                  <a:lnTo>
                    <a:pt x="368300" y="325966"/>
                  </a:lnTo>
                  <a:lnTo>
                    <a:pt x="406400" y="283633"/>
                  </a:lnTo>
                  <a:lnTo>
                    <a:pt x="427566" y="300566"/>
                  </a:lnTo>
                  <a:lnTo>
                    <a:pt x="427566" y="342900"/>
                  </a:lnTo>
                  <a:lnTo>
                    <a:pt x="427566" y="368300"/>
                  </a:lnTo>
                  <a:lnTo>
                    <a:pt x="469900" y="389466"/>
                  </a:lnTo>
                  <a:lnTo>
                    <a:pt x="508000" y="414866"/>
                  </a:lnTo>
                  <a:lnTo>
                    <a:pt x="546100" y="457200"/>
                  </a:lnTo>
                  <a:lnTo>
                    <a:pt x="605366" y="436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226733" y="5566833"/>
              <a:ext cx="893234" cy="254000"/>
            </a:xfrm>
            <a:custGeom>
              <a:avLst/>
              <a:gdLst>
                <a:gd name="connsiteX0" fmla="*/ 893234 w 893234"/>
                <a:gd name="connsiteY0" fmla="*/ 228600 h 254000"/>
                <a:gd name="connsiteX1" fmla="*/ 850900 w 893234"/>
                <a:gd name="connsiteY1" fmla="*/ 220134 h 254000"/>
                <a:gd name="connsiteX2" fmla="*/ 808567 w 893234"/>
                <a:gd name="connsiteY2" fmla="*/ 249767 h 254000"/>
                <a:gd name="connsiteX3" fmla="*/ 757767 w 893234"/>
                <a:gd name="connsiteY3" fmla="*/ 254000 h 254000"/>
                <a:gd name="connsiteX4" fmla="*/ 715434 w 893234"/>
                <a:gd name="connsiteY4" fmla="*/ 245534 h 254000"/>
                <a:gd name="connsiteX5" fmla="*/ 681567 w 893234"/>
                <a:gd name="connsiteY5" fmla="*/ 245534 h 254000"/>
                <a:gd name="connsiteX6" fmla="*/ 647700 w 893234"/>
                <a:gd name="connsiteY6" fmla="*/ 194734 h 254000"/>
                <a:gd name="connsiteX7" fmla="*/ 588434 w 893234"/>
                <a:gd name="connsiteY7" fmla="*/ 186267 h 254000"/>
                <a:gd name="connsiteX8" fmla="*/ 563034 w 893234"/>
                <a:gd name="connsiteY8" fmla="*/ 165100 h 254000"/>
                <a:gd name="connsiteX9" fmla="*/ 537634 w 893234"/>
                <a:gd name="connsiteY9" fmla="*/ 156634 h 254000"/>
                <a:gd name="connsiteX10" fmla="*/ 448734 w 893234"/>
                <a:gd name="connsiteY10" fmla="*/ 131234 h 254000"/>
                <a:gd name="connsiteX11" fmla="*/ 444500 w 893234"/>
                <a:gd name="connsiteY11" fmla="*/ 173567 h 254000"/>
                <a:gd name="connsiteX12" fmla="*/ 381000 w 893234"/>
                <a:gd name="connsiteY12" fmla="*/ 156634 h 254000"/>
                <a:gd name="connsiteX13" fmla="*/ 317500 w 893234"/>
                <a:gd name="connsiteY13" fmla="*/ 173567 h 254000"/>
                <a:gd name="connsiteX14" fmla="*/ 262467 w 893234"/>
                <a:gd name="connsiteY14" fmla="*/ 135467 h 254000"/>
                <a:gd name="connsiteX15" fmla="*/ 220134 w 893234"/>
                <a:gd name="connsiteY15" fmla="*/ 152400 h 254000"/>
                <a:gd name="connsiteX16" fmla="*/ 186267 w 893234"/>
                <a:gd name="connsiteY16" fmla="*/ 105834 h 254000"/>
                <a:gd name="connsiteX17" fmla="*/ 67734 w 893234"/>
                <a:gd name="connsiteY17" fmla="*/ 80434 h 254000"/>
                <a:gd name="connsiteX18" fmla="*/ 71967 w 893234"/>
                <a:gd name="connsiteY18" fmla="*/ 25400 h 254000"/>
                <a:gd name="connsiteX19" fmla="*/ 38100 w 893234"/>
                <a:gd name="connsiteY19" fmla="*/ 25400 h 254000"/>
                <a:gd name="connsiteX20" fmla="*/ 0 w 893234"/>
                <a:gd name="connsiteY20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3234" h="254000">
                  <a:moveTo>
                    <a:pt x="893234" y="228600"/>
                  </a:moveTo>
                  <a:lnTo>
                    <a:pt x="850900" y="220134"/>
                  </a:lnTo>
                  <a:lnTo>
                    <a:pt x="808567" y="249767"/>
                  </a:lnTo>
                  <a:lnTo>
                    <a:pt x="757767" y="254000"/>
                  </a:lnTo>
                  <a:lnTo>
                    <a:pt x="715434" y="245534"/>
                  </a:lnTo>
                  <a:lnTo>
                    <a:pt x="681567" y="245534"/>
                  </a:lnTo>
                  <a:lnTo>
                    <a:pt x="647700" y="194734"/>
                  </a:lnTo>
                  <a:lnTo>
                    <a:pt x="588434" y="186267"/>
                  </a:lnTo>
                  <a:lnTo>
                    <a:pt x="563034" y="165100"/>
                  </a:lnTo>
                  <a:lnTo>
                    <a:pt x="537634" y="156634"/>
                  </a:lnTo>
                  <a:lnTo>
                    <a:pt x="448734" y="131234"/>
                  </a:lnTo>
                  <a:lnTo>
                    <a:pt x="444500" y="173567"/>
                  </a:lnTo>
                  <a:lnTo>
                    <a:pt x="381000" y="156634"/>
                  </a:lnTo>
                  <a:lnTo>
                    <a:pt x="317500" y="173567"/>
                  </a:lnTo>
                  <a:lnTo>
                    <a:pt x="262467" y="135467"/>
                  </a:lnTo>
                  <a:lnTo>
                    <a:pt x="220134" y="152400"/>
                  </a:lnTo>
                  <a:lnTo>
                    <a:pt x="186267" y="105834"/>
                  </a:lnTo>
                  <a:lnTo>
                    <a:pt x="67734" y="80434"/>
                  </a:lnTo>
                  <a:lnTo>
                    <a:pt x="71967" y="25400"/>
                  </a:lnTo>
                  <a:lnTo>
                    <a:pt x="381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636433" y="4466167"/>
              <a:ext cx="838200" cy="465666"/>
            </a:xfrm>
            <a:custGeom>
              <a:avLst/>
              <a:gdLst>
                <a:gd name="connsiteX0" fmla="*/ 304800 w 838200"/>
                <a:gd name="connsiteY0" fmla="*/ 8466 h 465666"/>
                <a:gd name="connsiteX1" fmla="*/ 266700 w 838200"/>
                <a:gd name="connsiteY1" fmla="*/ 42333 h 465666"/>
                <a:gd name="connsiteX2" fmla="*/ 228600 w 838200"/>
                <a:gd name="connsiteY2" fmla="*/ 42333 h 465666"/>
                <a:gd name="connsiteX3" fmla="*/ 207434 w 838200"/>
                <a:gd name="connsiteY3" fmla="*/ 21166 h 465666"/>
                <a:gd name="connsiteX4" fmla="*/ 173567 w 838200"/>
                <a:gd name="connsiteY4" fmla="*/ 71966 h 465666"/>
                <a:gd name="connsiteX5" fmla="*/ 194734 w 838200"/>
                <a:gd name="connsiteY5" fmla="*/ 84666 h 465666"/>
                <a:gd name="connsiteX6" fmla="*/ 127000 w 838200"/>
                <a:gd name="connsiteY6" fmla="*/ 165100 h 465666"/>
                <a:gd name="connsiteX7" fmla="*/ 84667 w 838200"/>
                <a:gd name="connsiteY7" fmla="*/ 190500 h 465666"/>
                <a:gd name="connsiteX8" fmla="*/ 97367 w 838200"/>
                <a:gd name="connsiteY8" fmla="*/ 237066 h 465666"/>
                <a:gd name="connsiteX9" fmla="*/ 38100 w 838200"/>
                <a:gd name="connsiteY9" fmla="*/ 279400 h 465666"/>
                <a:gd name="connsiteX10" fmla="*/ 29634 w 838200"/>
                <a:gd name="connsiteY10" fmla="*/ 309033 h 465666"/>
                <a:gd name="connsiteX11" fmla="*/ 46567 w 838200"/>
                <a:gd name="connsiteY11" fmla="*/ 338666 h 465666"/>
                <a:gd name="connsiteX12" fmla="*/ 0 w 838200"/>
                <a:gd name="connsiteY12" fmla="*/ 385233 h 465666"/>
                <a:gd name="connsiteX13" fmla="*/ 80434 w 838200"/>
                <a:gd name="connsiteY13" fmla="*/ 359833 h 465666"/>
                <a:gd name="connsiteX14" fmla="*/ 84667 w 838200"/>
                <a:gd name="connsiteY14" fmla="*/ 330200 h 465666"/>
                <a:gd name="connsiteX15" fmla="*/ 131234 w 838200"/>
                <a:gd name="connsiteY15" fmla="*/ 309033 h 465666"/>
                <a:gd name="connsiteX16" fmla="*/ 160867 w 838200"/>
                <a:gd name="connsiteY16" fmla="*/ 355600 h 465666"/>
                <a:gd name="connsiteX17" fmla="*/ 182034 w 838200"/>
                <a:gd name="connsiteY17" fmla="*/ 410633 h 465666"/>
                <a:gd name="connsiteX18" fmla="*/ 211667 w 838200"/>
                <a:gd name="connsiteY18" fmla="*/ 452966 h 465666"/>
                <a:gd name="connsiteX19" fmla="*/ 232834 w 838200"/>
                <a:gd name="connsiteY19" fmla="*/ 465666 h 465666"/>
                <a:gd name="connsiteX20" fmla="*/ 313267 w 838200"/>
                <a:gd name="connsiteY20" fmla="*/ 427566 h 465666"/>
                <a:gd name="connsiteX21" fmla="*/ 372534 w 838200"/>
                <a:gd name="connsiteY21" fmla="*/ 444500 h 465666"/>
                <a:gd name="connsiteX22" fmla="*/ 410634 w 838200"/>
                <a:gd name="connsiteY22" fmla="*/ 414866 h 465666"/>
                <a:gd name="connsiteX23" fmla="*/ 423334 w 838200"/>
                <a:gd name="connsiteY23" fmla="*/ 376766 h 465666"/>
                <a:gd name="connsiteX24" fmla="*/ 436034 w 838200"/>
                <a:gd name="connsiteY24" fmla="*/ 338666 h 465666"/>
                <a:gd name="connsiteX25" fmla="*/ 486834 w 838200"/>
                <a:gd name="connsiteY25" fmla="*/ 368300 h 465666"/>
                <a:gd name="connsiteX26" fmla="*/ 533400 w 838200"/>
                <a:gd name="connsiteY26" fmla="*/ 419100 h 465666"/>
                <a:gd name="connsiteX27" fmla="*/ 558800 w 838200"/>
                <a:gd name="connsiteY27" fmla="*/ 448733 h 465666"/>
                <a:gd name="connsiteX28" fmla="*/ 592667 w 838200"/>
                <a:gd name="connsiteY28" fmla="*/ 385233 h 465666"/>
                <a:gd name="connsiteX29" fmla="*/ 618067 w 838200"/>
                <a:gd name="connsiteY29" fmla="*/ 296333 h 465666"/>
                <a:gd name="connsiteX30" fmla="*/ 647700 w 838200"/>
                <a:gd name="connsiteY30" fmla="*/ 304800 h 465666"/>
                <a:gd name="connsiteX31" fmla="*/ 677334 w 838200"/>
                <a:gd name="connsiteY31" fmla="*/ 347133 h 465666"/>
                <a:gd name="connsiteX32" fmla="*/ 740834 w 838200"/>
                <a:gd name="connsiteY32" fmla="*/ 330200 h 465666"/>
                <a:gd name="connsiteX33" fmla="*/ 770467 w 838200"/>
                <a:gd name="connsiteY33" fmla="*/ 359833 h 465666"/>
                <a:gd name="connsiteX34" fmla="*/ 770467 w 838200"/>
                <a:gd name="connsiteY34" fmla="*/ 309033 h 465666"/>
                <a:gd name="connsiteX35" fmla="*/ 766234 w 838200"/>
                <a:gd name="connsiteY35" fmla="*/ 275166 h 465666"/>
                <a:gd name="connsiteX36" fmla="*/ 800100 w 838200"/>
                <a:gd name="connsiteY36" fmla="*/ 275166 h 465666"/>
                <a:gd name="connsiteX37" fmla="*/ 838200 w 838200"/>
                <a:gd name="connsiteY37" fmla="*/ 270933 h 465666"/>
                <a:gd name="connsiteX38" fmla="*/ 829734 w 838200"/>
                <a:gd name="connsiteY38" fmla="*/ 224366 h 465666"/>
                <a:gd name="connsiteX39" fmla="*/ 829734 w 838200"/>
                <a:gd name="connsiteY39" fmla="*/ 173566 h 465666"/>
                <a:gd name="connsiteX40" fmla="*/ 787400 w 838200"/>
                <a:gd name="connsiteY40" fmla="*/ 186266 h 465666"/>
                <a:gd name="connsiteX41" fmla="*/ 753534 w 838200"/>
                <a:gd name="connsiteY41" fmla="*/ 203200 h 465666"/>
                <a:gd name="connsiteX42" fmla="*/ 715434 w 838200"/>
                <a:gd name="connsiteY42" fmla="*/ 156633 h 465666"/>
                <a:gd name="connsiteX43" fmla="*/ 668867 w 838200"/>
                <a:gd name="connsiteY43" fmla="*/ 143933 h 465666"/>
                <a:gd name="connsiteX44" fmla="*/ 664634 w 838200"/>
                <a:gd name="connsiteY44" fmla="*/ 80433 h 465666"/>
                <a:gd name="connsiteX45" fmla="*/ 685800 w 838200"/>
                <a:gd name="connsiteY45" fmla="*/ 59266 h 465666"/>
                <a:gd name="connsiteX46" fmla="*/ 651934 w 838200"/>
                <a:gd name="connsiteY46" fmla="*/ 0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38200" h="465666">
                  <a:moveTo>
                    <a:pt x="304800" y="8466"/>
                  </a:moveTo>
                  <a:lnTo>
                    <a:pt x="266700" y="42333"/>
                  </a:lnTo>
                  <a:lnTo>
                    <a:pt x="228600" y="42333"/>
                  </a:lnTo>
                  <a:lnTo>
                    <a:pt x="207434" y="21166"/>
                  </a:lnTo>
                  <a:lnTo>
                    <a:pt x="173567" y="71966"/>
                  </a:lnTo>
                  <a:lnTo>
                    <a:pt x="194734" y="84666"/>
                  </a:lnTo>
                  <a:lnTo>
                    <a:pt x="127000" y="165100"/>
                  </a:lnTo>
                  <a:lnTo>
                    <a:pt x="84667" y="190500"/>
                  </a:lnTo>
                  <a:lnTo>
                    <a:pt x="97367" y="237066"/>
                  </a:lnTo>
                  <a:lnTo>
                    <a:pt x="38100" y="279400"/>
                  </a:lnTo>
                  <a:lnTo>
                    <a:pt x="29634" y="309033"/>
                  </a:lnTo>
                  <a:lnTo>
                    <a:pt x="46567" y="338666"/>
                  </a:lnTo>
                  <a:lnTo>
                    <a:pt x="0" y="385233"/>
                  </a:lnTo>
                  <a:lnTo>
                    <a:pt x="80434" y="359833"/>
                  </a:lnTo>
                  <a:lnTo>
                    <a:pt x="84667" y="330200"/>
                  </a:lnTo>
                  <a:lnTo>
                    <a:pt x="131234" y="309033"/>
                  </a:lnTo>
                  <a:lnTo>
                    <a:pt x="160867" y="355600"/>
                  </a:lnTo>
                  <a:lnTo>
                    <a:pt x="182034" y="410633"/>
                  </a:lnTo>
                  <a:lnTo>
                    <a:pt x="211667" y="452966"/>
                  </a:lnTo>
                  <a:lnTo>
                    <a:pt x="232834" y="465666"/>
                  </a:lnTo>
                  <a:lnTo>
                    <a:pt x="313267" y="427566"/>
                  </a:lnTo>
                  <a:lnTo>
                    <a:pt x="372534" y="444500"/>
                  </a:lnTo>
                  <a:lnTo>
                    <a:pt x="410634" y="414866"/>
                  </a:lnTo>
                  <a:lnTo>
                    <a:pt x="423334" y="376766"/>
                  </a:lnTo>
                  <a:lnTo>
                    <a:pt x="436034" y="338666"/>
                  </a:lnTo>
                  <a:lnTo>
                    <a:pt x="486834" y="368300"/>
                  </a:lnTo>
                  <a:lnTo>
                    <a:pt x="533400" y="419100"/>
                  </a:lnTo>
                  <a:lnTo>
                    <a:pt x="558800" y="448733"/>
                  </a:lnTo>
                  <a:lnTo>
                    <a:pt x="592667" y="385233"/>
                  </a:lnTo>
                  <a:lnTo>
                    <a:pt x="618067" y="296333"/>
                  </a:lnTo>
                  <a:lnTo>
                    <a:pt x="647700" y="304800"/>
                  </a:lnTo>
                  <a:lnTo>
                    <a:pt x="677334" y="347133"/>
                  </a:lnTo>
                  <a:lnTo>
                    <a:pt x="740834" y="330200"/>
                  </a:lnTo>
                  <a:lnTo>
                    <a:pt x="770467" y="359833"/>
                  </a:lnTo>
                  <a:lnTo>
                    <a:pt x="770467" y="309033"/>
                  </a:lnTo>
                  <a:lnTo>
                    <a:pt x="766234" y="275166"/>
                  </a:lnTo>
                  <a:lnTo>
                    <a:pt x="800100" y="275166"/>
                  </a:lnTo>
                  <a:lnTo>
                    <a:pt x="838200" y="270933"/>
                  </a:lnTo>
                  <a:lnTo>
                    <a:pt x="829734" y="224366"/>
                  </a:lnTo>
                  <a:lnTo>
                    <a:pt x="829734" y="173566"/>
                  </a:lnTo>
                  <a:lnTo>
                    <a:pt x="787400" y="186266"/>
                  </a:lnTo>
                  <a:lnTo>
                    <a:pt x="753534" y="203200"/>
                  </a:lnTo>
                  <a:lnTo>
                    <a:pt x="715434" y="156633"/>
                  </a:lnTo>
                  <a:lnTo>
                    <a:pt x="668867" y="143933"/>
                  </a:lnTo>
                  <a:lnTo>
                    <a:pt x="664634" y="80433"/>
                  </a:lnTo>
                  <a:lnTo>
                    <a:pt x="685800" y="59266"/>
                  </a:lnTo>
                  <a:lnTo>
                    <a:pt x="6519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767667" y="4914900"/>
              <a:ext cx="203200" cy="563033"/>
            </a:xfrm>
            <a:custGeom>
              <a:avLst/>
              <a:gdLst>
                <a:gd name="connsiteX0" fmla="*/ 165100 w 203200"/>
                <a:gd name="connsiteY0" fmla="*/ 563033 h 563033"/>
                <a:gd name="connsiteX1" fmla="*/ 156633 w 203200"/>
                <a:gd name="connsiteY1" fmla="*/ 524933 h 563033"/>
                <a:gd name="connsiteX2" fmla="*/ 203200 w 203200"/>
                <a:gd name="connsiteY2" fmla="*/ 461433 h 563033"/>
                <a:gd name="connsiteX3" fmla="*/ 182033 w 203200"/>
                <a:gd name="connsiteY3" fmla="*/ 444500 h 563033"/>
                <a:gd name="connsiteX4" fmla="*/ 135466 w 203200"/>
                <a:gd name="connsiteY4" fmla="*/ 465667 h 563033"/>
                <a:gd name="connsiteX5" fmla="*/ 50800 w 203200"/>
                <a:gd name="connsiteY5" fmla="*/ 423333 h 563033"/>
                <a:gd name="connsiteX6" fmla="*/ 50800 w 203200"/>
                <a:gd name="connsiteY6" fmla="*/ 372533 h 563033"/>
                <a:gd name="connsiteX7" fmla="*/ 42333 w 203200"/>
                <a:gd name="connsiteY7" fmla="*/ 338667 h 563033"/>
                <a:gd name="connsiteX8" fmla="*/ 84666 w 203200"/>
                <a:gd name="connsiteY8" fmla="*/ 313267 h 563033"/>
                <a:gd name="connsiteX9" fmla="*/ 71966 w 203200"/>
                <a:gd name="connsiteY9" fmla="*/ 275167 h 563033"/>
                <a:gd name="connsiteX10" fmla="*/ 8466 w 203200"/>
                <a:gd name="connsiteY10" fmla="*/ 249767 h 563033"/>
                <a:gd name="connsiteX11" fmla="*/ 0 w 203200"/>
                <a:gd name="connsiteY11" fmla="*/ 203200 h 563033"/>
                <a:gd name="connsiteX12" fmla="*/ 46566 w 203200"/>
                <a:gd name="connsiteY12" fmla="*/ 194733 h 563033"/>
                <a:gd name="connsiteX13" fmla="*/ 97366 w 203200"/>
                <a:gd name="connsiteY13" fmla="*/ 182033 h 563033"/>
                <a:gd name="connsiteX14" fmla="*/ 97366 w 203200"/>
                <a:gd name="connsiteY14" fmla="*/ 127000 h 563033"/>
                <a:gd name="connsiteX15" fmla="*/ 50800 w 203200"/>
                <a:gd name="connsiteY15" fmla="*/ 97367 h 563033"/>
                <a:gd name="connsiteX16" fmla="*/ 46566 w 203200"/>
                <a:gd name="connsiteY16" fmla="*/ 63500 h 563033"/>
                <a:gd name="connsiteX17" fmla="*/ 29633 w 203200"/>
                <a:gd name="connsiteY17" fmla="*/ 29633 h 563033"/>
                <a:gd name="connsiteX18" fmla="*/ 76200 w 203200"/>
                <a:gd name="connsiteY18" fmla="*/ 0 h 56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200" h="563033">
                  <a:moveTo>
                    <a:pt x="165100" y="563033"/>
                  </a:moveTo>
                  <a:lnTo>
                    <a:pt x="156633" y="524933"/>
                  </a:lnTo>
                  <a:lnTo>
                    <a:pt x="203200" y="461433"/>
                  </a:lnTo>
                  <a:lnTo>
                    <a:pt x="182033" y="444500"/>
                  </a:lnTo>
                  <a:lnTo>
                    <a:pt x="135466" y="465667"/>
                  </a:lnTo>
                  <a:lnTo>
                    <a:pt x="50800" y="423333"/>
                  </a:lnTo>
                  <a:lnTo>
                    <a:pt x="50800" y="372533"/>
                  </a:lnTo>
                  <a:lnTo>
                    <a:pt x="42333" y="338667"/>
                  </a:lnTo>
                  <a:lnTo>
                    <a:pt x="84666" y="313267"/>
                  </a:lnTo>
                  <a:lnTo>
                    <a:pt x="71966" y="275167"/>
                  </a:lnTo>
                  <a:lnTo>
                    <a:pt x="8466" y="249767"/>
                  </a:lnTo>
                  <a:lnTo>
                    <a:pt x="0" y="203200"/>
                  </a:lnTo>
                  <a:lnTo>
                    <a:pt x="46566" y="194733"/>
                  </a:lnTo>
                  <a:lnTo>
                    <a:pt x="97366" y="182033"/>
                  </a:lnTo>
                  <a:lnTo>
                    <a:pt x="97366" y="127000"/>
                  </a:lnTo>
                  <a:lnTo>
                    <a:pt x="50800" y="97367"/>
                  </a:lnTo>
                  <a:lnTo>
                    <a:pt x="46566" y="63500"/>
                  </a:lnTo>
                  <a:lnTo>
                    <a:pt x="29633" y="29633"/>
                  </a:lnTo>
                  <a:lnTo>
                    <a:pt x="762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470400" y="4068233"/>
              <a:ext cx="1210733" cy="719667"/>
            </a:xfrm>
            <a:custGeom>
              <a:avLst/>
              <a:gdLst>
                <a:gd name="connsiteX0" fmla="*/ 0 w 1210733"/>
                <a:gd name="connsiteY0" fmla="*/ 592667 h 719667"/>
                <a:gd name="connsiteX1" fmla="*/ 50800 w 1210733"/>
                <a:gd name="connsiteY1" fmla="*/ 609600 h 719667"/>
                <a:gd name="connsiteX2" fmla="*/ 97367 w 1210733"/>
                <a:gd name="connsiteY2" fmla="*/ 622300 h 719667"/>
                <a:gd name="connsiteX3" fmla="*/ 131233 w 1210733"/>
                <a:gd name="connsiteY3" fmla="*/ 563034 h 719667"/>
                <a:gd name="connsiteX4" fmla="*/ 220133 w 1210733"/>
                <a:gd name="connsiteY4" fmla="*/ 558800 h 719667"/>
                <a:gd name="connsiteX5" fmla="*/ 283633 w 1210733"/>
                <a:gd name="connsiteY5" fmla="*/ 546100 h 719667"/>
                <a:gd name="connsiteX6" fmla="*/ 309033 w 1210733"/>
                <a:gd name="connsiteY6" fmla="*/ 537634 h 719667"/>
                <a:gd name="connsiteX7" fmla="*/ 309033 w 1210733"/>
                <a:gd name="connsiteY7" fmla="*/ 596900 h 719667"/>
                <a:gd name="connsiteX8" fmla="*/ 309033 w 1210733"/>
                <a:gd name="connsiteY8" fmla="*/ 596900 h 719667"/>
                <a:gd name="connsiteX9" fmla="*/ 385233 w 1210733"/>
                <a:gd name="connsiteY9" fmla="*/ 660400 h 719667"/>
                <a:gd name="connsiteX10" fmla="*/ 664633 w 1210733"/>
                <a:gd name="connsiteY10" fmla="*/ 694267 h 719667"/>
                <a:gd name="connsiteX11" fmla="*/ 681567 w 1210733"/>
                <a:gd name="connsiteY11" fmla="*/ 711200 h 719667"/>
                <a:gd name="connsiteX12" fmla="*/ 732367 w 1210733"/>
                <a:gd name="connsiteY12" fmla="*/ 711200 h 719667"/>
                <a:gd name="connsiteX13" fmla="*/ 757767 w 1210733"/>
                <a:gd name="connsiteY13" fmla="*/ 719667 h 719667"/>
                <a:gd name="connsiteX14" fmla="*/ 817033 w 1210733"/>
                <a:gd name="connsiteY14" fmla="*/ 656167 h 719667"/>
                <a:gd name="connsiteX15" fmla="*/ 901700 w 1210733"/>
                <a:gd name="connsiteY15" fmla="*/ 647700 h 719667"/>
                <a:gd name="connsiteX16" fmla="*/ 927100 w 1210733"/>
                <a:gd name="connsiteY16" fmla="*/ 664634 h 719667"/>
                <a:gd name="connsiteX17" fmla="*/ 948267 w 1210733"/>
                <a:gd name="connsiteY17" fmla="*/ 635000 h 719667"/>
                <a:gd name="connsiteX18" fmla="*/ 990600 w 1210733"/>
                <a:gd name="connsiteY18" fmla="*/ 626534 h 719667"/>
                <a:gd name="connsiteX19" fmla="*/ 1020233 w 1210733"/>
                <a:gd name="connsiteY19" fmla="*/ 643467 h 719667"/>
                <a:gd name="connsiteX20" fmla="*/ 1020233 w 1210733"/>
                <a:gd name="connsiteY20" fmla="*/ 596900 h 719667"/>
                <a:gd name="connsiteX21" fmla="*/ 1058333 w 1210733"/>
                <a:gd name="connsiteY21" fmla="*/ 563034 h 719667"/>
                <a:gd name="connsiteX22" fmla="*/ 1113367 w 1210733"/>
                <a:gd name="connsiteY22" fmla="*/ 533400 h 719667"/>
                <a:gd name="connsiteX23" fmla="*/ 1087967 w 1210733"/>
                <a:gd name="connsiteY23" fmla="*/ 503767 h 719667"/>
                <a:gd name="connsiteX24" fmla="*/ 1087967 w 1210733"/>
                <a:gd name="connsiteY24" fmla="*/ 444500 h 719667"/>
                <a:gd name="connsiteX25" fmla="*/ 1130300 w 1210733"/>
                <a:gd name="connsiteY25" fmla="*/ 431800 h 719667"/>
                <a:gd name="connsiteX26" fmla="*/ 1130300 w 1210733"/>
                <a:gd name="connsiteY26" fmla="*/ 393700 h 719667"/>
                <a:gd name="connsiteX27" fmla="*/ 1087967 w 1210733"/>
                <a:gd name="connsiteY27" fmla="*/ 381000 h 719667"/>
                <a:gd name="connsiteX28" fmla="*/ 1113367 w 1210733"/>
                <a:gd name="connsiteY28" fmla="*/ 355600 h 719667"/>
                <a:gd name="connsiteX29" fmla="*/ 1164167 w 1210733"/>
                <a:gd name="connsiteY29" fmla="*/ 376767 h 719667"/>
                <a:gd name="connsiteX30" fmla="*/ 1206500 w 1210733"/>
                <a:gd name="connsiteY30" fmla="*/ 368300 h 719667"/>
                <a:gd name="connsiteX31" fmla="*/ 1202267 w 1210733"/>
                <a:gd name="connsiteY31" fmla="*/ 330200 h 719667"/>
                <a:gd name="connsiteX32" fmla="*/ 1210733 w 1210733"/>
                <a:gd name="connsiteY32" fmla="*/ 275167 h 719667"/>
                <a:gd name="connsiteX33" fmla="*/ 1168400 w 1210733"/>
                <a:gd name="connsiteY33" fmla="*/ 182034 h 719667"/>
                <a:gd name="connsiteX34" fmla="*/ 1176867 w 1210733"/>
                <a:gd name="connsiteY34" fmla="*/ 114300 h 719667"/>
                <a:gd name="connsiteX35" fmla="*/ 1176867 w 1210733"/>
                <a:gd name="connsiteY35" fmla="*/ 114300 h 719667"/>
                <a:gd name="connsiteX36" fmla="*/ 1126067 w 1210733"/>
                <a:gd name="connsiteY36" fmla="*/ 93134 h 719667"/>
                <a:gd name="connsiteX37" fmla="*/ 1104900 w 1210733"/>
                <a:gd name="connsiteY37" fmla="*/ 67734 h 719667"/>
                <a:gd name="connsiteX38" fmla="*/ 1054100 w 1210733"/>
                <a:gd name="connsiteY38" fmla="*/ 88900 h 719667"/>
                <a:gd name="connsiteX39" fmla="*/ 969433 w 1210733"/>
                <a:gd name="connsiteY39" fmla="*/ 50800 h 719667"/>
                <a:gd name="connsiteX40" fmla="*/ 922867 w 1210733"/>
                <a:gd name="connsiteY40" fmla="*/ 46567 h 719667"/>
                <a:gd name="connsiteX41" fmla="*/ 855133 w 1210733"/>
                <a:gd name="connsiteY41" fmla="*/ 0 h 719667"/>
                <a:gd name="connsiteX42" fmla="*/ 800100 w 1210733"/>
                <a:gd name="connsiteY42" fmla="*/ 63500 h 719667"/>
                <a:gd name="connsiteX43" fmla="*/ 766233 w 1210733"/>
                <a:gd name="connsiteY43" fmla="*/ 122767 h 719667"/>
                <a:gd name="connsiteX44" fmla="*/ 715433 w 1210733"/>
                <a:gd name="connsiteY44" fmla="*/ 118534 h 719667"/>
                <a:gd name="connsiteX45" fmla="*/ 694267 w 1210733"/>
                <a:gd name="connsiteY45" fmla="*/ 139700 h 719667"/>
                <a:gd name="connsiteX46" fmla="*/ 613833 w 1210733"/>
                <a:gd name="connsiteY46" fmla="*/ 93134 h 7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10733" h="719667">
                  <a:moveTo>
                    <a:pt x="0" y="592667"/>
                  </a:moveTo>
                  <a:lnTo>
                    <a:pt x="50800" y="609600"/>
                  </a:lnTo>
                  <a:lnTo>
                    <a:pt x="97367" y="622300"/>
                  </a:lnTo>
                  <a:lnTo>
                    <a:pt x="131233" y="563034"/>
                  </a:lnTo>
                  <a:lnTo>
                    <a:pt x="220133" y="558800"/>
                  </a:lnTo>
                  <a:lnTo>
                    <a:pt x="283633" y="546100"/>
                  </a:lnTo>
                  <a:lnTo>
                    <a:pt x="309033" y="537634"/>
                  </a:lnTo>
                  <a:lnTo>
                    <a:pt x="309033" y="596900"/>
                  </a:lnTo>
                  <a:lnTo>
                    <a:pt x="309033" y="596900"/>
                  </a:lnTo>
                  <a:lnTo>
                    <a:pt x="385233" y="660400"/>
                  </a:lnTo>
                  <a:lnTo>
                    <a:pt x="664633" y="694267"/>
                  </a:lnTo>
                  <a:lnTo>
                    <a:pt x="681567" y="711200"/>
                  </a:lnTo>
                  <a:lnTo>
                    <a:pt x="732367" y="711200"/>
                  </a:lnTo>
                  <a:lnTo>
                    <a:pt x="757767" y="719667"/>
                  </a:lnTo>
                  <a:lnTo>
                    <a:pt x="817033" y="656167"/>
                  </a:lnTo>
                  <a:lnTo>
                    <a:pt x="901700" y="647700"/>
                  </a:lnTo>
                  <a:lnTo>
                    <a:pt x="927100" y="664634"/>
                  </a:lnTo>
                  <a:lnTo>
                    <a:pt x="948267" y="635000"/>
                  </a:lnTo>
                  <a:lnTo>
                    <a:pt x="990600" y="626534"/>
                  </a:lnTo>
                  <a:cubicBezTo>
                    <a:pt x="1021381" y="648520"/>
                    <a:pt x="1020233" y="659839"/>
                    <a:pt x="1020233" y="643467"/>
                  </a:cubicBezTo>
                  <a:lnTo>
                    <a:pt x="1020233" y="596900"/>
                  </a:lnTo>
                  <a:lnTo>
                    <a:pt x="1058333" y="563034"/>
                  </a:lnTo>
                  <a:lnTo>
                    <a:pt x="1113367" y="533400"/>
                  </a:lnTo>
                  <a:lnTo>
                    <a:pt x="1087967" y="503767"/>
                  </a:lnTo>
                  <a:lnTo>
                    <a:pt x="1087967" y="444500"/>
                  </a:lnTo>
                  <a:lnTo>
                    <a:pt x="1130300" y="431800"/>
                  </a:lnTo>
                  <a:lnTo>
                    <a:pt x="1130300" y="393700"/>
                  </a:lnTo>
                  <a:lnTo>
                    <a:pt x="1087967" y="381000"/>
                  </a:lnTo>
                  <a:lnTo>
                    <a:pt x="1113367" y="355600"/>
                  </a:lnTo>
                  <a:lnTo>
                    <a:pt x="1164167" y="376767"/>
                  </a:lnTo>
                  <a:lnTo>
                    <a:pt x="1206500" y="368300"/>
                  </a:lnTo>
                  <a:lnTo>
                    <a:pt x="1202267" y="330200"/>
                  </a:lnTo>
                  <a:lnTo>
                    <a:pt x="1210733" y="275167"/>
                  </a:lnTo>
                  <a:lnTo>
                    <a:pt x="1168400" y="182034"/>
                  </a:lnTo>
                  <a:lnTo>
                    <a:pt x="1176867" y="114300"/>
                  </a:lnTo>
                  <a:lnTo>
                    <a:pt x="1176867" y="114300"/>
                  </a:lnTo>
                  <a:lnTo>
                    <a:pt x="1126067" y="93134"/>
                  </a:lnTo>
                  <a:lnTo>
                    <a:pt x="1104900" y="67734"/>
                  </a:lnTo>
                  <a:lnTo>
                    <a:pt x="1054100" y="88900"/>
                  </a:lnTo>
                  <a:lnTo>
                    <a:pt x="969433" y="50800"/>
                  </a:lnTo>
                  <a:lnTo>
                    <a:pt x="922867" y="46567"/>
                  </a:lnTo>
                  <a:lnTo>
                    <a:pt x="855133" y="0"/>
                  </a:lnTo>
                  <a:lnTo>
                    <a:pt x="800100" y="63500"/>
                  </a:lnTo>
                  <a:lnTo>
                    <a:pt x="766233" y="122767"/>
                  </a:lnTo>
                  <a:lnTo>
                    <a:pt x="715433" y="118534"/>
                  </a:lnTo>
                  <a:lnTo>
                    <a:pt x="694267" y="139700"/>
                  </a:lnTo>
                  <a:lnTo>
                    <a:pt x="613833" y="931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680200" y="4068233"/>
              <a:ext cx="736600" cy="224367"/>
            </a:xfrm>
            <a:custGeom>
              <a:avLst/>
              <a:gdLst>
                <a:gd name="connsiteX0" fmla="*/ 736600 w 736600"/>
                <a:gd name="connsiteY0" fmla="*/ 224367 h 224367"/>
                <a:gd name="connsiteX1" fmla="*/ 651933 w 736600"/>
                <a:gd name="connsiteY1" fmla="*/ 165100 h 224367"/>
                <a:gd name="connsiteX2" fmla="*/ 503767 w 736600"/>
                <a:gd name="connsiteY2" fmla="*/ 143934 h 224367"/>
                <a:gd name="connsiteX3" fmla="*/ 372533 w 736600"/>
                <a:gd name="connsiteY3" fmla="*/ 71967 h 224367"/>
                <a:gd name="connsiteX4" fmla="*/ 211667 w 736600"/>
                <a:gd name="connsiteY4" fmla="*/ 59267 h 224367"/>
                <a:gd name="connsiteX5" fmla="*/ 127000 w 736600"/>
                <a:gd name="connsiteY5" fmla="*/ 12700 h 224367"/>
                <a:gd name="connsiteX6" fmla="*/ 0 w 736600"/>
                <a:gd name="connsiteY6" fmla="*/ 0 h 22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224367">
                  <a:moveTo>
                    <a:pt x="736600" y="224367"/>
                  </a:moveTo>
                  <a:lnTo>
                    <a:pt x="651933" y="165100"/>
                  </a:lnTo>
                  <a:cubicBezTo>
                    <a:pt x="506018" y="147934"/>
                    <a:pt x="542159" y="182326"/>
                    <a:pt x="503767" y="143934"/>
                  </a:cubicBezTo>
                  <a:cubicBezTo>
                    <a:pt x="375539" y="71271"/>
                    <a:pt x="425425" y="71967"/>
                    <a:pt x="372533" y="71967"/>
                  </a:cubicBezTo>
                  <a:lnTo>
                    <a:pt x="211667" y="59267"/>
                  </a:lnTo>
                  <a:lnTo>
                    <a:pt x="12700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897033" y="3805767"/>
              <a:ext cx="1519767" cy="491066"/>
            </a:xfrm>
            <a:custGeom>
              <a:avLst/>
              <a:gdLst>
                <a:gd name="connsiteX0" fmla="*/ 1519767 w 1519767"/>
                <a:gd name="connsiteY0" fmla="*/ 491066 h 491066"/>
                <a:gd name="connsiteX1" fmla="*/ 1418167 w 1519767"/>
                <a:gd name="connsiteY1" fmla="*/ 423333 h 491066"/>
                <a:gd name="connsiteX2" fmla="*/ 1308100 w 1519767"/>
                <a:gd name="connsiteY2" fmla="*/ 423333 h 491066"/>
                <a:gd name="connsiteX3" fmla="*/ 1159934 w 1519767"/>
                <a:gd name="connsiteY3" fmla="*/ 338666 h 491066"/>
                <a:gd name="connsiteX4" fmla="*/ 986367 w 1519767"/>
                <a:gd name="connsiteY4" fmla="*/ 321733 h 491066"/>
                <a:gd name="connsiteX5" fmla="*/ 893234 w 1519767"/>
                <a:gd name="connsiteY5" fmla="*/ 266700 h 491066"/>
                <a:gd name="connsiteX6" fmla="*/ 778934 w 1519767"/>
                <a:gd name="connsiteY6" fmla="*/ 266700 h 491066"/>
                <a:gd name="connsiteX7" fmla="*/ 681567 w 1519767"/>
                <a:gd name="connsiteY7" fmla="*/ 211666 h 491066"/>
                <a:gd name="connsiteX8" fmla="*/ 651934 w 1519767"/>
                <a:gd name="connsiteY8" fmla="*/ 160866 h 491066"/>
                <a:gd name="connsiteX9" fmla="*/ 613834 w 1519767"/>
                <a:gd name="connsiteY9" fmla="*/ 152400 h 491066"/>
                <a:gd name="connsiteX10" fmla="*/ 508000 w 1519767"/>
                <a:gd name="connsiteY10" fmla="*/ 160866 h 491066"/>
                <a:gd name="connsiteX11" fmla="*/ 469900 w 1519767"/>
                <a:gd name="connsiteY11" fmla="*/ 186266 h 491066"/>
                <a:gd name="connsiteX12" fmla="*/ 427567 w 1519767"/>
                <a:gd name="connsiteY12" fmla="*/ 156633 h 491066"/>
                <a:gd name="connsiteX13" fmla="*/ 355600 w 1519767"/>
                <a:gd name="connsiteY13" fmla="*/ 173566 h 491066"/>
                <a:gd name="connsiteX14" fmla="*/ 325967 w 1519767"/>
                <a:gd name="connsiteY14" fmla="*/ 211666 h 491066"/>
                <a:gd name="connsiteX15" fmla="*/ 270934 w 1519767"/>
                <a:gd name="connsiteY15" fmla="*/ 207433 h 491066"/>
                <a:gd name="connsiteX16" fmla="*/ 241300 w 1519767"/>
                <a:gd name="connsiteY16" fmla="*/ 139700 h 491066"/>
                <a:gd name="connsiteX17" fmla="*/ 194734 w 1519767"/>
                <a:gd name="connsiteY17" fmla="*/ 114300 h 491066"/>
                <a:gd name="connsiteX18" fmla="*/ 152400 w 1519767"/>
                <a:gd name="connsiteY18" fmla="*/ 152400 h 491066"/>
                <a:gd name="connsiteX19" fmla="*/ 97367 w 1519767"/>
                <a:gd name="connsiteY19" fmla="*/ 139700 h 491066"/>
                <a:gd name="connsiteX20" fmla="*/ 67734 w 1519767"/>
                <a:gd name="connsiteY20" fmla="*/ 59266 h 491066"/>
                <a:gd name="connsiteX21" fmla="*/ 55034 w 1519767"/>
                <a:gd name="connsiteY21" fmla="*/ 29633 h 491066"/>
                <a:gd name="connsiteX22" fmla="*/ 0 w 1519767"/>
                <a:gd name="connsiteY22" fmla="*/ 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9767" h="491066">
                  <a:moveTo>
                    <a:pt x="1519767" y="491066"/>
                  </a:moveTo>
                  <a:cubicBezTo>
                    <a:pt x="1427500" y="420767"/>
                    <a:pt x="1468121" y="423333"/>
                    <a:pt x="1418167" y="423333"/>
                  </a:cubicBezTo>
                  <a:lnTo>
                    <a:pt x="1308100" y="423333"/>
                  </a:lnTo>
                  <a:lnTo>
                    <a:pt x="1159934" y="338666"/>
                  </a:lnTo>
                  <a:lnTo>
                    <a:pt x="986367" y="321733"/>
                  </a:lnTo>
                  <a:lnTo>
                    <a:pt x="893234" y="266700"/>
                  </a:lnTo>
                  <a:lnTo>
                    <a:pt x="778934" y="266700"/>
                  </a:lnTo>
                  <a:lnTo>
                    <a:pt x="681567" y="211666"/>
                  </a:lnTo>
                  <a:lnTo>
                    <a:pt x="651934" y="160866"/>
                  </a:lnTo>
                  <a:lnTo>
                    <a:pt x="613834" y="152400"/>
                  </a:lnTo>
                  <a:lnTo>
                    <a:pt x="508000" y="160866"/>
                  </a:lnTo>
                  <a:lnTo>
                    <a:pt x="469900" y="186266"/>
                  </a:lnTo>
                  <a:lnTo>
                    <a:pt x="427567" y="156633"/>
                  </a:lnTo>
                  <a:lnTo>
                    <a:pt x="355600" y="173566"/>
                  </a:lnTo>
                  <a:lnTo>
                    <a:pt x="325967" y="211666"/>
                  </a:lnTo>
                  <a:lnTo>
                    <a:pt x="270934" y="207433"/>
                  </a:lnTo>
                  <a:lnTo>
                    <a:pt x="241300" y="139700"/>
                  </a:lnTo>
                  <a:lnTo>
                    <a:pt x="194734" y="114300"/>
                  </a:lnTo>
                  <a:lnTo>
                    <a:pt x="152400" y="152400"/>
                  </a:lnTo>
                  <a:lnTo>
                    <a:pt x="97367" y="139700"/>
                  </a:lnTo>
                  <a:lnTo>
                    <a:pt x="67734" y="59266"/>
                  </a:lnTo>
                  <a:lnTo>
                    <a:pt x="55034" y="296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676900" y="4199467"/>
              <a:ext cx="1739900" cy="232833"/>
            </a:xfrm>
            <a:custGeom>
              <a:avLst/>
              <a:gdLst>
                <a:gd name="connsiteX0" fmla="*/ 0 w 1739900"/>
                <a:gd name="connsiteY0" fmla="*/ 152400 h 232833"/>
                <a:gd name="connsiteX1" fmla="*/ 59267 w 1739900"/>
                <a:gd name="connsiteY1" fmla="*/ 169333 h 232833"/>
                <a:gd name="connsiteX2" fmla="*/ 114300 w 1739900"/>
                <a:gd name="connsiteY2" fmla="*/ 228600 h 232833"/>
                <a:gd name="connsiteX3" fmla="*/ 203200 w 1739900"/>
                <a:gd name="connsiteY3" fmla="*/ 228600 h 232833"/>
                <a:gd name="connsiteX4" fmla="*/ 304800 w 1739900"/>
                <a:gd name="connsiteY4" fmla="*/ 215900 h 232833"/>
                <a:gd name="connsiteX5" fmla="*/ 317500 w 1739900"/>
                <a:gd name="connsiteY5" fmla="*/ 143933 h 232833"/>
                <a:gd name="connsiteX6" fmla="*/ 436033 w 1739900"/>
                <a:gd name="connsiteY6" fmla="*/ 127000 h 232833"/>
                <a:gd name="connsiteX7" fmla="*/ 452967 w 1739900"/>
                <a:gd name="connsiteY7" fmla="*/ 93133 h 232833"/>
                <a:gd name="connsiteX8" fmla="*/ 516467 w 1739900"/>
                <a:gd name="connsiteY8" fmla="*/ 122766 h 232833"/>
                <a:gd name="connsiteX9" fmla="*/ 558800 w 1739900"/>
                <a:gd name="connsiteY9" fmla="*/ 88900 h 232833"/>
                <a:gd name="connsiteX10" fmla="*/ 592667 w 1739900"/>
                <a:gd name="connsiteY10" fmla="*/ 84666 h 232833"/>
                <a:gd name="connsiteX11" fmla="*/ 630767 w 1739900"/>
                <a:gd name="connsiteY11" fmla="*/ 4233 h 232833"/>
                <a:gd name="connsiteX12" fmla="*/ 685800 w 1739900"/>
                <a:gd name="connsiteY12" fmla="*/ 4233 h 232833"/>
                <a:gd name="connsiteX13" fmla="*/ 740833 w 1739900"/>
                <a:gd name="connsiteY13" fmla="*/ 25400 h 232833"/>
                <a:gd name="connsiteX14" fmla="*/ 795867 w 1739900"/>
                <a:gd name="connsiteY14" fmla="*/ 0 h 232833"/>
                <a:gd name="connsiteX15" fmla="*/ 859367 w 1739900"/>
                <a:gd name="connsiteY15" fmla="*/ 63500 h 232833"/>
                <a:gd name="connsiteX16" fmla="*/ 939800 w 1739900"/>
                <a:gd name="connsiteY16" fmla="*/ 55033 h 232833"/>
                <a:gd name="connsiteX17" fmla="*/ 973667 w 1739900"/>
                <a:gd name="connsiteY17" fmla="*/ 105833 h 232833"/>
                <a:gd name="connsiteX18" fmla="*/ 999067 w 1739900"/>
                <a:gd name="connsiteY18" fmla="*/ 131233 h 232833"/>
                <a:gd name="connsiteX19" fmla="*/ 1058333 w 1739900"/>
                <a:gd name="connsiteY19" fmla="*/ 131233 h 232833"/>
                <a:gd name="connsiteX20" fmla="*/ 1066800 w 1739900"/>
                <a:gd name="connsiteY20" fmla="*/ 160866 h 232833"/>
                <a:gd name="connsiteX21" fmla="*/ 1104900 w 1739900"/>
                <a:gd name="connsiteY21" fmla="*/ 143933 h 232833"/>
                <a:gd name="connsiteX22" fmla="*/ 1104900 w 1739900"/>
                <a:gd name="connsiteY22" fmla="*/ 143933 h 232833"/>
                <a:gd name="connsiteX23" fmla="*/ 1168400 w 1739900"/>
                <a:gd name="connsiteY23" fmla="*/ 177800 h 232833"/>
                <a:gd name="connsiteX24" fmla="*/ 1231900 w 1739900"/>
                <a:gd name="connsiteY24" fmla="*/ 165100 h 232833"/>
                <a:gd name="connsiteX25" fmla="*/ 1312333 w 1739900"/>
                <a:gd name="connsiteY25" fmla="*/ 182033 h 232833"/>
                <a:gd name="connsiteX26" fmla="*/ 1375833 w 1739900"/>
                <a:gd name="connsiteY26" fmla="*/ 173566 h 232833"/>
                <a:gd name="connsiteX27" fmla="*/ 1426633 w 1739900"/>
                <a:gd name="connsiteY27" fmla="*/ 232833 h 232833"/>
                <a:gd name="connsiteX28" fmla="*/ 1456267 w 1739900"/>
                <a:gd name="connsiteY28" fmla="*/ 232833 h 232833"/>
                <a:gd name="connsiteX29" fmla="*/ 1494367 w 1739900"/>
                <a:gd name="connsiteY29" fmla="*/ 182033 h 232833"/>
                <a:gd name="connsiteX30" fmla="*/ 1663700 w 1739900"/>
                <a:gd name="connsiteY30" fmla="*/ 152400 h 232833"/>
                <a:gd name="connsiteX31" fmla="*/ 1689100 w 1739900"/>
                <a:gd name="connsiteY31" fmla="*/ 101600 h 232833"/>
                <a:gd name="connsiteX32" fmla="*/ 1739900 w 1739900"/>
                <a:gd name="connsiteY32" fmla="*/ 93133 h 2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9900" h="232833">
                  <a:moveTo>
                    <a:pt x="0" y="152400"/>
                  </a:moveTo>
                  <a:lnTo>
                    <a:pt x="59267" y="169333"/>
                  </a:lnTo>
                  <a:cubicBezTo>
                    <a:pt x="107577" y="230819"/>
                    <a:pt x="80709" y="228600"/>
                    <a:pt x="114300" y="228600"/>
                  </a:cubicBezTo>
                  <a:lnTo>
                    <a:pt x="203200" y="228600"/>
                  </a:lnTo>
                  <a:lnTo>
                    <a:pt x="304800" y="215900"/>
                  </a:lnTo>
                  <a:lnTo>
                    <a:pt x="317500" y="143933"/>
                  </a:lnTo>
                  <a:lnTo>
                    <a:pt x="436033" y="127000"/>
                  </a:lnTo>
                  <a:lnTo>
                    <a:pt x="452967" y="93133"/>
                  </a:lnTo>
                  <a:lnTo>
                    <a:pt x="516467" y="122766"/>
                  </a:lnTo>
                  <a:lnTo>
                    <a:pt x="558800" y="88900"/>
                  </a:lnTo>
                  <a:lnTo>
                    <a:pt x="592667" y="84666"/>
                  </a:lnTo>
                  <a:lnTo>
                    <a:pt x="630767" y="4233"/>
                  </a:lnTo>
                  <a:lnTo>
                    <a:pt x="685800" y="4233"/>
                  </a:lnTo>
                  <a:cubicBezTo>
                    <a:pt x="737902" y="25943"/>
                    <a:pt x="718256" y="25400"/>
                    <a:pt x="740833" y="25400"/>
                  </a:cubicBezTo>
                  <a:lnTo>
                    <a:pt x="795867" y="0"/>
                  </a:lnTo>
                  <a:lnTo>
                    <a:pt x="859367" y="63500"/>
                  </a:lnTo>
                  <a:lnTo>
                    <a:pt x="939800" y="55033"/>
                  </a:lnTo>
                  <a:lnTo>
                    <a:pt x="973667" y="105833"/>
                  </a:lnTo>
                  <a:lnTo>
                    <a:pt x="999067" y="131233"/>
                  </a:lnTo>
                  <a:lnTo>
                    <a:pt x="1058333" y="131233"/>
                  </a:lnTo>
                  <a:lnTo>
                    <a:pt x="1066800" y="160866"/>
                  </a:lnTo>
                  <a:lnTo>
                    <a:pt x="1104900" y="143933"/>
                  </a:lnTo>
                  <a:lnTo>
                    <a:pt x="1104900" y="143933"/>
                  </a:lnTo>
                  <a:lnTo>
                    <a:pt x="1168400" y="177800"/>
                  </a:lnTo>
                  <a:lnTo>
                    <a:pt x="1231900" y="165100"/>
                  </a:lnTo>
                  <a:cubicBezTo>
                    <a:pt x="1309477" y="182339"/>
                    <a:pt x="1282080" y="182033"/>
                    <a:pt x="1312333" y="182033"/>
                  </a:cubicBezTo>
                  <a:lnTo>
                    <a:pt x="1375833" y="173566"/>
                  </a:lnTo>
                  <a:lnTo>
                    <a:pt x="1426633" y="232833"/>
                  </a:lnTo>
                  <a:lnTo>
                    <a:pt x="1456267" y="232833"/>
                  </a:lnTo>
                  <a:lnTo>
                    <a:pt x="1494367" y="182033"/>
                  </a:lnTo>
                  <a:lnTo>
                    <a:pt x="1663700" y="152400"/>
                  </a:lnTo>
                  <a:lnTo>
                    <a:pt x="1689100" y="101600"/>
                  </a:lnTo>
                  <a:lnTo>
                    <a:pt x="1739900" y="931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008033" y="4749800"/>
              <a:ext cx="88900" cy="254000"/>
            </a:xfrm>
            <a:custGeom>
              <a:avLst/>
              <a:gdLst>
                <a:gd name="connsiteX0" fmla="*/ 42334 w 88900"/>
                <a:gd name="connsiteY0" fmla="*/ 254000 h 254000"/>
                <a:gd name="connsiteX1" fmla="*/ 88900 w 88900"/>
                <a:gd name="connsiteY1" fmla="*/ 232833 h 254000"/>
                <a:gd name="connsiteX2" fmla="*/ 29634 w 88900"/>
                <a:gd name="connsiteY2" fmla="*/ 182033 h 254000"/>
                <a:gd name="connsiteX3" fmla="*/ 16934 w 88900"/>
                <a:gd name="connsiteY3" fmla="*/ 152400 h 254000"/>
                <a:gd name="connsiteX4" fmla="*/ 21167 w 88900"/>
                <a:gd name="connsiteY4" fmla="*/ 101600 h 254000"/>
                <a:gd name="connsiteX5" fmla="*/ 0 w 88900"/>
                <a:gd name="connsiteY5" fmla="*/ 80433 h 254000"/>
                <a:gd name="connsiteX6" fmla="*/ 0 w 88900"/>
                <a:gd name="connsiteY6" fmla="*/ 55033 h 254000"/>
                <a:gd name="connsiteX7" fmla="*/ 55034 w 88900"/>
                <a:gd name="connsiteY7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254000">
                  <a:moveTo>
                    <a:pt x="42334" y="254000"/>
                  </a:moveTo>
                  <a:lnTo>
                    <a:pt x="88900" y="232833"/>
                  </a:lnTo>
                  <a:cubicBezTo>
                    <a:pt x="27337" y="188860"/>
                    <a:pt x="29634" y="214777"/>
                    <a:pt x="29634" y="182033"/>
                  </a:cubicBezTo>
                  <a:lnTo>
                    <a:pt x="16934" y="152400"/>
                  </a:lnTo>
                  <a:lnTo>
                    <a:pt x="21167" y="101600"/>
                  </a:lnTo>
                  <a:lnTo>
                    <a:pt x="0" y="80433"/>
                  </a:lnTo>
                  <a:lnTo>
                    <a:pt x="0" y="55033"/>
                  </a:lnTo>
                  <a:lnTo>
                    <a:pt x="550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499100" y="4356100"/>
              <a:ext cx="1240367" cy="601133"/>
            </a:xfrm>
            <a:custGeom>
              <a:avLst/>
              <a:gdLst>
                <a:gd name="connsiteX0" fmla="*/ 0 w 1240367"/>
                <a:gd name="connsiteY0" fmla="*/ 304800 h 601133"/>
                <a:gd name="connsiteX1" fmla="*/ 50800 w 1240367"/>
                <a:gd name="connsiteY1" fmla="*/ 313267 h 601133"/>
                <a:gd name="connsiteX2" fmla="*/ 50800 w 1240367"/>
                <a:gd name="connsiteY2" fmla="*/ 347133 h 601133"/>
                <a:gd name="connsiteX3" fmla="*/ 76200 w 1240367"/>
                <a:gd name="connsiteY3" fmla="*/ 406400 h 601133"/>
                <a:gd name="connsiteX4" fmla="*/ 127000 w 1240367"/>
                <a:gd name="connsiteY4" fmla="*/ 440267 h 601133"/>
                <a:gd name="connsiteX5" fmla="*/ 156633 w 1240367"/>
                <a:gd name="connsiteY5" fmla="*/ 478367 h 601133"/>
                <a:gd name="connsiteX6" fmla="*/ 198967 w 1240367"/>
                <a:gd name="connsiteY6" fmla="*/ 491067 h 601133"/>
                <a:gd name="connsiteX7" fmla="*/ 232833 w 1240367"/>
                <a:gd name="connsiteY7" fmla="*/ 558800 h 601133"/>
                <a:gd name="connsiteX8" fmla="*/ 279400 w 1240367"/>
                <a:gd name="connsiteY8" fmla="*/ 567267 h 601133"/>
                <a:gd name="connsiteX9" fmla="*/ 309033 w 1240367"/>
                <a:gd name="connsiteY9" fmla="*/ 596900 h 601133"/>
                <a:gd name="connsiteX10" fmla="*/ 376767 w 1240367"/>
                <a:gd name="connsiteY10" fmla="*/ 584200 h 601133"/>
                <a:gd name="connsiteX11" fmla="*/ 414867 w 1240367"/>
                <a:gd name="connsiteY11" fmla="*/ 601133 h 601133"/>
                <a:gd name="connsiteX12" fmla="*/ 469900 w 1240367"/>
                <a:gd name="connsiteY12" fmla="*/ 558800 h 601133"/>
                <a:gd name="connsiteX13" fmla="*/ 495300 w 1240367"/>
                <a:gd name="connsiteY13" fmla="*/ 558800 h 601133"/>
                <a:gd name="connsiteX14" fmla="*/ 524933 w 1240367"/>
                <a:gd name="connsiteY14" fmla="*/ 550333 h 601133"/>
                <a:gd name="connsiteX15" fmla="*/ 550333 w 1240367"/>
                <a:gd name="connsiteY15" fmla="*/ 529167 h 601133"/>
                <a:gd name="connsiteX16" fmla="*/ 584200 w 1240367"/>
                <a:gd name="connsiteY16" fmla="*/ 533400 h 601133"/>
                <a:gd name="connsiteX17" fmla="*/ 622300 w 1240367"/>
                <a:gd name="connsiteY17" fmla="*/ 486833 h 601133"/>
                <a:gd name="connsiteX18" fmla="*/ 656167 w 1240367"/>
                <a:gd name="connsiteY18" fmla="*/ 482600 h 601133"/>
                <a:gd name="connsiteX19" fmla="*/ 681567 w 1240367"/>
                <a:gd name="connsiteY19" fmla="*/ 495300 h 601133"/>
                <a:gd name="connsiteX20" fmla="*/ 723900 w 1240367"/>
                <a:gd name="connsiteY20" fmla="*/ 491067 h 601133"/>
                <a:gd name="connsiteX21" fmla="*/ 770467 w 1240367"/>
                <a:gd name="connsiteY21" fmla="*/ 503767 h 601133"/>
                <a:gd name="connsiteX22" fmla="*/ 804333 w 1240367"/>
                <a:gd name="connsiteY22" fmla="*/ 491067 h 601133"/>
                <a:gd name="connsiteX23" fmla="*/ 833967 w 1240367"/>
                <a:gd name="connsiteY23" fmla="*/ 503767 h 601133"/>
                <a:gd name="connsiteX24" fmla="*/ 850900 w 1240367"/>
                <a:gd name="connsiteY24" fmla="*/ 465667 h 601133"/>
                <a:gd name="connsiteX25" fmla="*/ 897467 w 1240367"/>
                <a:gd name="connsiteY25" fmla="*/ 465667 h 601133"/>
                <a:gd name="connsiteX26" fmla="*/ 952500 w 1240367"/>
                <a:gd name="connsiteY26" fmla="*/ 423333 h 601133"/>
                <a:gd name="connsiteX27" fmla="*/ 952500 w 1240367"/>
                <a:gd name="connsiteY27" fmla="*/ 355600 h 601133"/>
                <a:gd name="connsiteX28" fmla="*/ 990600 w 1240367"/>
                <a:gd name="connsiteY28" fmla="*/ 330200 h 601133"/>
                <a:gd name="connsiteX29" fmla="*/ 1011767 w 1240367"/>
                <a:gd name="connsiteY29" fmla="*/ 283633 h 601133"/>
                <a:gd name="connsiteX30" fmla="*/ 1011767 w 1240367"/>
                <a:gd name="connsiteY30" fmla="*/ 245533 h 601133"/>
                <a:gd name="connsiteX31" fmla="*/ 1066800 w 1240367"/>
                <a:gd name="connsiteY31" fmla="*/ 194733 h 601133"/>
                <a:gd name="connsiteX32" fmla="*/ 1083733 w 1240367"/>
                <a:gd name="connsiteY32" fmla="*/ 110067 h 601133"/>
                <a:gd name="connsiteX33" fmla="*/ 1134533 w 1240367"/>
                <a:gd name="connsiteY33" fmla="*/ 63500 h 601133"/>
                <a:gd name="connsiteX34" fmla="*/ 1181100 w 1240367"/>
                <a:gd name="connsiteY34" fmla="*/ 59267 h 601133"/>
                <a:gd name="connsiteX35" fmla="*/ 1206500 w 1240367"/>
                <a:gd name="connsiteY35" fmla="*/ 59267 h 601133"/>
                <a:gd name="connsiteX36" fmla="*/ 1240367 w 1240367"/>
                <a:gd name="connsiteY36" fmla="*/ 0 h 6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40367" h="601133">
                  <a:moveTo>
                    <a:pt x="0" y="304800"/>
                  </a:moveTo>
                  <a:lnTo>
                    <a:pt x="50800" y="313267"/>
                  </a:lnTo>
                  <a:lnTo>
                    <a:pt x="50800" y="347133"/>
                  </a:lnTo>
                  <a:lnTo>
                    <a:pt x="76200" y="406400"/>
                  </a:lnTo>
                  <a:lnTo>
                    <a:pt x="127000" y="440267"/>
                  </a:lnTo>
                  <a:cubicBezTo>
                    <a:pt x="153183" y="479541"/>
                    <a:pt x="137136" y="478367"/>
                    <a:pt x="156633" y="478367"/>
                  </a:cubicBezTo>
                  <a:cubicBezTo>
                    <a:pt x="200277" y="495824"/>
                    <a:pt x="198967" y="510498"/>
                    <a:pt x="198967" y="491067"/>
                  </a:cubicBezTo>
                  <a:lnTo>
                    <a:pt x="232833" y="558800"/>
                  </a:lnTo>
                  <a:lnTo>
                    <a:pt x="279400" y="567267"/>
                  </a:lnTo>
                  <a:lnTo>
                    <a:pt x="309033" y="596900"/>
                  </a:lnTo>
                  <a:lnTo>
                    <a:pt x="376767" y="584200"/>
                  </a:lnTo>
                  <a:lnTo>
                    <a:pt x="414867" y="601133"/>
                  </a:lnTo>
                  <a:lnTo>
                    <a:pt x="469900" y="558800"/>
                  </a:lnTo>
                  <a:lnTo>
                    <a:pt x="495300" y="558800"/>
                  </a:lnTo>
                  <a:lnTo>
                    <a:pt x="524933" y="550333"/>
                  </a:lnTo>
                  <a:lnTo>
                    <a:pt x="550333" y="529167"/>
                  </a:lnTo>
                  <a:lnTo>
                    <a:pt x="584200" y="533400"/>
                  </a:lnTo>
                  <a:lnTo>
                    <a:pt x="622300" y="486833"/>
                  </a:lnTo>
                  <a:lnTo>
                    <a:pt x="656167" y="482600"/>
                  </a:lnTo>
                  <a:lnTo>
                    <a:pt x="681567" y="495300"/>
                  </a:lnTo>
                  <a:lnTo>
                    <a:pt x="723900" y="491067"/>
                  </a:lnTo>
                  <a:lnTo>
                    <a:pt x="770467" y="503767"/>
                  </a:lnTo>
                  <a:lnTo>
                    <a:pt x="804333" y="491067"/>
                  </a:lnTo>
                  <a:lnTo>
                    <a:pt x="833967" y="503767"/>
                  </a:lnTo>
                  <a:lnTo>
                    <a:pt x="850900" y="465667"/>
                  </a:lnTo>
                  <a:lnTo>
                    <a:pt x="897467" y="465667"/>
                  </a:lnTo>
                  <a:lnTo>
                    <a:pt x="952500" y="423333"/>
                  </a:lnTo>
                  <a:lnTo>
                    <a:pt x="952500" y="355600"/>
                  </a:lnTo>
                  <a:lnTo>
                    <a:pt x="990600" y="330200"/>
                  </a:lnTo>
                  <a:lnTo>
                    <a:pt x="1011767" y="283633"/>
                  </a:lnTo>
                  <a:lnTo>
                    <a:pt x="1011767" y="245533"/>
                  </a:lnTo>
                  <a:lnTo>
                    <a:pt x="1066800" y="194733"/>
                  </a:lnTo>
                  <a:lnTo>
                    <a:pt x="1083733" y="110067"/>
                  </a:lnTo>
                  <a:lnTo>
                    <a:pt x="1134533" y="63500"/>
                  </a:lnTo>
                  <a:lnTo>
                    <a:pt x="1181100" y="59267"/>
                  </a:lnTo>
                  <a:lnTo>
                    <a:pt x="1206500" y="59267"/>
                  </a:lnTo>
                  <a:lnTo>
                    <a:pt x="12403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248400" y="4851400"/>
              <a:ext cx="1515533" cy="647700"/>
            </a:xfrm>
            <a:custGeom>
              <a:avLst/>
              <a:gdLst>
                <a:gd name="connsiteX0" fmla="*/ 1515533 w 1515533"/>
                <a:gd name="connsiteY0" fmla="*/ 630767 h 647700"/>
                <a:gd name="connsiteX1" fmla="*/ 1422400 w 1515533"/>
                <a:gd name="connsiteY1" fmla="*/ 605367 h 647700"/>
                <a:gd name="connsiteX2" fmla="*/ 1392767 w 1515533"/>
                <a:gd name="connsiteY2" fmla="*/ 558800 h 647700"/>
                <a:gd name="connsiteX3" fmla="*/ 1358900 w 1515533"/>
                <a:gd name="connsiteY3" fmla="*/ 554567 h 647700"/>
                <a:gd name="connsiteX4" fmla="*/ 1299633 w 1515533"/>
                <a:gd name="connsiteY4" fmla="*/ 546100 h 647700"/>
                <a:gd name="connsiteX5" fmla="*/ 1257300 w 1515533"/>
                <a:gd name="connsiteY5" fmla="*/ 516467 h 647700"/>
                <a:gd name="connsiteX6" fmla="*/ 1058333 w 1515533"/>
                <a:gd name="connsiteY6" fmla="*/ 567267 h 647700"/>
                <a:gd name="connsiteX7" fmla="*/ 1016000 w 1515533"/>
                <a:gd name="connsiteY7" fmla="*/ 622300 h 647700"/>
                <a:gd name="connsiteX8" fmla="*/ 931333 w 1515533"/>
                <a:gd name="connsiteY8" fmla="*/ 647700 h 647700"/>
                <a:gd name="connsiteX9" fmla="*/ 889000 w 1515533"/>
                <a:gd name="connsiteY9" fmla="*/ 630767 h 647700"/>
                <a:gd name="connsiteX10" fmla="*/ 825500 w 1515533"/>
                <a:gd name="connsiteY10" fmla="*/ 635000 h 647700"/>
                <a:gd name="connsiteX11" fmla="*/ 757767 w 1515533"/>
                <a:gd name="connsiteY11" fmla="*/ 618067 h 647700"/>
                <a:gd name="connsiteX12" fmla="*/ 715433 w 1515533"/>
                <a:gd name="connsiteY12" fmla="*/ 639233 h 647700"/>
                <a:gd name="connsiteX13" fmla="*/ 571500 w 1515533"/>
                <a:gd name="connsiteY13" fmla="*/ 592667 h 647700"/>
                <a:gd name="connsiteX14" fmla="*/ 508000 w 1515533"/>
                <a:gd name="connsiteY14" fmla="*/ 605367 h 647700"/>
                <a:gd name="connsiteX15" fmla="*/ 474133 w 1515533"/>
                <a:gd name="connsiteY15" fmla="*/ 588433 h 647700"/>
                <a:gd name="connsiteX16" fmla="*/ 474133 w 1515533"/>
                <a:gd name="connsiteY16" fmla="*/ 563033 h 647700"/>
                <a:gd name="connsiteX17" fmla="*/ 516467 w 1515533"/>
                <a:gd name="connsiteY17" fmla="*/ 533400 h 647700"/>
                <a:gd name="connsiteX18" fmla="*/ 440267 w 1515533"/>
                <a:gd name="connsiteY18" fmla="*/ 495300 h 647700"/>
                <a:gd name="connsiteX19" fmla="*/ 414867 w 1515533"/>
                <a:gd name="connsiteY19" fmla="*/ 452967 h 647700"/>
                <a:gd name="connsiteX20" fmla="*/ 419100 w 1515533"/>
                <a:gd name="connsiteY20" fmla="*/ 419100 h 647700"/>
                <a:gd name="connsiteX21" fmla="*/ 465667 w 1515533"/>
                <a:gd name="connsiteY21" fmla="*/ 414867 h 647700"/>
                <a:gd name="connsiteX22" fmla="*/ 402167 w 1515533"/>
                <a:gd name="connsiteY22" fmla="*/ 372533 h 647700"/>
                <a:gd name="connsiteX23" fmla="*/ 351367 w 1515533"/>
                <a:gd name="connsiteY23" fmla="*/ 436033 h 647700"/>
                <a:gd name="connsiteX24" fmla="*/ 309033 w 1515533"/>
                <a:gd name="connsiteY24" fmla="*/ 393700 h 647700"/>
                <a:gd name="connsiteX25" fmla="*/ 249767 w 1515533"/>
                <a:gd name="connsiteY25" fmla="*/ 389467 h 647700"/>
                <a:gd name="connsiteX26" fmla="*/ 228600 w 1515533"/>
                <a:gd name="connsiteY26" fmla="*/ 359833 h 647700"/>
                <a:gd name="connsiteX27" fmla="*/ 228600 w 1515533"/>
                <a:gd name="connsiteY27" fmla="*/ 359833 h 647700"/>
                <a:gd name="connsiteX28" fmla="*/ 245533 w 1515533"/>
                <a:gd name="connsiteY28" fmla="*/ 330200 h 647700"/>
                <a:gd name="connsiteX29" fmla="*/ 224367 w 1515533"/>
                <a:gd name="connsiteY29" fmla="*/ 283633 h 647700"/>
                <a:gd name="connsiteX30" fmla="*/ 224367 w 1515533"/>
                <a:gd name="connsiteY30" fmla="*/ 232833 h 647700"/>
                <a:gd name="connsiteX31" fmla="*/ 165100 w 1515533"/>
                <a:gd name="connsiteY31" fmla="*/ 224367 h 647700"/>
                <a:gd name="connsiteX32" fmla="*/ 122767 w 1515533"/>
                <a:gd name="connsiteY32" fmla="*/ 203200 h 647700"/>
                <a:gd name="connsiteX33" fmla="*/ 105833 w 1515533"/>
                <a:gd name="connsiteY33" fmla="*/ 165100 h 647700"/>
                <a:gd name="connsiteX34" fmla="*/ 101600 w 1515533"/>
                <a:gd name="connsiteY34" fmla="*/ 88900 h 647700"/>
                <a:gd name="connsiteX35" fmla="*/ 71967 w 1515533"/>
                <a:gd name="connsiteY35" fmla="*/ 80433 h 647700"/>
                <a:gd name="connsiteX36" fmla="*/ 50800 w 1515533"/>
                <a:gd name="connsiteY36" fmla="*/ 67733 h 647700"/>
                <a:gd name="connsiteX37" fmla="*/ 8467 w 1515533"/>
                <a:gd name="connsiteY37" fmla="*/ 50800 h 647700"/>
                <a:gd name="connsiteX38" fmla="*/ 0 w 1515533"/>
                <a:gd name="connsiteY38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15533" h="647700">
                  <a:moveTo>
                    <a:pt x="1515533" y="630767"/>
                  </a:moveTo>
                  <a:lnTo>
                    <a:pt x="1422400" y="605367"/>
                  </a:lnTo>
                  <a:lnTo>
                    <a:pt x="1392767" y="558800"/>
                  </a:lnTo>
                  <a:lnTo>
                    <a:pt x="1358900" y="554567"/>
                  </a:lnTo>
                  <a:lnTo>
                    <a:pt x="1299633" y="546100"/>
                  </a:lnTo>
                  <a:lnTo>
                    <a:pt x="1257300" y="516467"/>
                  </a:lnTo>
                  <a:lnTo>
                    <a:pt x="1058333" y="567267"/>
                  </a:lnTo>
                  <a:lnTo>
                    <a:pt x="1016000" y="622300"/>
                  </a:lnTo>
                  <a:lnTo>
                    <a:pt x="931333" y="647700"/>
                  </a:lnTo>
                  <a:lnTo>
                    <a:pt x="889000" y="630767"/>
                  </a:lnTo>
                  <a:lnTo>
                    <a:pt x="825500" y="635000"/>
                  </a:lnTo>
                  <a:lnTo>
                    <a:pt x="757767" y="618067"/>
                  </a:lnTo>
                  <a:cubicBezTo>
                    <a:pt x="718433" y="639918"/>
                    <a:pt x="734195" y="639233"/>
                    <a:pt x="715433" y="639233"/>
                  </a:cubicBezTo>
                  <a:lnTo>
                    <a:pt x="571500" y="592667"/>
                  </a:lnTo>
                  <a:lnTo>
                    <a:pt x="508000" y="605367"/>
                  </a:lnTo>
                  <a:lnTo>
                    <a:pt x="474133" y="588433"/>
                  </a:lnTo>
                  <a:lnTo>
                    <a:pt x="474133" y="563033"/>
                  </a:lnTo>
                  <a:lnTo>
                    <a:pt x="516467" y="533400"/>
                  </a:lnTo>
                  <a:lnTo>
                    <a:pt x="440267" y="495300"/>
                  </a:lnTo>
                  <a:lnTo>
                    <a:pt x="414867" y="452967"/>
                  </a:lnTo>
                  <a:lnTo>
                    <a:pt x="419100" y="419100"/>
                  </a:lnTo>
                  <a:lnTo>
                    <a:pt x="465667" y="414867"/>
                  </a:lnTo>
                  <a:lnTo>
                    <a:pt x="402167" y="372533"/>
                  </a:lnTo>
                  <a:lnTo>
                    <a:pt x="351367" y="436033"/>
                  </a:lnTo>
                  <a:lnTo>
                    <a:pt x="309033" y="393700"/>
                  </a:lnTo>
                  <a:lnTo>
                    <a:pt x="249767" y="389467"/>
                  </a:lnTo>
                  <a:lnTo>
                    <a:pt x="228600" y="359833"/>
                  </a:lnTo>
                  <a:lnTo>
                    <a:pt x="228600" y="359833"/>
                  </a:lnTo>
                  <a:lnTo>
                    <a:pt x="245533" y="330200"/>
                  </a:lnTo>
                  <a:lnTo>
                    <a:pt x="224367" y="283633"/>
                  </a:lnTo>
                  <a:lnTo>
                    <a:pt x="224367" y="232833"/>
                  </a:lnTo>
                  <a:lnTo>
                    <a:pt x="165100" y="224367"/>
                  </a:lnTo>
                  <a:lnTo>
                    <a:pt x="122767" y="203200"/>
                  </a:lnTo>
                  <a:lnTo>
                    <a:pt x="105833" y="165100"/>
                  </a:lnTo>
                  <a:lnTo>
                    <a:pt x="101600" y="88900"/>
                  </a:lnTo>
                  <a:lnTo>
                    <a:pt x="71967" y="80433"/>
                  </a:lnTo>
                  <a:lnTo>
                    <a:pt x="50800" y="67733"/>
                  </a:lnTo>
                  <a:lnTo>
                    <a:pt x="8467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6087533" y="5761567"/>
              <a:ext cx="224367" cy="228600"/>
            </a:xfrm>
            <a:custGeom>
              <a:avLst/>
              <a:gdLst>
                <a:gd name="connsiteX0" fmla="*/ 0 w 224367"/>
                <a:gd name="connsiteY0" fmla="*/ 177800 h 228600"/>
                <a:gd name="connsiteX1" fmla="*/ 12700 w 224367"/>
                <a:gd name="connsiteY1" fmla="*/ 114300 h 228600"/>
                <a:gd name="connsiteX2" fmla="*/ 12700 w 224367"/>
                <a:gd name="connsiteY2" fmla="*/ 67733 h 228600"/>
                <a:gd name="connsiteX3" fmla="*/ 55034 w 224367"/>
                <a:gd name="connsiteY3" fmla="*/ 0 h 228600"/>
                <a:gd name="connsiteX4" fmla="*/ 105834 w 224367"/>
                <a:gd name="connsiteY4" fmla="*/ 25400 h 228600"/>
                <a:gd name="connsiteX5" fmla="*/ 148167 w 224367"/>
                <a:gd name="connsiteY5" fmla="*/ 33866 h 228600"/>
                <a:gd name="connsiteX6" fmla="*/ 190500 w 224367"/>
                <a:gd name="connsiteY6" fmla="*/ 76200 h 228600"/>
                <a:gd name="connsiteX7" fmla="*/ 224367 w 224367"/>
                <a:gd name="connsiteY7" fmla="*/ 122766 h 228600"/>
                <a:gd name="connsiteX8" fmla="*/ 224367 w 224367"/>
                <a:gd name="connsiteY8" fmla="*/ 122766 h 228600"/>
                <a:gd name="connsiteX9" fmla="*/ 215900 w 224367"/>
                <a:gd name="connsiteY9" fmla="*/ 190500 h 228600"/>
                <a:gd name="connsiteX10" fmla="*/ 220134 w 224367"/>
                <a:gd name="connsiteY10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367" h="228600">
                  <a:moveTo>
                    <a:pt x="0" y="177800"/>
                  </a:moveTo>
                  <a:lnTo>
                    <a:pt x="12700" y="114300"/>
                  </a:lnTo>
                  <a:lnTo>
                    <a:pt x="12700" y="67733"/>
                  </a:lnTo>
                  <a:lnTo>
                    <a:pt x="55034" y="0"/>
                  </a:lnTo>
                  <a:lnTo>
                    <a:pt x="105834" y="25400"/>
                  </a:lnTo>
                  <a:lnTo>
                    <a:pt x="148167" y="33866"/>
                  </a:lnTo>
                  <a:lnTo>
                    <a:pt x="190500" y="76200"/>
                  </a:lnTo>
                  <a:lnTo>
                    <a:pt x="224367" y="122766"/>
                  </a:lnTo>
                  <a:lnTo>
                    <a:pt x="224367" y="122766"/>
                  </a:lnTo>
                  <a:lnTo>
                    <a:pt x="215900" y="190500"/>
                  </a:lnTo>
                  <a:lnTo>
                    <a:pt x="220134" y="228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6629400" y="5350933"/>
              <a:ext cx="122767" cy="639234"/>
            </a:xfrm>
            <a:custGeom>
              <a:avLst/>
              <a:gdLst>
                <a:gd name="connsiteX0" fmla="*/ 110067 w 122767"/>
                <a:gd name="connsiteY0" fmla="*/ 639234 h 639234"/>
                <a:gd name="connsiteX1" fmla="*/ 122767 w 122767"/>
                <a:gd name="connsiteY1" fmla="*/ 605367 h 639234"/>
                <a:gd name="connsiteX2" fmla="*/ 105833 w 122767"/>
                <a:gd name="connsiteY2" fmla="*/ 546100 h 639234"/>
                <a:gd name="connsiteX3" fmla="*/ 42333 w 122767"/>
                <a:gd name="connsiteY3" fmla="*/ 529167 h 639234"/>
                <a:gd name="connsiteX4" fmla="*/ 0 w 122767"/>
                <a:gd name="connsiteY4" fmla="*/ 469900 h 639234"/>
                <a:gd name="connsiteX5" fmla="*/ 38100 w 122767"/>
                <a:gd name="connsiteY5" fmla="*/ 355600 h 639234"/>
                <a:gd name="connsiteX6" fmla="*/ 84667 w 122767"/>
                <a:gd name="connsiteY6" fmla="*/ 338667 h 639234"/>
                <a:gd name="connsiteX7" fmla="*/ 122767 w 122767"/>
                <a:gd name="connsiteY7" fmla="*/ 258234 h 639234"/>
                <a:gd name="connsiteX8" fmla="*/ 29633 w 122767"/>
                <a:gd name="connsiteY8" fmla="*/ 190500 h 639234"/>
                <a:gd name="connsiteX9" fmla="*/ 4233 w 122767"/>
                <a:gd name="connsiteY9" fmla="*/ 80434 h 639234"/>
                <a:gd name="connsiteX10" fmla="*/ 16933 w 122767"/>
                <a:gd name="connsiteY10" fmla="*/ 38100 h 639234"/>
                <a:gd name="connsiteX11" fmla="*/ 55033 w 122767"/>
                <a:gd name="connsiteY11" fmla="*/ 38100 h 639234"/>
                <a:gd name="connsiteX12" fmla="*/ 63500 w 122767"/>
                <a:gd name="connsiteY12" fmla="*/ 0 h 63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767" h="639234">
                  <a:moveTo>
                    <a:pt x="110067" y="639234"/>
                  </a:moveTo>
                  <a:lnTo>
                    <a:pt x="122767" y="605367"/>
                  </a:lnTo>
                  <a:lnTo>
                    <a:pt x="105833" y="546100"/>
                  </a:lnTo>
                  <a:lnTo>
                    <a:pt x="42333" y="529167"/>
                  </a:lnTo>
                  <a:lnTo>
                    <a:pt x="0" y="469900"/>
                  </a:lnTo>
                  <a:lnTo>
                    <a:pt x="38100" y="355600"/>
                  </a:lnTo>
                  <a:lnTo>
                    <a:pt x="84667" y="338667"/>
                  </a:lnTo>
                  <a:lnTo>
                    <a:pt x="122767" y="258234"/>
                  </a:lnTo>
                  <a:lnTo>
                    <a:pt x="29633" y="190500"/>
                  </a:lnTo>
                  <a:lnTo>
                    <a:pt x="4233" y="80434"/>
                  </a:lnTo>
                  <a:lnTo>
                    <a:pt x="16933" y="38100"/>
                  </a:lnTo>
                  <a:lnTo>
                    <a:pt x="55033" y="38100"/>
                  </a:lnTo>
                  <a:lnTo>
                    <a:pt x="635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7404100" y="4102100"/>
              <a:ext cx="635000" cy="241300"/>
            </a:xfrm>
            <a:custGeom>
              <a:avLst/>
              <a:gdLst>
                <a:gd name="connsiteX0" fmla="*/ 0 w 635000"/>
                <a:gd name="connsiteY0" fmla="*/ 177800 h 241300"/>
                <a:gd name="connsiteX1" fmla="*/ 31750 w 635000"/>
                <a:gd name="connsiteY1" fmla="*/ 139700 h 241300"/>
                <a:gd name="connsiteX2" fmla="*/ 82550 w 635000"/>
                <a:gd name="connsiteY2" fmla="*/ 139700 h 241300"/>
                <a:gd name="connsiteX3" fmla="*/ 158750 w 635000"/>
                <a:gd name="connsiteY3" fmla="*/ 146050 h 241300"/>
                <a:gd name="connsiteX4" fmla="*/ 203200 w 635000"/>
                <a:gd name="connsiteY4" fmla="*/ 88900 h 241300"/>
                <a:gd name="connsiteX5" fmla="*/ 234950 w 635000"/>
                <a:gd name="connsiteY5" fmla="*/ 0 h 241300"/>
                <a:gd name="connsiteX6" fmla="*/ 285750 w 635000"/>
                <a:gd name="connsiteY6" fmla="*/ 31750 h 241300"/>
                <a:gd name="connsiteX7" fmla="*/ 393700 w 635000"/>
                <a:gd name="connsiteY7" fmla="*/ 44450 h 241300"/>
                <a:gd name="connsiteX8" fmla="*/ 482600 w 635000"/>
                <a:gd name="connsiteY8" fmla="*/ 82550 h 241300"/>
                <a:gd name="connsiteX9" fmla="*/ 552450 w 635000"/>
                <a:gd name="connsiteY9" fmla="*/ 133350 h 241300"/>
                <a:gd name="connsiteX10" fmla="*/ 635000 w 635000"/>
                <a:gd name="connsiteY10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0" h="241300">
                  <a:moveTo>
                    <a:pt x="0" y="177800"/>
                  </a:moveTo>
                  <a:lnTo>
                    <a:pt x="31750" y="139700"/>
                  </a:lnTo>
                  <a:lnTo>
                    <a:pt x="82550" y="139700"/>
                  </a:lnTo>
                  <a:lnTo>
                    <a:pt x="158750" y="146050"/>
                  </a:lnTo>
                  <a:lnTo>
                    <a:pt x="203200" y="88900"/>
                  </a:lnTo>
                  <a:lnTo>
                    <a:pt x="234950" y="0"/>
                  </a:lnTo>
                  <a:lnTo>
                    <a:pt x="285750" y="31750"/>
                  </a:lnTo>
                  <a:lnTo>
                    <a:pt x="393700" y="44450"/>
                  </a:lnTo>
                  <a:lnTo>
                    <a:pt x="482600" y="82550"/>
                  </a:lnTo>
                  <a:lnTo>
                    <a:pt x="552450" y="133350"/>
                  </a:lnTo>
                  <a:lnTo>
                    <a:pt x="635000" y="2413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6394450" y="1282700"/>
              <a:ext cx="1314450" cy="806450"/>
            </a:xfrm>
            <a:custGeom>
              <a:avLst/>
              <a:gdLst>
                <a:gd name="connsiteX0" fmla="*/ 596900 w 1314450"/>
                <a:gd name="connsiteY0" fmla="*/ 69850 h 806450"/>
                <a:gd name="connsiteX1" fmla="*/ 679450 w 1314450"/>
                <a:gd name="connsiteY1" fmla="*/ 38100 h 806450"/>
                <a:gd name="connsiteX2" fmla="*/ 755650 w 1314450"/>
                <a:gd name="connsiteY2" fmla="*/ 0 h 806450"/>
                <a:gd name="connsiteX3" fmla="*/ 850900 w 1314450"/>
                <a:gd name="connsiteY3" fmla="*/ 63500 h 806450"/>
                <a:gd name="connsiteX4" fmla="*/ 927100 w 1314450"/>
                <a:gd name="connsiteY4" fmla="*/ 82550 h 806450"/>
                <a:gd name="connsiteX5" fmla="*/ 927100 w 1314450"/>
                <a:gd name="connsiteY5" fmla="*/ 82550 h 806450"/>
                <a:gd name="connsiteX6" fmla="*/ 958850 w 1314450"/>
                <a:gd name="connsiteY6" fmla="*/ 165100 h 806450"/>
                <a:gd name="connsiteX7" fmla="*/ 1016000 w 1314450"/>
                <a:gd name="connsiteY7" fmla="*/ 190500 h 806450"/>
                <a:gd name="connsiteX8" fmla="*/ 1060450 w 1314450"/>
                <a:gd name="connsiteY8" fmla="*/ 152400 h 806450"/>
                <a:gd name="connsiteX9" fmla="*/ 1149350 w 1314450"/>
                <a:gd name="connsiteY9" fmla="*/ 196850 h 806450"/>
                <a:gd name="connsiteX10" fmla="*/ 1149350 w 1314450"/>
                <a:gd name="connsiteY10" fmla="*/ 196850 h 806450"/>
                <a:gd name="connsiteX11" fmla="*/ 1149350 w 1314450"/>
                <a:gd name="connsiteY11" fmla="*/ 196850 h 806450"/>
                <a:gd name="connsiteX12" fmla="*/ 1200150 w 1314450"/>
                <a:gd name="connsiteY12" fmla="*/ 190500 h 806450"/>
                <a:gd name="connsiteX13" fmla="*/ 1200150 w 1314450"/>
                <a:gd name="connsiteY13" fmla="*/ 190500 h 806450"/>
                <a:gd name="connsiteX14" fmla="*/ 1200150 w 1314450"/>
                <a:gd name="connsiteY14" fmla="*/ 190500 h 806450"/>
                <a:gd name="connsiteX15" fmla="*/ 1174750 w 1314450"/>
                <a:gd name="connsiteY15" fmla="*/ 222250 h 806450"/>
                <a:gd name="connsiteX16" fmla="*/ 1244600 w 1314450"/>
                <a:gd name="connsiteY16" fmla="*/ 273050 h 806450"/>
                <a:gd name="connsiteX17" fmla="*/ 1231900 w 1314450"/>
                <a:gd name="connsiteY17" fmla="*/ 330200 h 806450"/>
                <a:gd name="connsiteX18" fmla="*/ 1219200 w 1314450"/>
                <a:gd name="connsiteY18" fmla="*/ 412750 h 806450"/>
                <a:gd name="connsiteX19" fmla="*/ 1257300 w 1314450"/>
                <a:gd name="connsiteY19" fmla="*/ 412750 h 806450"/>
                <a:gd name="connsiteX20" fmla="*/ 1263650 w 1314450"/>
                <a:gd name="connsiteY20" fmla="*/ 463550 h 806450"/>
                <a:gd name="connsiteX21" fmla="*/ 1289050 w 1314450"/>
                <a:gd name="connsiteY21" fmla="*/ 514350 h 806450"/>
                <a:gd name="connsiteX22" fmla="*/ 1314450 w 1314450"/>
                <a:gd name="connsiteY22" fmla="*/ 603250 h 806450"/>
                <a:gd name="connsiteX23" fmla="*/ 1282700 w 1314450"/>
                <a:gd name="connsiteY23" fmla="*/ 654050 h 806450"/>
                <a:gd name="connsiteX24" fmla="*/ 1212850 w 1314450"/>
                <a:gd name="connsiteY24" fmla="*/ 711200 h 806450"/>
                <a:gd name="connsiteX25" fmla="*/ 1200150 w 1314450"/>
                <a:gd name="connsiteY25" fmla="*/ 762000 h 806450"/>
                <a:gd name="connsiteX26" fmla="*/ 1130300 w 1314450"/>
                <a:gd name="connsiteY26" fmla="*/ 762000 h 806450"/>
                <a:gd name="connsiteX27" fmla="*/ 1098550 w 1314450"/>
                <a:gd name="connsiteY27" fmla="*/ 742950 h 806450"/>
                <a:gd name="connsiteX28" fmla="*/ 1041400 w 1314450"/>
                <a:gd name="connsiteY28" fmla="*/ 806450 h 806450"/>
                <a:gd name="connsiteX29" fmla="*/ 977900 w 1314450"/>
                <a:gd name="connsiteY29" fmla="*/ 793750 h 806450"/>
                <a:gd name="connsiteX30" fmla="*/ 908050 w 1314450"/>
                <a:gd name="connsiteY30" fmla="*/ 704850 h 806450"/>
                <a:gd name="connsiteX31" fmla="*/ 825500 w 1314450"/>
                <a:gd name="connsiteY31" fmla="*/ 647700 h 806450"/>
                <a:gd name="connsiteX32" fmla="*/ 723900 w 1314450"/>
                <a:gd name="connsiteY32" fmla="*/ 635000 h 806450"/>
                <a:gd name="connsiteX33" fmla="*/ 685800 w 1314450"/>
                <a:gd name="connsiteY33" fmla="*/ 552450 h 806450"/>
                <a:gd name="connsiteX34" fmla="*/ 641350 w 1314450"/>
                <a:gd name="connsiteY34" fmla="*/ 584200 h 806450"/>
                <a:gd name="connsiteX35" fmla="*/ 615950 w 1314450"/>
                <a:gd name="connsiteY35" fmla="*/ 615950 h 806450"/>
                <a:gd name="connsiteX36" fmla="*/ 546100 w 1314450"/>
                <a:gd name="connsiteY36" fmla="*/ 615950 h 806450"/>
                <a:gd name="connsiteX37" fmla="*/ 482600 w 1314450"/>
                <a:gd name="connsiteY37" fmla="*/ 577850 h 806450"/>
                <a:gd name="connsiteX38" fmla="*/ 393700 w 1314450"/>
                <a:gd name="connsiteY38" fmla="*/ 571500 h 806450"/>
                <a:gd name="connsiteX39" fmla="*/ 393700 w 1314450"/>
                <a:gd name="connsiteY39" fmla="*/ 571500 h 806450"/>
                <a:gd name="connsiteX40" fmla="*/ 311150 w 1314450"/>
                <a:gd name="connsiteY40" fmla="*/ 571500 h 806450"/>
                <a:gd name="connsiteX41" fmla="*/ 215900 w 1314450"/>
                <a:gd name="connsiteY41" fmla="*/ 558800 h 806450"/>
                <a:gd name="connsiteX42" fmla="*/ 127000 w 1314450"/>
                <a:gd name="connsiteY42" fmla="*/ 590550 h 806450"/>
                <a:gd name="connsiteX43" fmla="*/ 31750 w 1314450"/>
                <a:gd name="connsiteY43" fmla="*/ 641350 h 806450"/>
                <a:gd name="connsiteX44" fmla="*/ 0 w 1314450"/>
                <a:gd name="connsiteY44" fmla="*/ 679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14450" h="806450">
                  <a:moveTo>
                    <a:pt x="596900" y="69850"/>
                  </a:moveTo>
                  <a:lnTo>
                    <a:pt x="679450" y="38100"/>
                  </a:lnTo>
                  <a:lnTo>
                    <a:pt x="755650" y="0"/>
                  </a:lnTo>
                  <a:lnTo>
                    <a:pt x="850900" y="63500"/>
                  </a:lnTo>
                  <a:lnTo>
                    <a:pt x="927100" y="82550"/>
                  </a:lnTo>
                  <a:lnTo>
                    <a:pt x="927100" y="82550"/>
                  </a:lnTo>
                  <a:lnTo>
                    <a:pt x="958850" y="165100"/>
                  </a:lnTo>
                  <a:lnTo>
                    <a:pt x="1016000" y="190500"/>
                  </a:lnTo>
                  <a:lnTo>
                    <a:pt x="1060450" y="15240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174750" y="222250"/>
                  </a:lnTo>
                  <a:lnTo>
                    <a:pt x="1244600" y="273050"/>
                  </a:lnTo>
                  <a:lnTo>
                    <a:pt x="1231900" y="330200"/>
                  </a:lnTo>
                  <a:lnTo>
                    <a:pt x="1219200" y="412750"/>
                  </a:lnTo>
                  <a:lnTo>
                    <a:pt x="1257300" y="412750"/>
                  </a:lnTo>
                  <a:lnTo>
                    <a:pt x="1263650" y="463550"/>
                  </a:lnTo>
                  <a:lnTo>
                    <a:pt x="1289050" y="514350"/>
                  </a:lnTo>
                  <a:lnTo>
                    <a:pt x="1314450" y="603250"/>
                  </a:lnTo>
                  <a:lnTo>
                    <a:pt x="1282700" y="654050"/>
                  </a:lnTo>
                  <a:lnTo>
                    <a:pt x="1212850" y="711200"/>
                  </a:lnTo>
                  <a:lnTo>
                    <a:pt x="1200150" y="762000"/>
                  </a:lnTo>
                  <a:lnTo>
                    <a:pt x="1130300" y="762000"/>
                  </a:lnTo>
                  <a:lnTo>
                    <a:pt x="1098550" y="742950"/>
                  </a:lnTo>
                  <a:lnTo>
                    <a:pt x="1041400" y="806450"/>
                  </a:lnTo>
                  <a:lnTo>
                    <a:pt x="977900" y="793750"/>
                  </a:lnTo>
                  <a:lnTo>
                    <a:pt x="908050" y="704850"/>
                  </a:lnTo>
                  <a:lnTo>
                    <a:pt x="825500" y="647700"/>
                  </a:lnTo>
                  <a:lnTo>
                    <a:pt x="723900" y="635000"/>
                  </a:lnTo>
                  <a:lnTo>
                    <a:pt x="685800" y="552450"/>
                  </a:lnTo>
                  <a:lnTo>
                    <a:pt x="641350" y="584200"/>
                  </a:lnTo>
                  <a:lnTo>
                    <a:pt x="615950" y="615950"/>
                  </a:lnTo>
                  <a:lnTo>
                    <a:pt x="546100" y="615950"/>
                  </a:lnTo>
                  <a:lnTo>
                    <a:pt x="482600" y="577850"/>
                  </a:lnTo>
                  <a:lnTo>
                    <a:pt x="393700" y="571500"/>
                  </a:lnTo>
                  <a:lnTo>
                    <a:pt x="393700" y="571500"/>
                  </a:lnTo>
                  <a:lnTo>
                    <a:pt x="311150" y="571500"/>
                  </a:lnTo>
                  <a:lnTo>
                    <a:pt x="215900" y="558800"/>
                  </a:lnTo>
                  <a:lnTo>
                    <a:pt x="127000" y="590550"/>
                  </a:lnTo>
                  <a:lnTo>
                    <a:pt x="31750" y="641350"/>
                  </a:lnTo>
                  <a:lnTo>
                    <a:pt x="0" y="679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Freihandform 48"/>
            <p:cNvSpPr>
              <a:spLocks noChangeAspect="1"/>
            </p:cNvSpPr>
            <p:nvPr/>
          </p:nvSpPr>
          <p:spPr>
            <a:xfrm>
              <a:off x="5997576" y="2200275"/>
              <a:ext cx="730325" cy="653950"/>
            </a:xfrm>
            <a:custGeom>
              <a:avLst/>
              <a:gdLst>
                <a:gd name="connsiteX0" fmla="*/ 546100 w 971550"/>
                <a:gd name="connsiteY0" fmla="*/ 0 h 869950"/>
                <a:gd name="connsiteX1" fmla="*/ 723900 w 971550"/>
                <a:gd name="connsiteY1" fmla="*/ 69850 h 869950"/>
                <a:gd name="connsiteX2" fmla="*/ 857250 w 971550"/>
                <a:gd name="connsiteY2" fmla="*/ 50800 h 869950"/>
                <a:gd name="connsiteX3" fmla="*/ 895350 w 971550"/>
                <a:gd name="connsiteY3" fmla="*/ 95250 h 869950"/>
                <a:gd name="connsiteX4" fmla="*/ 946150 w 971550"/>
                <a:gd name="connsiteY4" fmla="*/ 139700 h 869950"/>
                <a:gd name="connsiteX5" fmla="*/ 914400 w 971550"/>
                <a:gd name="connsiteY5" fmla="*/ 203200 h 869950"/>
                <a:gd name="connsiteX6" fmla="*/ 927100 w 971550"/>
                <a:gd name="connsiteY6" fmla="*/ 323850 h 869950"/>
                <a:gd name="connsiteX7" fmla="*/ 946150 w 971550"/>
                <a:gd name="connsiteY7" fmla="*/ 355600 h 869950"/>
                <a:gd name="connsiteX8" fmla="*/ 889000 w 971550"/>
                <a:gd name="connsiteY8" fmla="*/ 406400 h 869950"/>
                <a:gd name="connsiteX9" fmla="*/ 971550 w 971550"/>
                <a:gd name="connsiteY9" fmla="*/ 527050 h 869950"/>
                <a:gd name="connsiteX10" fmla="*/ 933450 w 971550"/>
                <a:gd name="connsiteY10" fmla="*/ 603250 h 869950"/>
                <a:gd name="connsiteX11" fmla="*/ 857250 w 971550"/>
                <a:gd name="connsiteY11" fmla="*/ 647700 h 869950"/>
                <a:gd name="connsiteX12" fmla="*/ 793750 w 971550"/>
                <a:gd name="connsiteY12" fmla="*/ 711200 h 869950"/>
                <a:gd name="connsiteX13" fmla="*/ 666750 w 971550"/>
                <a:gd name="connsiteY13" fmla="*/ 736600 h 869950"/>
                <a:gd name="connsiteX14" fmla="*/ 590550 w 971550"/>
                <a:gd name="connsiteY14" fmla="*/ 787400 h 869950"/>
                <a:gd name="connsiteX15" fmla="*/ 520700 w 971550"/>
                <a:gd name="connsiteY15" fmla="*/ 812800 h 869950"/>
                <a:gd name="connsiteX16" fmla="*/ 450850 w 971550"/>
                <a:gd name="connsiteY16" fmla="*/ 812800 h 869950"/>
                <a:gd name="connsiteX17" fmla="*/ 438150 w 971550"/>
                <a:gd name="connsiteY17" fmla="*/ 869950 h 869950"/>
                <a:gd name="connsiteX18" fmla="*/ 298450 w 971550"/>
                <a:gd name="connsiteY18" fmla="*/ 806450 h 869950"/>
                <a:gd name="connsiteX19" fmla="*/ 260350 w 971550"/>
                <a:gd name="connsiteY19" fmla="*/ 711200 h 869950"/>
                <a:gd name="connsiteX20" fmla="*/ 209550 w 971550"/>
                <a:gd name="connsiteY20" fmla="*/ 749300 h 869950"/>
                <a:gd name="connsiteX21" fmla="*/ 127000 w 971550"/>
                <a:gd name="connsiteY21" fmla="*/ 742950 h 869950"/>
                <a:gd name="connsiteX22" fmla="*/ 127000 w 971550"/>
                <a:gd name="connsiteY22" fmla="*/ 742950 h 869950"/>
                <a:gd name="connsiteX23" fmla="*/ 76200 w 971550"/>
                <a:gd name="connsiteY23" fmla="*/ 749300 h 869950"/>
                <a:gd name="connsiteX24" fmla="*/ 0 w 971550"/>
                <a:gd name="connsiteY24" fmla="*/ 736600 h 869950"/>
                <a:gd name="connsiteX25" fmla="*/ 31750 w 971550"/>
                <a:gd name="connsiteY25" fmla="*/ 584200 h 869950"/>
                <a:gd name="connsiteX26" fmla="*/ 101600 w 971550"/>
                <a:gd name="connsiteY26" fmla="*/ 514350 h 869950"/>
                <a:gd name="connsiteX27" fmla="*/ 114300 w 971550"/>
                <a:gd name="connsiteY27" fmla="*/ 469900 h 869950"/>
                <a:gd name="connsiteX28" fmla="*/ 76200 w 971550"/>
                <a:gd name="connsiteY28" fmla="*/ 41910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550" h="869950">
                  <a:moveTo>
                    <a:pt x="546100" y="0"/>
                  </a:moveTo>
                  <a:lnTo>
                    <a:pt x="723900" y="69850"/>
                  </a:lnTo>
                  <a:lnTo>
                    <a:pt x="857250" y="50800"/>
                  </a:lnTo>
                  <a:lnTo>
                    <a:pt x="895350" y="95250"/>
                  </a:lnTo>
                  <a:lnTo>
                    <a:pt x="946150" y="139700"/>
                  </a:lnTo>
                  <a:lnTo>
                    <a:pt x="914400" y="203200"/>
                  </a:lnTo>
                  <a:lnTo>
                    <a:pt x="927100" y="323850"/>
                  </a:lnTo>
                  <a:lnTo>
                    <a:pt x="946150" y="355600"/>
                  </a:lnTo>
                  <a:lnTo>
                    <a:pt x="889000" y="406400"/>
                  </a:lnTo>
                  <a:lnTo>
                    <a:pt x="971550" y="527050"/>
                  </a:lnTo>
                  <a:lnTo>
                    <a:pt x="933450" y="603250"/>
                  </a:lnTo>
                  <a:lnTo>
                    <a:pt x="857250" y="647700"/>
                  </a:lnTo>
                  <a:lnTo>
                    <a:pt x="793750" y="711200"/>
                  </a:lnTo>
                  <a:lnTo>
                    <a:pt x="666750" y="736600"/>
                  </a:lnTo>
                  <a:lnTo>
                    <a:pt x="590550" y="787400"/>
                  </a:lnTo>
                  <a:lnTo>
                    <a:pt x="520700" y="812800"/>
                  </a:lnTo>
                  <a:lnTo>
                    <a:pt x="450850" y="812800"/>
                  </a:lnTo>
                  <a:lnTo>
                    <a:pt x="438150" y="869950"/>
                  </a:lnTo>
                  <a:lnTo>
                    <a:pt x="298450" y="806450"/>
                  </a:lnTo>
                  <a:lnTo>
                    <a:pt x="260350" y="711200"/>
                  </a:lnTo>
                  <a:lnTo>
                    <a:pt x="209550" y="749300"/>
                  </a:lnTo>
                  <a:lnTo>
                    <a:pt x="127000" y="742950"/>
                  </a:lnTo>
                  <a:lnTo>
                    <a:pt x="127000" y="742950"/>
                  </a:lnTo>
                  <a:lnTo>
                    <a:pt x="76200" y="749300"/>
                  </a:lnTo>
                  <a:lnTo>
                    <a:pt x="0" y="736600"/>
                  </a:lnTo>
                  <a:lnTo>
                    <a:pt x="31750" y="584200"/>
                  </a:lnTo>
                  <a:lnTo>
                    <a:pt x="101600" y="514350"/>
                  </a:lnTo>
                  <a:lnTo>
                    <a:pt x="114300" y="469900"/>
                  </a:lnTo>
                  <a:lnTo>
                    <a:pt x="76200" y="419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6705600" y="2076450"/>
              <a:ext cx="736600" cy="577850"/>
            </a:xfrm>
            <a:custGeom>
              <a:avLst/>
              <a:gdLst>
                <a:gd name="connsiteX0" fmla="*/ 0 w 736600"/>
                <a:gd name="connsiteY0" fmla="*/ 406400 h 577850"/>
                <a:gd name="connsiteX1" fmla="*/ 69850 w 736600"/>
                <a:gd name="connsiteY1" fmla="*/ 438150 h 577850"/>
                <a:gd name="connsiteX2" fmla="*/ 139700 w 736600"/>
                <a:gd name="connsiteY2" fmla="*/ 488950 h 577850"/>
                <a:gd name="connsiteX3" fmla="*/ 158750 w 736600"/>
                <a:gd name="connsiteY3" fmla="*/ 577850 h 577850"/>
                <a:gd name="connsiteX4" fmla="*/ 234950 w 736600"/>
                <a:gd name="connsiteY4" fmla="*/ 552450 h 577850"/>
                <a:gd name="connsiteX5" fmla="*/ 311150 w 736600"/>
                <a:gd name="connsiteY5" fmla="*/ 571500 h 577850"/>
                <a:gd name="connsiteX6" fmla="*/ 361950 w 736600"/>
                <a:gd name="connsiteY6" fmla="*/ 539750 h 577850"/>
                <a:gd name="connsiteX7" fmla="*/ 361950 w 736600"/>
                <a:gd name="connsiteY7" fmla="*/ 539750 h 577850"/>
                <a:gd name="connsiteX8" fmla="*/ 387350 w 736600"/>
                <a:gd name="connsiteY8" fmla="*/ 501650 h 577850"/>
                <a:gd name="connsiteX9" fmla="*/ 438150 w 736600"/>
                <a:gd name="connsiteY9" fmla="*/ 495300 h 577850"/>
                <a:gd name="connsiteX10" fmla="*/ 508000 w 736600"/>
                <a:gd name="connsiteY10" fmla="*/ 444500 h 577850"/>
                <a:gd name="connsiteX11" fmla="*/ 539750 w 736600"/>
                <a:gd name="connsiteY11" fmla="*/ 501650 h 577850"/>
                <a:gd name="connsiteX12" fmla="*/ 565150 w 736600"/>
                <a:gd name="connsiteY12" fmla="*/ 469900 h 577850"/>
                <a:gd name="connsiteX13" fmla="*/ 533400 w 736600"/>
                <a:gd name="connsiteY13" fmla="*/ 412750 h 577850"/>
                <a:gd name="connsiteX14" fmla="*/ 558800 w 736600"/>
                <a:gd name="connsiteY14" fmla="*/ 279400 h 577850"/>
                <a:gd name="connsiteX15" fmla="*/ 628650 w 736600"/>
                <a:gd name="connsiteY15" fmla="*/ 196850 h 577850"/>
                <a:gd name="connsiteX16" fmla="*/ 736600 w 736600"/>
                <a:gd name="connsiteY16" fmla="*/ 158750 h 577850"/>
                <a:gd name="connsiteX17" fmla="*/ 736600 w 736600"/>
                <a:gd name="connsiteY17" fmla="*/ 114300 h 577850"/>
                <a:gd name="connsiteX18" fmla="*/ 685800 w 736600"/>
                <a:gd name="connsiteY18" fmla="*/ 95250 h 577850"/>
                <a:gd name="connsiteX19" fmla="*/ 717550 w 736600"/>
                <a:gd name="connsiteY19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6600" h="577850">
                  <a:moveTo>
                    <a:pt x="0" y="406400"/>
                  </a:moveTo>
                  <a:lnTo>
                    <a:pt x="69850" y="438150"/>
                  </a:lnTo>
                  <a:cubicBezTo>
                    <a:pt x="142832" y="504498"/>
                    <a:pt x="139700" y="533117"/>
                    <a:pt x="139700" y="488950"/>
                  </a:cubicBezTo>
                  <a:lnTo>
                    <a:pt x="158750" y="577850"/>
                  </a:lnTo>
                  <a:lnTo>
                    <a:pt x="234950" y="552450"/>
                  </a:lnTo>
                  <a:lnTo>
                    <a:pt x="311150" y="571500"/>
                  </a:lnTo>
                  <a:lnTo>
                    <a:pt x="361950" y="539750"/>
                  </a:lnTo>
                  <a:lnTo>
                    <a:pt x="361950" y="539750"/>
                  </a:lnTo>
                  <a:lnTo>
                    <a:pt x="387350" y="501650"/>
                  </a:lnTo>
                  <a:lnTo>
                    <a:pt x="438150" y="495300"/>
                  </a:lnTo>
                  <a:lnTo>
                    <a:pt x="508000" y="444500"/>
                  </a:lnTo>
                  <a:lnTo>
                    <a:pt x="539750" y="501650"/>
                  </a:lnTo>
                  <a:cubicBezTo>
                    <a:pt x="570830" y="486110"/>
                    <a:pt x="565150" y="498416"/>
                    <a:pt x="565150" y="469900"/>
                  </a:cubicBezTo>
                  <a:lnTo>
                    <a:pt x="533400" y="412750"/>
                  </a:lnTo>
                  <a:lnTo>
                    <a:pt x="558800" y="279400"/>
                  </a:lnTo>
                  <a:lnTo>
                    <a:pt x="628650" y="196850"/>
                  </a:lnTo>
                  <a:lnTo>
                    <a:pt x="736600" y="158750"/>
                  </a:lnTo>
                  <a:lnTo>
                    <a:pt x="736600" y="114300"/>
                  </a:lnTo>
                  <a:lnTo>
                    <a:pt x="685800" y="95250"/>
                  </a:lnTo>
                  <a:lnTo>
                    <a:pt x="7175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7442200" y="1930400"/>
              <a:ext cx="368300" cy="2209800"/>
            </a:xfrm>
            <a:custGeom>
              <a:avLst/>
              <a:gdLst>
                <a:gd name="connsiteX0" fmla="*/ 254000 w 368300"/>
                <a:gd name="connsiteY0" fmla="*/ 0 h 2209800"/>
                <a:gd name="connsiteX1" fmla="*/ 298450 w 368300"/>
                <a:gd name="connsiteY1" fmla="*/ 31750 h 2209800"/>
                <a:gd name="connsiteX2" fmla="*/ 349250 w 368300"/>
                <a:gd name="connsiteY2" fmla="*/ 19050 h 2209800"/>
                <a:gd name="connsiteX3" fmla="*/ 368300 w 368300"/>
                <a:gd name="connsiteY3" fmla="*/ 63500 h 2209800"/>
                <a:gd name="connsiteX4" fmla="*/ 368300 w 368300"/>
                <a:gd name="connsiteY4" fmla="*/ 63500 h 2209800"/>
                <a:gd name="connsiteX5" fmla="*/ 355600 w 368300"/>
                <a:gd name="connsiteY5" fmla="*/ 177800 h 2209800"/>
                <a:gd name="connsiteX6" fmla="*/ 260350 w 368300"/>
                <a:gd name="connsiteY6" fmla="*/ 260350 h 2209800"/>
                <a:gd name="connsiteX7" fmla="*/ 222250 w 368300"/>
                <a:gd name="connsiteY7" fmla="*/ 330200 h 2209800"/>
                <a:gd name="connsiteX8" fmla="*/ 158750 w 368300"/>
                <a:gd name="connsiteY8" fmla="*/ 412750 h 2209800"/>
                <a:gd name="connsiteX9" fmla="*/ 127000 w 368300"/>
                <a:gd name="connsiteY9" fmla="*/ 501650 h 2209800"/>
                <a:gd name="connsiteX10" fmla="*/ 88900 w 368300"/>
                <a:gd name="connsiteY10" fmla="*/ 558800 h 2209800"/>
                <a:gd name="connsiteX11" fmla="*/ 57150 w 368300"/>
                <a:gd name="connsiteY11" fmla="*/ 609600 h 2209800"/>
                <a:gd name="connsiteX12" fmla="*/ 0 w 368300"/>
                <a:gd name="connsiteY12" fmla="*/ 679450 h 2209800"/>
                <a:gd name="connsiteX13" fmla="*/ 12700 w 368300"/>
                <a:gd name="connsiteY13" fmla="*/ 749300 h 2209800"/>
                <a:gd name="connsiteX14" fmla="*/ 50800 w 368300"/>
                <a:gd name="connsiteY14" fmla="*/ 895350 h 2209800"/>
                <a:gd name="connsiteX15" fmla="*/ 107950 w 368300"/>
                <a:gd name="connsiteY15" fmla="*/ 920750 h 2209800"/>
                <a:gd name="connsiteX16" fmla="*/ 120650 w 368300"/>
                <a:gd name="connsiteY16" fmla="*/ 996950 h 2209800"/>
                <a:gd name="connsiteX17" fmla="*/ 107950 w 368300"/>
                <a:gd name="connsiteY17" fmla="*/ 1111250 h 2209800"/>
                <a:gd name="connsiteX18" fmla="*/ 127000 w 368300"/>
                <a:gd name="connsiteY18" fmla="*/ 1181100 h 2209800"/>
                <a:gd name="connsiteX19" fmla="*/ 88900 w 368300"/>
                <a:gd name="connsiteY19" fmla="*/ 1301750 h 2209800"/>
                <a:gd name="connsiteX20" fmla="*/ 88900 w 368300"/>
                <a:gd name="connsiteY20" fmla="*/ 1441450 h 2209800"/>
                <a:gd name="connsiteX21" fmla="*/ 120650 w 368300"/>
                <a:gd name="connsiteY21" fmla="*/ 1479550 h 2209800"/>
                <a:gd name="connsiteX22" fmla="*/ 107950 w 368300"/>
                <a:gd name="connsiteY22" fmla="*/ 1555750 h 2209800"/>
                <a:gd name="connsiteX23" fmla="*/ 76200 w 368300"/>
                <a:gd name="connsiteY23" fmla="*/ 1600200 h 2209800"/>
                <a:gd name="connsiteX24" fmla="*/ 63500 w 368300"/>
                <a:gd name="connsiteY24" fmla="*/ 1682750 h 2209800"/>
                <a:gd name="connsiteX25" fmla="*/ 82550 w 368300"/>
                <a:gd name="connsiteY25" fmla="*/ 1803400 h 2209800"/>
                <a:gd name="connsiteX26" fmla="*/ 133350 w 368300"/>
                <a:gd name="connsiteY26" fmla="*/ 1873250 h 2209800"/>
                <a:gd name="connsiteX27" fmla="*/ 203200 w 368300"/>
                <a:gd name="connsiteY27" fmla="*/ 1962150 h 2209800"/>
                <a:gd name="connsiteX28" fmla="*/ 241300 w 368300"/>
                <a:gd name="connsiteY28" fmla="*/ 2082800 h 2209800"/>
                <a:gd name="connsiteX29" fmla="*/ 279400 w 368300"/>
                <a:gd name="connsiteY29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00" h="2209800">
                  <a:moveTo>
                    <a:pt x="254000" y="0"/>
                  </a:moveTo>
                  <a:lnTo>
                    <a:pt x="298450" y="31750"/>
                  </a:lnTo>
                  <a:lnTo>
                    <a:pt x="349250" y="19050"/>
                  </a:lnTo>
                  <a:lnTo>
                    <a:pt x="368300" y="63500"/>
                  </a:lnTo>
                  <a:lnTo>
                    <a:pt x="368300" y="63500"/>
                  </a:lnTo>
                  <a:lnTo>
                    <a:pt x="355600" y="177800"/>
                  </a:lnTo>
                  <a:lnTo>
                    <a:pt x="260350" y="260350"/>
                  </a:lnTo>
                  <a:lnTo>
                    <a:pt x="222250" y="330200"/>
                  </a:lnTo>
                  <a:lnTo>
                    <a:pt x="158750" y="412750"/>
                  </a:lnTo>
                  <a:lnTo>
                    <a:pt x="127000" y="501650"/>
                  </a:lnTo>
                  <a:lnTo>
                    <a:pt x="88900" y="558800"/>
                  </a:lnTo>
                  <a:lnTo>
                    <a:pt x="57150" y="609600"/>
                  </a:lnTo>
                  <a:lnTo>
                    <a:pt x="0" y="679450"/>
                  </a:lnTo>
                  <a:lnTo>
                    <a:pt x="12700" y="749300"/>
                  </a:lnTo>
                  <a:lnTo>
                    <a:pt x="50800" y="895350"/>
                  </a:lnTo>
                  <a:lnTo>
                    <a:pt x="107950" y="920750"/>
                  </a:lnTo>
                  <a:lnTo>
                    <a:pt x="120650" y="996950"/>
                  </a:lnTo>
                  <a:lnTo>
                    <a:pt x="107950" y="1111250"/>
                  </a:lnTo>
                  <a:lnTo>
                    <a:pt x="127000" y="1181100"/>
                  </a:lnTo>
                  <a:lnTo>
                    <a:pt x="88900" y="1301750"/>
                  </a:lnTo>
                  <a:lnTo>
                    <a:pt x="88900" y="1441450"/>
                  </a:lnTo>
                  <a:lnTo>
                    <a:pt x="120650" y="1479550"/>
                  </a:lnTo>
                  <a:lnTo>
                    <a:pt x="107950" y="1555750"/>
                  </a:lnTo>
                  <a:lnTo>
                    <a:pt x="76200" y="1600200"/>
                  </a:lnTo>
                  <a:cubicBezTo>
                    <a:pt x="62712" y="1708101"/>
                    <a:pt x="63500" y="1735930"/>
                    <a:pt x="63500" y="1682750"/>
                  </a:cubicBezTo>
                  <a:lnTo>
                    <a:pt x="82550" y="1803400"/>
                  </a:lnTo>
                  <a:lnTo>
                    <a:pt x="133350" y="1873250"/>
                  </a:lnTo>
                  <a:lnTo>
                    <a:pt x="203200" y="1962150"/>
                  </a:lnTo>
                  <a:lnTo>
                    <a:pt x="241300" y="2082800"/>
                  </a:lnTo>
                  <a:lnTo>
                    <a:pt x="279400" y="2209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7550150" y="1098550"/>
              <a:ext cx="82550" cy="361950"/>
            </a:xfrm>
            <a:custGeom>
              <a:avLst/>
              <a:gdLst>
                <a:gd name="connsiteX0" fmla="*/ 0 w 82550"/>
                <a:gd name="connsiteY0" fmla="*/ 361950 h 361950"/>
                <a:gd name="connsiteX1" fmla="*/ 25400 w 82550"/>
                <a:gd name="connsiteY1" fmla="*/ 266700 h 361950"/>
                <a:gd name="connsiteX2" fmla="*/ 82550 w 82550"/>
                <a:gd name="connsiteY2" fmla="*/ 247650 h 361950"/>
                <a:gd name="connsiteX3" fmla="*/ 50800 w 82550"/>
                <a:gd name="connsiteY3" fmla="*/ 203200 h 361950"/>
                <a:gd name="connsiteX4" fmla="*/ 19050 w 82550"/>
                <a:gd name="connsiteY4" fmla="*/ 101600 h 361950"/>
                <a:gd name="connsiteX5" fmla="*/ 31750 w 82550"/>
                <a:gd name="connsiteY5" fmla="*/ 63500 h 361950"/>
                <a:gd name="connsiteX6" fmla="*/ 12700 w 825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361950">
                  <a:moveTo>
                    <a:pt x="0" y="361950"/>
                  </a:moveTo>
                  <a:lnTo>
                    <a:pt x="25400" y="266700"/>
                  </a:lnTo>
                  <a:lnTo>
                    <a:pt x="82550" y="247650"/>
                  </a:lnTo>
                  <a:lnTo>
                    <a:pt x="50800" y="203200"/>
                  </a:lnTo>
                  <a:lnTo>
                    <a:pt x="19050" y="101600"/>
                  </a:lnTo>
                  <a:lnTo>
                    <a:pt x="31750" y="63500"/>
                  </a:lnTo>
                  <a:lnTo>
                    <a:pt x="127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ung 30"/>
            <p:cNvGrpSpPr/>
            <p:nvPr/>
          </p:nvGrpSpPr>
          <p:grpSpPr>
            <a:xfrm>
              <a:off x="4473771" y="3044051"/>
              <a:ext cx="1043124" cy="276999"/>
              <a:chOff x="3627107" y="4678119"/>
              <a:chExt cx="1043124" cy="276999"/>
            </a:xfrm>
          </p:grpSpPr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8" name="Gruppierung 30"/>
            <p:cNvGrpSpPr/>
            <p:nvPr/>
          </p:nvGrpSpPr>
          <p:grpSpPr>
            <a:xfrm>
              <a:off x="2026043" y="3347650"/>
              <a:ext cx="1043124" cy="276999"/>
              <a:chOff x="3627107" y="4678119"/>
              <a:chExt cx="1043124" cy="276999"/>
            </a:xfrm>
          </p:grpSpPr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7" name="Textfeld 10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9" name="Gruppierung 30"/>
            <p:cNvGrpSpPr/>
            <p:nvPr/>
          </p:nvGrpSpPr>
          <p:grpSpPr>
            <a:xfrm>
              <a:off x="2458705" y="4094833"/>
              <a:ext cx="1043124" cy="276999"/>
              <a:chOff x="3627107" y="4678119"/>
              <a:chExt cx="1043124" cy="276999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0" name="Gruppierung 30"/>
            <p:cNvGrpSpPr/>
            <p:nvPr/>
          </p:nvGrpSpPr>
          <p:grpSpPr>
            <a:xfrm>
              <a:off x="4159250" y="4041632"/>
              <a:ext cx="1043124" cy="315400"/>
              <a:chOff x="3627107" y="4436819"/>
              <a:chExt cx="1043124" cy="31540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1" name="Gruppierung 180"/>
            <p:cNvGrpSpPr/>
            <p:nvPr/>
          </p:nvGrpSpPr>
          <p:grpSpPr>
            <a:xfrm>
              <a:off x="5883276" y="3119050"/>
              <a:ext cx="1043124" cy="276999"/>
              <a:chOff x="3627107" y="4678119"/>
              <a:chExt cx="1043124" cy="276999"/>
            </a:xfrm>
          </p:grpSpPr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2" name="Gruppierung 30"/>
            <p:cNvGrpSpPr/>
            <p:nvPr/>
          </p:nvGrpSpPr>
          <p:grpSpPr>
            <a:xfrm>
              <a:off x="4324350" y="2045900"/>
              <a:ext cx="1043124" cy="276999"/>
              <a:chOff x="3627107" y="4678119"/>
              <a:chExt cx="1043124" cy="276999"/>
            </a:xfrm>
          </p:grpSpPr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9" name="Textfeld 9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3" name="Gruppierung 30"/>
            <p:cNvGrpSpPr/>
            <p:nvPr/>
          </p:nvGrpSpPr>
          <p:grpSpPr>
            <a:xfrm>
              <a:off x="5015638" y="4258733"/>
              <a:ext cx="1043124" cy="276999"/>
              <a:chOff x="3627107" y="4678119"/>
              <a:chExt cx="1043124" cy="276999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4" name="Gruppierung 30"/>
            <p:cNvGrpSpPr/>
            <p:nvPr/>
          </p:nvGrpSpPr>
          <p:grpSpPr>
            <a:xfrm>
              <a:off x="6793638" y="5016500"/>
              <a:ext cx="1043124" cy="315400"/>
              <a:chOff x="3627107" y="4436819"/>
              <a:chExt cx="1043124" cy="315400"/>
            </a:xfrm>
          </p:grpSpPr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Bukarest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30"/>
            <p:cNvGrpSpPr/>
            <p:nvPr/>
          </p:nvGrpSpPr>
          <p:grpSpPr>
            <a:xfrm>
              <a:off x="3628829" y="3739233"/>
              <a:ext cx="1043124" cy="276999"/>
              <a:chOff x="3627107" y="4678119"/>
              <a:chExt cx="1043124" cy="276999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0"/>
            <p:cNvGrpSpPr/>
            <p:nvPr/>
          </p:nvGrpSpPr>
          <p:grpSpPr>
            <a:xfrm>
              <a:off x="3859938" y="2726551"/>
              <a:ext cx="1043124" cy="276999"/>
              <a:chOff x="3627107" y="4678119"/>
              <a:chExt cx="1043124" cy="276999"/>
            </a:xfrm>
          </p:grpSpPr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Hamburg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9" name="Gruppierung 30"/>
            <p:cNvGrpSpPr/>
            <p:nvPr/>
          </p:nvGrpSpPr>
          <p:grpSpPr>
            <a:xfrm>
              <a:off x="6430238" y="1404400"/>
              <a:ext cx="1043124" cy="315400"/>
              <a:chOff x="3627107" y="4436819"/>
              <a:chExt cx="1043124" cy="31540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Riga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2" name="Gruppierung 30"/>
            <p:cNvGrpSpPr/>
            <p:nvPr/>
          </p:nvGrpSpPr>
          <p:grpSpPr>
            <a:xfrm>
              <a:off x="5510076" y="4460101"/>
              <a:ext cx="1043124" cy="276999"/>
              <a:chOff x="3627107" y="4678119"/>
              <a:chExt cx="1043124" cy="276999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Budapest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6" name="Gruppierung 30"/>
            <p:cNvGrpSpPr/>
            <p:nvPr/>
          </p:nvGrpSpPr>
          <p:grpSpPr>
            <a:xfrm>
              <a:off x="4337014" y="5643033"/>
              <a:ext cx="1043124" cy="315400"/>
              <a:chOff x="3627107" y="4436819"/>
              <a:chExt cx="1043124" cy="315400"/>
            </a:xfrm>
          </p:grpSpPr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66" name="Bild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901" y="3421750"/>
              <a:ext cx="230400" cy="144000"/>
            </a:xfrm>
            <a:prstGeom prst="rect">
              <a:avLst/>
            </a:prstGeom>
          </p:spPr>
        </p:pic>
        <p:pic>
          <p:nvPicPr>
            <p:cNvPr id="67" name="Bild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5076" y="3406733"/>
              <a:ext cx="216000" cy="144000"/>
            </a:xfrm>
            <a:prstGeom prst="rect">
              <a:avLst/>
            </a:prstGeom>
          </p:spPr>
        </p:pic>
        <p:pic>
          <p:nvPicPr>
            <p:cNvPr id="68" name="Bild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2233" y="2593725"/>
              <a:ext cx="288000" cy="144000"/>
            </a:xfrm>
            <a:prstGeom prst="rect">
              <a:avLst/>
            </a:prstGeom>
          </p:spPr>
        </p:pic>
        <p:pic>
          <p:nvPicPr>
            <p:cNvPr id="69" name="Bild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450" y="2494225"/>
              <a:ext cx="216000" cy="144000"/>
            </a:xfrm>
            <a:prstGeom prst="rect">
              <a:avLst/>
            </a:prstGeom>
          </p:spPr>
        </p:pic>
        <p:pic>
          <p:nvPicPr>
            <p:cNvPr id="70" name="Bild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8131" y="4605800"/>
              <a:ext cx="216000" cy="144000"/>
            </a:xfrm>
            <a:prstGeom prst="rect">
              <a:avLst/>
            </a:prstGeom>
          </p:spPr>
        </p:pic>
        <p:pic>
          <p:nvPicPr>
            <p:cNvPr id="71" name="Bild 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4342" y="5003800"/>
              <a:ext cx="216000" cy="144000"/>
            </a:xfrm>
            <a:prstGeom prst="rect">
              <a:avLst/>
            </a:prstGeom>
          </p:spPr>
        </p:pic>
        <p:pic>
          <p:nvPicPr>
            <p:cNvPr id="72" name="Bild 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8305" y="2936969"/>
              <a:ext cx="288000" cy="144000"/>
            </a:xfrm>
            <a:prstGeom prst="rect">
              <a:avLst/>
            </a:prstGeom>
          </p:spPr>
        </p:pic>
        <p:pic>
          <p:nvPicPr>
            <p:cNvPr id="73" name="Bild 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1952" y="1796001"/>
              <a:ext cx="190287" cy="144000"/>
            </a:xfrm>
            <a:prstGeom prst="rect">
              <a:avLst/>
            </a:prstGeom>
          </p:spPr>
        </p:pic>
        <p:pic>
          <p:nvPicPr>
            <p:cNvPr id="74" name="Bild 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3638" y="1524900"/>
              <a:ext cx="230400" cy="144000"/>
            </a:xfrm>
            <a:prstGeom prst="rect">
              <a:avLst/>
            </a:prstGeom>
          </p:spPr>
        </p:pic>
        <p:pic>
          <p:nvPicPr>
            <p:cNvPr id="75" name="Bild 7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16400" y="5206933"/>
              <a:ext cx="216000" cy="144000"/>
            </a:xfrm>
            <a:prstGeom prst="rect">
              <a:avLst/>
            </a:prstGeom>
          </p:spPr>
        </p:pic>
        <p:pic>
          <p:nvPicPr>
            <p:cNvPr id="76" name="Bild 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7998" y="4453401"/>
              <a:ext cx="216000" cy="144000"/>
            </a:xfrm>
            <a:prstGeom prst="rect">
              <a:avLst/>
            </a:prstGeom>
          </p:spPr>
        </p:pic>
        <p:pic>
          <p:nvPicPr>
            <p:cNvPr id="77" name="Bild 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65577" y="3877601"/>
              <a:ext cx="216000" cy="144000"/>
            </a:xfrm>
            <a:prstGeom prst="rect">
              <a:avLst/>
            </a:prstGeom>
          </p:spPr>
        </p:pic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59202" y="4346432"/>
              <a:ext cx="288000" cy="144000"/>
            </a:xfrm>
            <a:prstGeom prst="rect">
              <a:avLst/>
            </a:prstGeom>
          </p:spPr>
        </p:pic>
        <p:pic>
          <p:nvPicPr>
            <p:cNvPr id="79" name="Bild 7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93638" y="4767800"/>
              <a:ext cx="216000" cy="144000"/>
            </a:xfrm>
            <a:prstGeom prst="rect">
              <a:avLst/>
            </a:prstGeom>
          </p:spPr>
        </p:pic>
        <p:pic>
          <p:nvPicPr>
            <p:cNvPr id="80" name="Bild 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93638" y="2048000"/>
              <a:ext cx="216000" cy="144000"/>
            </a:xfrm>
            <a:prstGeom prst="rect">
              <a:avLst/>
            </a:prstGeom>
          </p:spPr>
        </p:pic>
        <p:pic>
          <p:nvPicPr>
            <p:cNvPr id="81" name="Bild 8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18150" y="1611800"/>
              <a:ext cx="288000" cy="144000"/>
            </a:xfrm>
            <a:prstGeom prst="rect">
              <a:avLst/>
            </a:prstGeom>
          </p:spPr>
        </p:pic>
        <p:pic>
          <p:nvPicPr>
            <p:cNvPr id="82" name="Bild 8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79651" y="3078751"/>
              <a:ext cx="216000" cy="144000"/>
            </a:xfrm>
            <a:prstGeom prst="rect">
              <a:avLst/>
            </a:prstGeom>
          </p:spPr>
        </p:pic>
        <p:pic>
          <p:nvPicPr>
            <p:cNvPr id="83" name="Bild 8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35675" y="3525333"/>
              <a:ext cx="166154" cy="1440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27" name="Gruppierung 18"/>
          <p:cNvGrpSpPr/>
          <p:nvPr/>
        </p:nvGrpSpPr>
        <p:grpSpPr>
          <a:xfrm>
            <a:off x="1478738" y="873134"/>
            <a:ext cx="4762400" cy="2667095"/>
            <a:chOff x="5010006" y="-11429999"/>
            <a:chExt cx="3621158" cy="4475015"/>
          </a:xfrm>
        </p:grpSpPr>
        <p:sp>
          <p:nvSpPr>
            <p:cNvPr id="6" name="Textfeld 5"/>
            <p:cNvSpPr txBox="1"/>
            <p:nvPr/>
          </p:nvSpPr>
          <p:spPr>
            <a:xfrm>
              <a:off x="5010006" y="-11429999"/>
              <a:ext cx="3621158" cy="123937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11. – 16. Jan. 1923: Französische &amp; belgische Truppen besetzen das Ruhrgebiet (Anlass: nicht ausreichende Reparationen; Grund: Ausdehnung der französischen Einflusssphäre)</a:t>
              </a:r>
            </a:p>
          </p:txBody>
        </p:sp>
        <p:cxnSp>
          <p:nvCxnSpPr>
            <p:cNvPr id="7" name="Gerade Verbindung mit Pfeil 6"/>
            <p:cNvCxnSpPr>
              <a:stCxn id="6" idx="2"/>
            </p:cNvCxnSpPr>
            <p:nvPr/>
          </p:nvCxnSpPr>
          <p:spPr>
            <a:xfrm rot="16200000" flipH="1">
              <a:off x="5208220" y="-8578257"/>
              <a:ext cx="3235638" cy="1090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9" name="Gruppierung 18"/>
          <p:cNvGrpSpPr/>
          <p:nvPr/>
        </p:nvGrpSpPr>
        <p:grpSpPr>
          <a:xfrm>
            <a:off x="6163733" y="1242468"/>
            <a:ext cx="2797849" cy="1164980"/>
            <a:chOff x="5117292" y="-11148365"/>
            <a:chExt cx="2942414" cy="1954677"/>
          </a:xfrm>
        </p:grpSpPr>
        <p:sp>
          <p:nvSpPr>
            <p:cNvPr id="121" name="Textfeld 120"/>
            <p:cNvSpPr txBox="1"/>
            <p:nvPr/>
          </p:nvSpPr>
          <p:spPr>
            <a:xfrm>
              <a:off x="5117292" y="-10433065"/>
              <a:ext cx="2942414" cy="12393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Die Reichsregierung unterstützt den passiven (&amp; aktiven) Widerstand gegen die Ruhrbesetzung</a:t>
              </a:r>
            </a:p>
          </p:txBody>
        </p:sp>
        <p:cxnSp>
          <p:nvCxnSpPr>
            <p:cNvPr id="122" name="Gerade Verbindung mit Pfeil 121"/>
            <p:cNvCxnSpPr>
              <a:stCxn id="6" idx="3"/>
              <a:endCxn id="121" idx="0"/>
            </p:cNvCxnSpPr>
            <p:nvPr/>
          </p:nvCxnSpPr>
          <p:spPr>
            <a:xfrm>
              <a:off x="5198697" y="-11148365"/>
              <a:ext cx="1389803" cy="715300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23" name="Gruppierung 18"/>
          <p:cNvGrpSpPr/>
          <p:nvPr/>
        </p:nvGrpSpPr>
        <p:grpSpPr>
          <a:xfrm>
            <a:off x="5143297" y="2654302"/>
            <a:ext cx="3721679" cy="954107"/>
            <a:chOff x="8880992" y="-15195807"/>
            <a:chExt cx="2829831" cy="1600860"/>
          </a:xfrm>
        </p:grpSpPr>
        <p:sp>
          <p:nvSpPr>
            <p:cNvPr id="124" name="Textfeld 123"/>
            <p:cNvSpPr txBox="1"/>
            <p:nvPr/>
          </p:nvSpPr>
          <p:spPr>
            <a:xfrm>
              <a:off x="9366316" y="-15195807"/>
              <a:ext cx="2344507" cy="160086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26. Sep. 1923: Auf Grund von Finanzmangel ruft Reichskanzler</a:t>
              </a:r>
              <a:r>
                <a:rPr lang="de-DE" sz="1400" dirty="0" smtClean="0">
                  <a:solidFill>
                    <a:srgbClr val="660032"/>
                  </a:solidFill>
                </a:rPr>
                <a:t> Stresemann zur </a:t>
              </a:r>
              <a:r>
                <a:rPr lang="de-DE" sz="1400" dirty="0" smtClean="0">
                  <a:solidFill>
                    <a:srgbClr val="660032"/>
                  </a:solidFill>
                </a:rPr>
                <a:t>Beendigung des passiven Widerstands im Ruhrgebiet auf</a:t>
              </a:r>
            </a:p>
          </p:txBody>
        </p:sp>
        <p:cxnSp>
          <p:nvCxnSpPr>
            <p:cNvPr id="125" name="Gerade Verbindung mit Pfeil 124"/>
            <p:cNvCxnSpPr>
              <a:stCxn id="124" idx="1"/>
            </p:cNvCxnSpPr>
            <p:nvPr/>
          </p:nvCxnSpPr>
          <p:spPr>
            <a:xfrm rot="10800000">
              <a:off x="8880992" y="-14483631"/>
              <a:ext cx="485324" cy="8826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29" name="Gruppierung 18"/>
          <p:cNvGrpSpPr/>
          <p:nvPr/>
        </p:nvGrpSpPr>
        <p:grpSpPr>
          <a:xfrm>
            <a:off x="112335" y="3573850"/>
            <a:ext cx="4415106" cy="954107"/>
            <a:chOff x="4788747" y="-8430198"/>
            <a:chExt cx="3699688" cy="1600861"/>
          </a:xfrm>
        </p:grpSpPr>
        <p:sp>
          <p:nvSpPr>
            <p:cNvPr id="130" name="Textfeld 129"/>
            <p:cNvSpPr txBox="1"/>
            <p:nvPr/>
          </p:nvSpPr>
          <p:spPr>
            <a:xfrm>
              <a:off x="4788747" y="-8430198"/>
              <a:ext cx="2970794" cy="160086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26. Sep. 1923: Die bayrische Regierung unter Ministerpräsident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Knilling</a:t>
              </a:r>
              <a:r>
                <a:rPr lang="de-DE" sz="1400" dirty="0" smtClean="0">
                  <a:solidFill>
                    <a:srgbClr val="660032"/>
                  </a:solidFill>
                </a:rPr>
                <a:t> ernennt Gustav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Kahr</a:t>
              </a:r>
              <a:r>
                <a:rPr lang="de-DE" sz="1400" dirty="0" smtClean="0">
                  <a:solidFill>
                    <a:srgbClr val="660032"/>
                  </a:solidFill>
                </a:rPr>
                <a:t> zum Generalstaatskommissar, der den Ausnahmezustand ausruft</a:t>
              </a:r>
            </a:p>
          </p:txBody>
        </p:sp>
        <p:cxnSp>
          <p:nvCxnSpPr>
            <p:cNvPr id="131" name="Gerade Verbindung mit Pfeil 130"/>
            <p:cNvCxnSpPr>
              <a:endCxn id="130" idx="3"/>
            </p:cNvCxnSpPr>
            <p:nvPr/>
          </p:nvCxnSpPr>
          <p:spPr>
            <a:xfrm rot="10800000">
              <a:off x="7759542" y="-7629767"/>
              <a:ext cx="728893" cy="30737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32" name="Gruppierung 18"/>
          <p:cNvGrpSpPr/>
          <p:nvPr/>
        </p:nvGrpSpPr>
        <p:grpSpPr>
          <a:xfrm>
            <a:off x="4807743" y="4149793"/>
            <a:ext cx="4166373" cy="1384995"/>
            <a:chOff x="4953291" y="-10257508"/>
            <a:chExt cx="3167960" cy="2323833"/>
          </a:xfrm>
        </p:grpSpPr>
        <p:sp>
          <p:nvSpPr>
            <p:cNvPr id="133" name="Textfeld 132"/>
            <p:cNvSpPr txBox="1"/>
            <p:nvPr/>
          </p:nvSpPr>
          <p:spPr>
            <a:xfrm>
              <a:off x="5540494" y="-10257508"/>
              <a:ext cx="2580757" cy="232383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Okt. </a:t>
              </a:r>
              <a:r>
                <a:rPr lang="de-DE" sz="1400" smtClean="0">
                  <a:solidFill>
                    <a:srgbClr val="660032"/>
                  </a:solidFill>
                </a:rPr>
                <a:t>1923</a:t>
              </a:r>
              <a:r>
                <a:rPr lang="de-DE" sz="1400" dirty="0" smtClean="0">
                  <a:solidFill>
                    <a:srgbClr val="660032"/>
                  </a:solidFill>
                </a:rPr>
                <a:t>: Nach einem Artikel gegen Reichspräsident Ebert &amp; General von Seeckt befielt Reichswehrminister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Geßler</a:t>
              </a:r>
              <a:r>
                <a:rPr lang="de-DE" sz="1400" dirty="0" smtClean="0">
                  <a:solidFill>
                    <a:srgbClr val="660032"/>
                  </a:solidFill>
                </a:rPr>
                <a:t> dem Kommandeur der Division in Bayern Otto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Lossow</a:t>
              </a:r>
              <a:r>
                <a:rPr lang="de-DE" sz="1400" dirty="0" smtClean="0">
                  <a:solidFill>
                    <a:srgbClr val="660032"/>
                  </a:solidFill>
                </a:rPr>
                <a:t>, das Verbot der NSDAP-Zeitung Völkischer Beobachter durchzusetzen</a:t>
              </a:r>
            </a:p>
          </p:txBody>
        </p:sp>
        <p:cxnSp>
          <p:nvCxnSpPr>
            <p:cNvPr id="136" name="Gerade Verbindung mit Pfeil 135"/>
            <p:cNvCxnSpPr>
              <a:stCxn id="133" idx="1"/>
            </p:cNvCxnSpPr>
            <p:nvPr/>
          </p:nvCxnSpPr>
          <p:spPr>
            <a:xfrm rot="10800000">
              <a:off x="4953291" y="-9868730"/>
              <a:ext cx="587204" cy="77314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37" name="Gruppierung 18"/>
          <p:cNvGrpSpPr/>
          <p:nvPr/>
        </p:nvGrpSpPr>
        <p:grpSpPr>
          <a:xfrm>
            <a:off x="4464050" y="5534790"/>
            <a:ext cx="4272557" cy="732659"/>
            <a:chOff x="4546702" y="-10814873"/>
            <a:chExt cx="3248698" cy="1229301"/>
          </a:xfrm>
        </p:grpSpPr>
        <p:sp>
          <p:nvSpPr>
            <p:cNvPr id="138" name="Textfeld 137"/>
            <p:cNvSpPr txBox="1"/>
            <p:nvPr/>
          </p:nvSpPr>
          <p:spPr>
            <a:xfrm>
              <a:off x="4546702" y="-10463464"/>
              <a:ext cx="3248698" cy="87789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Lossow</a:t>
              </a:r>
              <a:r>
                <a:rPr lang="de-DE" sz="1400" dirty="0" smtClean="0">
                  <a:solidFill>
                    <a:srgbClr val="660032"/>
                  </a:solidFill>
                </a:rPr>
                <a:t> verweigert den Befehl, wird seines Amtes enthoben &amp; vereidigt daraufhin die Division auf Bayern</a:t>
              </a:r>
            </a:p>
          </p:txBody>
        </p:sp>
        <p:cxnSp>
          <p:nvCxnSpPr>
            <p:cNvPr id="139" name="Gerade Verbindung mit Pfeil 138"/>
            <p:cNvCxnSpPr>
              <a:stCxn id="133" idx="2"/>
              <a:endCxn id="138" idx="0"/>
            </p:cNvCxnSpPr>
            <p:nvPr/>
          </p:nvCxnSpPr>
          <p:spPr>
            <a:xfrm rot="5400000">
              <a:off x="6252628" y="-10896449"/>
              <a:ext cx="351413" cy="514565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43" name="Gruppierung 142"/>
          <p:cNvGrpSpPr/>
          <p:nvPr/>
        </p:nvGrpSpPr>
        <p:grpSpPr>
          <a:xfrm>
            <a:off x="448699" y="1684706"/>
            <a:ext cx="2565432" cy="1745061"/>
            <a:chOff x="202992" y="4371831"/>
            <a:chExt cx="2838658" cy="1879265"/>
          </a:xfrm>
        </p:grpSpPr>
        <p:pic>
          <p:nvPicPr>
            <p:cNvPr id="144" name="Bild 14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2395" y="4371831"/>
              <a:ext cx="2829255" cy="1879265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45" name="Textfeld 144"/>
            <p:cNvSpPr txBox="1"/>
            <p:nvPr/>
          </p:nvSpPr>
          <p:spPr>
            <a:xfrm>
              <a:off x="202992" y="5673961"/>
              <a:ext cx="2829253" cy="56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Französische Truppen rücken in Essen ein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4" name="Gruppierung 163"/>
          <p:cNvGrpSpPr/>
          <p:nvPr/>
        </p:nvGrpSpPr>
        <p:grpSpPr>
          <a:xfrm>
            <a:off x="993937" y="4495801"/>
            <a:ext cx="1452032" cy="1804113"/>
            <a:chOff x="993937" y="4495801"/>
            <a:chExt cx="1452032" cy="1804113"/>
          </a:xfrm>
        </p:grpSpPr>
        <p:pic>
          <p:nvPicPr>
            <p:cNvPr id="159" name="Bild 15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92200" y="4584003"/>
              <a:ext cx="1286933" cy="1715911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63" name="Textfeld 162"/>
            <p:cNvSpPr txBox="1"/>
            <p:nvPr/>
          </p:nvSpPr>
          <p:spPr>
            <a:xfrm>
              <a:off x="993937" y="4495801"/>
              <a:ext cx="1452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Gustav von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Kahr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1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02916" y="1105666"/>
              <a:ext cx="6645356" cy="48957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8" name="Freihandform 27"/>
            <p:cNvSpPr/>
            <p:nvPr/>
          </p:nvSpPr>
          <p:spPr>
            <a:xfrm>
              <a:off x="3657600" y="2374900"/>
              <a:ext cx="2387600" cy="2159000"/>
            </a:xfrm>
            <a:custGeom>
              <a:avLst/>
              <a:gdLst>
                <a:gd name="connsiteX0" fmla="*/ 2247900 w 2387600"/>
                <a:gd name="connsiteY0" fmla="*/ 0 h 2159000"/>
                <a:gd name="connsiteX1" fmla="*/ 2197100 w 2387600"/>
                <a:gd name="connsiteY1" fmla="*/ 127000 h 2159000"/>
                <a:gd name="connsiteX2" fmla="*/ 2165350 w 2387600"/>
                <a:gd name="connsiteY2" fmla="*/ 222250 h 2159000"/>
                <a:gd name="connsiteX3" fmla="*/ 2120900 w 2387600"/>
                <a:gd name="connsiteY3" fmla="*/ 273050 h 2159000"/>
                <a:gd name="connsiteX4" fmla="*/ 2159000 w 2387600"/>
                <a:gd name="connsiteY4" fmla="*/ 342900 h 2159000"/>
                <a:gd name="connsiteX5" fmla="*/ 2082800 w 2387600"/>
                <a:gd name="connsiteY5" fmla="*/ 476250 h 2159000"/>
                <a:gd name="connsiteX6" fmla="*/ 1968500 w 2387600"/>
                <a:gd name="connsiteY6" fmla="*/ 635000 h 2159000"/>
                <a:gd name="connsiteX7" fmla="*/ 1847850 w 2387600"/>
                <a:gd name="connsiteY7" fmla="*/ 711200 h 2159000"/>
                <a:gd name="connsiteX8" fmla="*/ 1917700 w 2387600"/>
                <a:gd name="connsiteY8" fmla="*/ 806450 h 2159000"/>
                <a:gd name="connsiteX9" fmla="*/ 1943100 w 2387600"/>
                <a:gd name="connsiteY9" fmla="*/ 882650 h 2159000"/>
                <a:gd name="connsiteX10" fmla="*/ 2051050 w 2387600"/>
                <a:gd name="connsiteY10" fmla="*/ 882650 h 2159000"/>
                <a:gd name="connsiteX11" fmla="*/ 2146300 w 2387600"/>
                <a:gd name="connsiteY11" fmla="*/ 996950 h 2159000"/>
                <a:gd name="connsiteX12" fmla="*/ 2184400 w 2387600"/>
                <a:gd name="connsiteY12" fmla="*/ 1060450 h 2159000"/>
                <a:gd name="connsiteX13" fmla="*/ 2286000 w 2387600"/>
                <a:gd name="connsiteY13" fmla="*/ 1079500 h 2159000"/>
                <a:gd name="connsiteX14" fmla="*/ 2381250 w 2387600"/>
                <a:gd name="connsiteY14" fmla="*/ 1174750 h 2159000"/>
                <a:gd name="connsiteX15" fmla="*/ 2387600 w 2387600"/>
                <a:gd name="connsiteY15" fmla="*/ 1270000 h 2159000"/>
                <a:gd name="connsiteX16" fmla="*/ 2387600 w 2387600"/>
                <a:gd name="connsiteY16" fmla="*/ 1333500 h 2159000"/>
                <a:gd name="connsiteX17" fmla="*/ 2298700 w 2387600"/>
                <a:gd name="connsiteY17" fmla="*/ 1384300 h 2159000"/>
                <a:gd name="connsiteX18" fmla="*/ 2228850 w 2387600"/>
                <a:gd name="connsiteY18" fmla="*/ 1447800 h 2159000"/>
                <a:gd name="connsiteX19" fmla="*/ 2178050 w 2387600"/>
                <a:gd name="connsiteY19" fmla="*/ 1416050 h 2159000"/>
                <a:gd name="connsiteX20" fmla="*/ 2139950 w 2387600"/>
                <a:gd name="connsiteY20" fmla="*/ 1416050 h 2159000"/>
                <a:gd name="connsiteX21" fmla="*/ 2139950 w 2387600"/>
                <a:gd name="connsiteY21" fmla="*/ 1416050 h 2159000"/>
                <a:gd name="connsiteX22" fmla="*/ 2101850 w 2387600"/>
                <a:gd name="connsiteY22" fmla="*/ 1352550 h 2159000"/>
                <a:gd name="connsiteX23" fmla="*/ 1987550 w 2387600"/>
                <a:gd name="connsiteY23" fmla="*/ 1301750 h 2159000"/>
                <a:gd name="connsiteX24" fmla="*/ 1987550 w 2387600"/>
                <a:gd name="connsiteY24" fmla="*/ 1352550 h 2159000"/>
                <a:gd name="connsiteX25" fmla="*/ 1924050 w 2387600"/>
                <a:gd name="connsiteY25" fmla="*/ 1384300 h 2159000"/>
                <a:gd name="connsiteX26" fmla="*/ 1860550 w 2387600"/>
                <a:gd name="connsiteY26" fmla="*/ 1295400 h 2159000"/>
                <a:gd name="connsiteX27" fmla="*/ 1905000 w 2387600"/>
                <a:gd name="connsiteY27" fmla="*/ 1250950 h 2159000"/>
                <a:gd name="connsiteX28" fmla="*/ 1708150 w 2387600"/>
                <a:gd name="connsiteY28" fmla="*/ 1206500 h 2159000"/>
                <a:gd name="connsiteX29" fmla="*/ 1657350 w 2387600"/>
                <a:gd name="connsiteY29" fmla="*/ 1136650 h 2159000"/>
                <a:gd name="connsiteX30" fmla="*/ 1581150 w 2387600"/>
                <a:gd name="connsiteY30" fmla="*/ 1187450 h 2159000"/>
                <a:gd name="connsiteX31" fmla="*/ 1511300 w 2387600"/>
                <a:gd name="connsiteY31" fmla="*/ 1136650 h 2159000"/>
                <a:gd name="connsiteX32" fmla="*/ 1466850 w 2387600"/>
                <a:gd name="connsiteY32" fmla="*/ 1206500 h 2159000"/>
                <a:gd name="connsiteX33" fmla="*/ 1371600 w 2387600"/>
                <a:gd name="connsiteY33" fmla="*/ 1231900 h 2159000"/>
                <a:gd name="connsiteX34" fmla="*/ 1295400 w 2387600"/>
                <a:gd name="connsiteY34" fmla="*/ 1276350 h 2159000"/>
                <a:gd name="connsiteX35" fmla="*/ 1219200 w 2387600"/>
                <a:gd name="connsiteY35" fmla="*/ 1327150 h 2159000"/>
                <a:gd name="connsiteX36" fmla="*/ 1181100 w 2387600"/>
                <a:gd name="connsiteY36" fmla="*/ 1327150 h 2159000"/>
                <a:gd name="connsiteX37" fmla="*/ 1149350 w 2387600"/>
                <a:gd name="connsiteY37" fmla="*/ 1358900 h 2159000"/>
                <a:gd name="connsiteX38" fmla="*/ 1111250 w 2387600"/>
                <a:gd name="connsiteY38" fmla="*/ 1352550 h 2159000"/>
                <a:gd name="connsiteX39" fmla="*/ 1181100 w 2387600"/>
                <a:gd name="connsiteY39" fmla="*/ 1447800 h 2159000"/>
                <a:gd name="connsiteX40" fmla="*/ 1181100 w 2387600"/>
                <a:gd name="connsiteY40" fmla="*/ 1524000 h 2159000"/>
                <a:gd name="connsiteX41" fmla="*/ 1206500 w 2387600"/>
                <a:gd name="connsiteY41" fmla="*/ 1574800 h 2159000"/>
                <a:gd name="connsiteX42" fmla="*/ 1295400 w 2387600"/>
                <a:gd name="connsiteY42" fmla="*/ 1651000 h 2159000"/>
                <a:gd name="connsiteX43" fmla="*/ 1339850 w 2387600"/>
                <a:gd name="connsiteY43" fmla="*/ 1701800 h 2159000"/>
                <a:gd name="connsiteX44" fmla="*/ 1435100 w 2387600"/>
                <a:gd name="connsiteY44" fmla="*/ 1784350 h 2159000"/>
                <a:gd name="connsiteX45" fmla="*/ 1409700 w 2387600"/>
                <a:gd name="connsiteY45" fmla="*/ 1847850 h 2159000"/>
                <a:gd name="connsiteX46" fmla="*/ 1346200 w 2387600"/>
                <a:gd name="connsiteY46" fmla="*/ 1828800 h 2159000"/>
                <a:gd name="connsiteX47" fmla="*/ 1320800 w 2387600"/>
                <a:gd name="connsiteY47" fmla="*/ 1898650 h 2159000"/>
                <a:gd name="connsiteX48" fmla="*/ 1231900 w 2387600"/>
                <a:gd name="connsiteY48" fmla="*/ 1943100 h 2159000"/>
                <a:gd name="connsiteX49" fmla="*/ 1282700 w 2387600"/>
                <a:gd name="connsiteY49" fmla="*/ 2057400 h 2159000"/>
                <a:gd name="connsiteX50" fmla="*/ 1276350 w 2387600"/>
                <a:gd name="connsiteY50" fmla="*/ 2120900 h 2159000"/>
                <a:gd name="connsiteX51" fmla="*/ 1225550 w 2387600"/>
                <a:gd name="connsiteY51" fmla="*/ 2076450 h 2159000"/>
                <a:gd name="connsiteX52" fmla="*/ 1168400 w 2387600"/>
                <a:gd name="connsiteY52" fmla="*/ 2082800 h 2159000"/>
                <a:gd name="connsiteX53" fmla="*/ 1130300 w 2387600"/>
                <a:gd name="connsiteY53" fmla="*/ 2057400 h 2159000"/>
                <a:gd name="connsiteX54" fmla="*/ 1054100 w 2387600"/>
                <a:gd name="connsiteY54" fmla="*/ 2095500 h 2159000"/>
                <a:gd name="connsiteX55" fmla="*/ 965200 w 2387600"/>
                <a:gd name="connsiteY55" fmla="*/ 2139950 h 2159000"/>
                <a:gd name="connsiteX56" fmla="*/ 876300 w 2387600"/>
                <a:gd name="connsiteY56" fmla="*/ 2114550 h 2159000"/>
                <a:gd name="connsiteX57" fmla="*/ 800100 w 2387600"/>
                <a:gd name="connsiteY57" fmla="*/ 2114550 h 2159000"/>
                <a:gd name="connsiteX58" fmla="*/ 736600 w 2387600"/>
                <a:gd name="connsiteY58" fmla="*/ 2159000 h 2159000"/>
                <a:gd name="connsiteX59" fmla="*/ 692150 w 2387600"/>
                <a:gd name="connsiteY59" fmla="*/ 2089150 h 2159000"/>
                <a:gd name="connsiteX60" fmla="*/ 692150 w 2387600"/>
                <a:gd name="connsiteY60" fmla="*/ 2089150 h 2159000"/>
                <a:gd name="connsiteX61" fmla="*/ 615950 w 2387600"/>
                <a:gd name="connsiteY61" fmla="*/ 2095500 h 2159000"/>
                <a:gd name="connsiteX62" fmla="*/ 565150 w 2387600"/>
                <a:gd name="connsiteY62" fmla="*/ 2082800 h 2159000"/>
                <a:gd name="connsiteX63" fmla="*/ 520700 w 2387600"/>
                <a:gd name="connsiteY63" fmla="*/ 2082800 h 2159000"/>
                <a:gd name="connsiteX64" fmla="*/ 469900 w 2387600"/>
                <a:gd name="connsiteY64" fmla="*/ 2051050 h 2159000"/>
                <a:gd name="connsiteX65" fmla="*/ 406400 w 2387600"/>
                <a:gd name="connsiteY65" fmla="*/ 2108200 h 2159000"/>
                <a:gd name="connsiteX66" fmla="*/ 330200 w 2387600"/>
                <a:gd name="connsiteY66" fmla="*/ 2120900 h 2159000"/>
                <a:gd name="connsiteX67" fmla="*/ 292100 w 2387600"/>
                <a:gd name="connsiteY67" fmla="*/ 2095500 h 2159000"/>
                <a:gd name="connsiteX68" fmla="*/ 285750 w 2387600"/>
                <a:gd name="connsiteY68" fmla="*/ 2019300 h 2159000"/>
                <a:gd name="connsiteX69" fmla="*/ 285750 w 2387600"/>
                <a:gd name="connsiteY69" fmla="*/ 1949450 h 2159000"/>
                <a:gd name="connsiteX70" fmla="*/ 323850 w 2387600"/>
                <a:gd name="connsiteY70" fmla="*/ 1854200 h 2159000"/>
                <a:gd name="connsiteX71" fmla="*/ 387350 w 2387600"/>
                <a:gd name="connsiteY71" fmla="*/ 1720850 h 2159000"/>
                <a:gd name="connsiteX72" fmla="*/ 311150 w 2387600"/>
                <a:gd name="connsiteY72" fmla="*/ 1689100 h 2159000"/>
                <a:gd name="connsiteX73" fmla="*/ 241300 w 2387600"/>
                <a:gd name="connsiteY73" fmla="*/ 1663700 h 2159000"/>
                <a:gd name="connsiteX74" fmla="*/ 165100 w 2387600"/>
                <a:gd name="connsiteY74" fmla="*/ 1651000 h 2159000"/>
                <a:gd name="connsiteX75" fmla="*/ 95250 w 2387600"/>
                <a:gd name="connsiteY75" fmla="*/ 1631950 h 2159000"/>
                <a:gd name="connsiteX76" fmla="*/ 69850 w 2387600"/>
                <a:gd name="connsiteY76" fmla="*/ 1555750 h 2159000"/>
                <a:gd name="connsiteX77" fmla="*/ 69850 w 2387600"/>
                <a:gd name="connsiteY77" fmla="*/ 1460500 h 2159000"/>
                <a:gd name="connsiteX78" fmla="*/ 25400 w 2387600"/>
                <a:gd name="connsiteY78" fmla="*/ 1390650 h 2159000"/>
                <a:gd name="connsiteX79" fmla="*/ 76200 w 2387600"/>
                <a:gd name="connsiteY79" fmla="*/ 1327150 h 2159000"/>
                <a:gd name="connsiteX80" fmla="*/ 44450 w 2387600"/>
                <a:gd name="connsiteY80" fmla="*/ 1270000 h 2159000"/>
                <a:gd name="connsiteX81" fmla="*/ 0 w 2387600"/>
                <a:gd name="connsiteY81" fmla="*/ 1200150 h 2159000"/>
                <a:gd name="connsiteX82" fmla="*/ 6350 w 2387600"/>
                <a:gd name="connsiteY82" fmla="*/ 1155700 h 2159000"/>
                <a:gd name="connsiteX83" fmla="*/ 6350 w 2387600"/>
                <a:gd name="connsiteY83" fmla="*/ 1155700 h 2159000"/>
                <a:gd name="connsiteX84" fmla="*/ 6350 w 2387600"/>
                <a:gd name="connsiteY84" fmla="*/ 1079500 h 2159000"/>
                <a:gd name="connsiteX85" fmla="*/ 31750 w 2387600"/>
                <a:gd name="connsiteY85" fmla="*/ 1022350 h 2159000"/>
                <a:gd name="connsiteX86" fmla="*/ 6350 w 2387600"/>
                <a:gd name="connsiteY86" fmla="*/ 933450 h 2159000"/>
                <a:gd name="connsiteX87" fmla="*/ 12700 w 2387600"/>
                <a:gd name="connsiteY87" fmla="*/ 889000 h 2159000"/>
                <a:gd name="connsiteX88" fmla="*/ 101600 w 2387600"/>
                <a:gd name="connsiteY88" fmla="*/ 863600 h 2159000"/>
                <a:gd name="connsiteX89" fmla="*/ 177800 w 2387600"/>
                <a:gd name="connsiteY89" fmla="*/ 844550 h 2159000"/>
                <a:gd name="connsiteX90" fmla="*/ 203200 w 2387600"/>
                <a:gd name="connsiteY90" fmla="*/ 742950 h 2159000"/>
                <a:gd name="connsiteX91" fmla="*/ 152400 w 2387600"/>
                <a:gd name="connsiteY91" fmla="*/ 704850 h 2159000"/>
                <a:gd name="connsiteX92" fmla="*/ 107950 w 2387600"/>
                <a:gd name="connsiteY92" fmla="*/ 685800 h 2159000"/>
                <a:gd name="connsiteX93" fmla="*/ 107950 w 2387600"/>
                <a:gd name="connsiteY93" fmla="*/ 685800 h 2159000"/>
                <a:gd name="connsiteX94" fmla="*/ 190500 w 2387600"/>
                <a:gd name="connsiteY94" fmla="*/ 660400 h 2159000"/>
                <a:gd name="connsiteX95" fmla="*/ 190500 w 2387600"/>
                <a:gd name="connsiteY95" fmla="*/ 577850 h 2159000"/>
                <a:gd name="connsiteX96" fmla="*/ 190500 w 2387600"/>
                <a:gd name="connsiteY96" fmla="*/ 577850 h 2159000"/>
                <a:gd name="connsiteX97" fmla="*/ 222250 w 2387600"/>
                <a:gd name="connsiteY97" fmla="*/ 4699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387600" h="2159000">
                  <a:moveTo>
                    <a:pt x="2247900" y="0"/>
                  </a:moveTo>
                  <a:lnTo>
                    <a:pt x="2197100" y="127000"/>
                  </a:lnTo>
                  <a:lnTo>
                    <a:pt x="2165350" y="222250"/>
                  </a:lnTo>
                  <a:lnTo>
                    <a:pt x="2120900" y="273050"/>
                  </a:lnTo>
                  <a:lnTo>
                    <a:pt x="2159000" y="342900"/>
                  </a:lnTo>
                  <a:lnTo>
                    <a:pt x="2082800" y="476250"/>
                  </a:lnTo>
                  <a:lnTo>
                    <a:pt x="1968500" y="635000"/>
                  </a:lnTo>
                  <a:lnTo>
                    <a:pt x="1847850" y="711200"/>
                  </a:lnTo>
                  <a:lnTo>
                    <a:pt x="1917700" y="806450"/>
                  </a:lnTo>
                  <a:lnTo>
                    <a:pt x="1943100" y="882650"/>
                  </a:lnTo>
                  <a:lnTo>
                    <a:pt x="2051050" y="882650"/>
                  </a:lnTo>
                  <a:lnTo>
                    <a:pt x="2146300" y="996950"/>
                  </a:lnTo>
                  <a:lnTo>
                    <a:pt x="2184400" y="1060450"/>
                  </a:lnTo>
                  <a:lnTo>
                    <a:pt x="2286000" y="1079500"/>
                  </a:lnTo>
                  <a:lnTo>
                    <a:pt x="2381250" y="1174750"/>
                  </a:lnTo>
                  <a:lnTo>
                    <a:pt x="2387600" y="1270000"/>
                  </a:lnTo>
                  <a:lnTo>
                    <a:pt x="2387600" y="1333500"/>
                  </a:lnTo>
                  <a:lnTo>
                    <a:pt x="2298700" y="1384300"/>
                  </a:lnTo>
                  <a:lnTo>
                    <a:pt x="2228850" y="1447800"/>
                  </a:lnTo>
                  <a:lnTo>
                    <a:pt x="2178050" y="1416050"/>
                  </a:lnTo>
                  <a:lnTo>
                    <a:pt x="2139950" y="1416050"/>
                  </a:lnTo>
                  <a:lnTo>
                    <a:pt x="2139950" y="1416050"/>
                  </a:lnTo>
                  <a:lnTo>
                    <a:pt x="2101850" y="1352550"/>
                  </a:lnTo>
                  <a:lnTo>
                    <a:pt x="1987550" y="1301750"/>
                  </a:lnTo>
                  <a:lnTo>
                    <a:pt x="1987550" y="1352550"/>
                  </a:lnTo>
                  <a:lnTo>
                    <a:pt x="1924050" y="1384300"/>
                  </a:lnTo>
                  <a:lnTo>
                    <a:pt x="1860550" y="1295400"/>
                  </a:lnTo>
                  <a:lnTo>
                    <a:pt x="1905000" y="1250950"/>
                  </a:lnTo>
                  <a:lnTo>
                    <a:pt x="1708150" y="1206500"/>
                  </a:lnTo>
                  <a:lnTo>
                    <a:pt x="1657350" y="1136650"/>
                  </a:lnTo>
                  <a:lnTo>
                    <a:pt x="1581150" y="1187450"/>
                  </a:lnTo>
                  <a:lnTo>
                    <a:pt x="1511300" y="1136650"/>
                  </a:lnTo>
                  <a:lnTo>
                    <a:pt x="1466850" y="1206500"/>
                  </a:lnTo>
                  <a:lnTo>
                    <a:pt x="1371600" y="1231900"/>
                  </a:lnTo>
                  <a:lnTo>
                    <a:pt x="1295400" y="1276350"/>
                  </a:lnTo>
                  <a:lnTo>
                    <a:pt x="1219200" y="1327150"/>
                  </a:lnTo>
                  <a:lnTo>
                    <a:pt x="1181100" y="1327150"/>
                  </a:lnTo>
                  <a:lnTo>
                    <a:pt x="1149350" y="1358900"/>
                  </a:lnTo>
                  <a:lnTo>
                    <a:pt x="1111250" y="1352550"/>
                  </a:lnTo>
                  <a:lnTo>
                    <a:pt x="1181100" y="1447800"/>
                  </a:lnTo>
                  <a:lnTo>
                    <a:pt x="1181100" y="1524000"/>
                  </a:lnTo>
                  <a:lnTo>
                    <a:pt x="1206500" y="1574800"/>
                  </a:lnTo>
                  <a:lnTo>
                    <a:pt x="1295400" y="1651000"/>
                  </a:lnTo>
                  <a:lnTo>
                    <a:pt x="1339850" y="1701800"/>
                  </a:lnTo>
                  <a:lnTo>
                    <a:pt x="1435100" y="1784350"/>
                  </a:lnTo>
                  <a:lnTo>
                    <a:pt x="1409700" y="1847850"/>
                  </a:lnTo>
                  <a:lnTo>
                    <a:pt x="1346200" y="1828800"/>
                  </a:lnTo>
                  <a:lnTo>
                    <a:pt x="1320800" y="1898650"/>
                  </a:lnTo>
                  <a:lnTo>
                    <a:pt x="1231900" y="1943100"/>
                  </a:lnTo>
                  <a:lnTo>
                    <a:pt x="1282700" y="2057400"/>
                  </a:lnTo>
                  <a:lnTo>
                    <a:pt x="1276350" y="2120900"/>
                  </a:lnTo>
                  <a:lnTo>
                    <a:pt x="1225550" y="2076450"/>
                  </a:lnTo>
                  <a:lnTo>
                    <a:pt x="1168400" y="2082800"/>
                  </a:lnTo>
                  <a:lnTo>
                    <a:pt x="1130300" y="2057400"/>
                  </a:lnTo>
                  <a:lnTo>
                    <a:pt x="1054100" y="2095500"/>
                  </a:lnTo>
                  <a:lnTo>
                    <a:pt x="965200" y="2139950"/>
                  </a:lnTo>
                  <a:lnTo>
                    <a:pt x="876300" y="2114550"/>
                  </a:lnTo>
                  <a:lnTo>
                    <a:pt x="800100" y="2114550"/>
                  </a:lnTo>
                  <a:lnTo>
                    <a:pt x="736600" y="2159000"/>
                  </a:lnTo>
                  <a:lnTo>
                    <a:pt x="692150" y="2089150"/>
                  </a:lnTo>
                  <a:lnTo>
                    <a:pt x="692150" y="2089150"/>
                  </a:lnTo>
                  <a:lnTo>
                    <a:pt x="615950" y="2095500"/>
                  </a:lnTo>
                  <a:lnTo>
                    <a:pt x="565150" y="2082800"/>
                  </a:lnTo>
                  <a:lnTo>
                    <a:pt x="520700" y="2082800"/>
                  </a:lnTo>
                  <a:lnTo>
                    <a:pt x="469900" y="2051050"/>
                  </a:lnTo>
                  <a:lnTo>
                    <a:pt x="406400" y="2108200"/>
                  </a:lnTo>
                  <a:lnTo>
                    <a:pt x="330200" y="2120900"/>
                  </a:lnTo>
                  <a:lnTo>
                    <a:pt x="292100" y="2095500"/>
                  </a:lnTo>
                  <a:lnTo>
                    <a:pt x="285750" y="2019300"/>
                  </a:lnTo>
                  <a:lnTo>
                    <a:pt x="285750" y="1949450"/>
                  </a:lnTo>
                  <a:lnTo>
                    <a:pt x="323850" y="1854200"/>
                  </a:lnTo>
                  <a:lnTo>
                    <a:pt x="387350" y="1720850"/>
                  </a:lnTo>
                  <a:lnTo>
                    <a:pt x="311150" y="1689100"/>
                  </a:lnTo>
                  <a:lnTo>
                    <a:pt x="241300" y="1663700"/>
                  </a:lnTo>
                  <a:lnTo>
                    <a:pt x="165100" y="1651000"/>
                  </a:lnTo>
                  <a:lnTo>
                    <a:pt x="95250" y="1631950"/>
                  </a:lnTo>
                  <a:lnTo>
                    <a:pt x="69850" y="1555750"/>
                  </a:lnTo>
                  <a:lnTo>
                    <a:pt x="69850" y="1460500"/>
                  </a:lnTo>
                  <a:lnTo>
                    <a:pt x="25400" y="1390650"/>
                  </a:lnTo>
                  <a:lnTo>
                    <a:pt x="76200" y="1327150"/>
                  </a:lnTo>
                  <a:lnTo>
                    <a:pt x="44450" y="1270000"/>
                  </a:lnTo>
                  <a:lnTo>
                    <a:pt x="0" y="1200150"/>
                  </a:lnTo>
                  <a:lnTo>
                    <a:pt x="6350" y="1155700"/>
                  </a:lnTo>
                  <a:lnTo>
                    <a:pt x="6350" y="1155700"/>
                  </a:lnTo>
                  <a:lnTo>
                    <a:pt x="6350" y="1079500"/>
                  </a:lnTo>
                  <a:lnTo>
                    <a:pt x="31750" y="1022350"/>
                  </a:lnTo>
                  <a:lnTo>
                    <a:pt x="6350" y="933450"/>
                  </a:lnTo>
                  <a:lnTo>
                    <a:pt x="12700" y="889000"/>
                  </a:lnTo>
                  <a:lnTo>
                    <a:pt x="101600" y="863600"/>
                  </a:lnTo>
                  <a:lnTo>
                    <a:pt x="177800" y="844550"/>
                  </a:lnTo>
                  <a:lnTo>
                    <a:pt x="203200" y="742950"/>
                  </a:lnTo>
                  <a:lnTo>
                    <a:pt x="152400" y="704850"/>
                  </a:lnTo>
                  <a:lnTo>
                    <a:pt x="107950" y="685800"/>
                  </a:lnTo>
                  <a:lnTo>
                    <a:pt x="107950" y="685800"/>
                  </a:lnTo>
                  <a:lnTo>
                    <a:pt x="190500" y="660400"/>
                  </a:lnTo>
                  <a:lnTo>
                    <a:pt x="190500" y="577850"/>
                  </a:lnTo>
                  <a:lnTo>
                    <a:pt x="190500" y="577850"/>
                  </a:lnTo>
                  <a:lnTo>
                    <a:pt x="222250" y="469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133850" y="2330450"/>
              <a:ext cx="177800" cy="31750"/>
            </a:xfrm>
            <a:custGeom>
              <a:avLst/>
              <a:gdLst>
                <a:gd name="connsiteX0" fmla="*/ 0 w 177800"/>
                <a:gd name="connsiteY0" fmla="*/ 0 h 31750"/>
                <a:gd name="connsiteX1" fmla="*/ 133350 w 177800"/>
                <a:gd name="connsiteY1" fmla="*/ 31750 h 31750"/>
                <a:gd name="connsiteX2" fmla="*/ 177800 w 177800"/>
                <a:gd name="connsiteY2" fmla="*/ 1270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31750">
                  <a:moveTo>
                    <a:pt x="0" y="0"/>
                  </a:moveTo>
                  <a:lnTo>
                    <a:pt x="133350" y="31750"/>
                  </a:lnTo>
                  <a:lnTo>
                    <a:pt x="177800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168650" y="3371850"/>
              <a:ext cx="495300" cy="215900"/>
            </a:xfrm>
            <a:custGeom>
              <a:avLst/>
              <a:gdLst>
                <a:gd name="connsiteX0" fmla="*/ 0 w 495300"/>
                <a:gd name="connsiteY0" fmla="*/ 38100 h 215900"/>
                <a:gd name="connsiteX1" fmla="*/ 44450 w 495300"/>
                <a:gd name="connsiteY1" fmla="*/ 44450 h 215900"/>
                <a:gd name="connsiteX2" fmla="*/ 114300 w 495300"/>
                <a:gd name="connsiteY2" fmla="*/ 88900 h 215900"/>
                <a:gd name="connsiteX3" fmla="*/ 165100 w 495300"/>
                <a:gd name="connsiteY3" fmla="*/ 31750 h 215900"/>
                <a:gd name="connsiteX4" fmla="*/ 209550 w 495300"/>
                <a:gd name="connsiteY4" fmla="*/ 0 h 215900"/>
                <a:gd name="connsiteX5" fmla="*/ 266700 w 495300"/>
                <a:gd name="connsiteY5" fmla="*/ 0 h 215900"/>
                <a:gd name="connsiteX6" fmla="*/ 311150 w 495300"/>
                <a:gd name="connsiteY6" fmla="*/ 19050 h 215900"/>
                <a:gd name="connsiteX7" fmla="*/ 349250 w 495300"/>
                <a:gd name="connsiteY7" fmla="*/ 76200 h 215900"/>
                <a:gd name="connsiteX8" fmla="*/ 419100 w 495300"/>
                <a:gd name="connsiteY8" fmla="*/ 57150 h 215900"/>
                <a:gd name="connsiteX9" fmla="*/ 444500 w 495300"/>
                <a:gd name="connsiteY9" fmla="*/ 107950 h 215900"/>
                <a:gd name="connsiteX10" fmla="*/ 419100 w 495300"/>
                <a:gd name="connsiteY10" fmla="*/ 190500 h 215900"/>
                <a:gd name="connsiteX11" fmla="*/ 419100 w 495300"/>
                <a:gd name="connsiteY11" fmla="*/ 190500 h 215900"/>
                <a:gd name="connsiteX12" fmla="*/ 419100 w 495300"/>
                <a:gd name="connsiteY12" fmla="*/ 190500 h 215900"/>
                <a:gd name="connsiteX13" fmla="*/ 419100 w 495300"/>
                <a:gd name="connsiteY13" fmla="*/ 190500 h 215900"/>
                <a:gd name="connsiteX14" fmla="*/ 495300 w 495300"/>
                <a:gd name="connsiteY1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300" h="215900">
                  <a:moveTo>
                    <a:pt x="0" y="38100"/>
                  </a:moveTo>
                  <a:lnTo>
                    <a:pt x="44450" y="44450"/>
                  </a:lnTo>
                  <a:lnTo>
                    <a:pt x="114300" y="88900"/>
                  </a:lnTo>
                  <a:lnTo>
                    <a:pt x="165100" y="31750"/>
                  </a:lnTo>
                  <a:lnTo>
                    <a:pt x="209550" y="0"/>
                  </a:lnTo>
                  <a:lnTo>
                    <a:pt x="266700" y="0"/>
                  </a:lnTo>
                  <a:lnTo>
                    <a:pt x="311150" y="19050"/>
                  </a:lnTo>
                  <a:lnTo>
                    <a:pt x="349250" y="76200"/>
                  </a:lnTo>
                  <a:lnTo>
                    <a:pt x="419100" y="57150"/>
                  </a:lnTo>
                  <a:lnTo>
                    <a:pt x="444500" y="10795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9530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3602567" y="3746500"/>
              <a:ext cx="114300" cy="207433"/>
            </a:xfrm>
            <a:custGeom>
              <a:avLst/>
              <a:gdLst>
                <a:gd name="connsiteX0" fmla="*/ 114300 w 114300"/>
                <a:gd name="connsiteY0" fmla="*/ 207433 h 207433"/>
                <a:gd name="connsiteX1" fmla="*/ 80433 w 114300"/>
                <a:gd name="connsiteY1" fmla="*/ 190500 h 207433"/>
                <a:gd name="connsiteX2" fmla="*/ 46566 w 114300"/>
                <a:gd name="connsiteY2" fmla="*/ 207433 h 207433"/>
                <a:gd name="connsiteX3" fmla="*/ 16933 w 114300"/>
                <a:gd name="connsiteY3" fmla="*/ 177800 h 207433"/>
                <a:gd name="connsiteX4" fmla="*/ 29633 w 114300"/>
                <a:gd name="connsiteY4" fmla="*/ 143933 h 207433"/>
                <a:gd name="connsiteX5" fmla="*/ 0 w 114300"/>
                <a:gd name="connsiteY5" fmla="*/ 105833 h 207433"/>
                <a:gd name="connsiteX6" fmla="*/ 0 w 114300"/>
                <a:gd name="connsiteY6" fmla="*/ 80433 h 207433"/>
                <a:gd name="connsiteX7" fmla="*/ 42333 w 114300"/>
                <a:gd name="connsiteY7" fmla="*/ 0 h 207433"/>
                <a:gd name="connsiteX8" fmla="*/ 80433 w 114300"/>
                <a:gd name="connsiteY8" fmla="*/ 16933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07433">
                  <a:moveTo>
                    <a:pt x="114300" y="207433"/>
                  </a:moveTo>
                  <a:lnTo>
                    <a:pt x="80433" y="190500"/>
                  </a:lnTo>
                  <a:lnTo>
                    <a:pt x="46566" y="207433"/>
                  </a:lnTo>
                  <a:lnTo>
                    <a:pt x="16933" y="177800"/>
                  </a:lnTo>
                  <a:lnTo>
                    <a:pt x="29633" y="143933"/>
                  </a:lnTo>
                  <a:lnTo>
                    <a:pt x="0" y="105833"/>
                  </a:lnTo>
                  <a:lnTo>
                    <a:pt x="0" y="80433"/>
                  </a:lnTo>
                  <a:lnTo>
                    <a:pt x="42333" y="0"/>
                  </a:lnTo>
                  <a:lnTo>
                    <a:pt x="80433" y="169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018367" y="3488267"/>
              <a:ext cx="605366" cy="457200"/>
            </a:xfrm>
            <a:custGeom>
              <a:avLst/>
              <a:gdLst>
                <a:gd name="connsiteX0" fmla="*/ 0 w 605366"/>
                <a:gd name="connsiteY0" fmla="*/ 0 h 457200"/>
                <a:gd name="connsiteX1" fmla="*/ 12700 w 605366"/>
                <a:gd name="connsiteY1" fmla="*/ 38100 h 457200"/>
                <a:gd name="connsiteX2" fmla="*/ 12700 w 605366"/>
                <a:gd name="connsiteY2" fmla="*/ 80433 h 457200"/>
                <a:gd name="connsiteX3" fmla="*/ 76200 w 605366"/>
                <a:gd name="connsiteY3" fmla="*/ 114300 h 457200"/>
                <a:gd name="connsiteX4" fmla="*/ 97366 w 605366"/>
                <a:gd name="connsiteY4" fmla="*/ 88900 h 457200"/>
                <a:gd name="connsiteX5" fmla="*/ 122766 w 605366"/>
                <a:gd name="connsiteY5" fmla="*/ 88900 h 457200"/>
                <a:gd name="connsiteX6" fmla="*/ 143933 w 605366"/>
                <a:gd name="connsiteY6" fmla="*/ 118533 h 457200"/>
                <a:gd name="connsiteX7" fmla="*/ 143933 w 605366"/>
                <a:gd name="connsiteY7" fmla="*/ 169333 h 457200"/>
                <a:gd name="connsiteX8" fmla="*/ 203200 w 605366"/>
                <a:gd name="connsiteY8" fmla="*/ 173566 h 457200"/>
                <a:gd name="connsiteX9" fmla="*/ 220133 w 605366"/>
                <a:gd name="connsiteY9" fmla="*/ 224366 h 457200"/>
                <a:gd name="connsiteX10" fmla="*/ 279400 w 605366"/>
                <a:gd name="connsiteY10" fmla="*/ 215900 h 457200"/>
                <a:gd name="connsiteX11" fmla="*/ 309033 w 605366"/>
                <a:gd name="connsiteY11" fmla="*/ 249766 h 457200"/>
                <a:gd name="connsiteX12" fmla="*/ 296333 w 605366"/>
                <a:gd name="connsiteY12" fmla="*/ 304800 h 457200"/>
                <a:gd name="connsiteX13" fmla="*/ 309033 w 605366"/>
                <a:gd name="connsiteY13" fmla="*/ 325966 h 457200"/>
                <a:gd name="connsiteX14" fmla="*/ 368300 w 605366"/>
                <a:gd name="connsiteY14" fmla="*/ 325966 h 457200"/>
                <a:gd name="connsiteX15" fmla="*/ 406400 w 605366"/>
                <a:gd name="connsiteY15" fmla="*/ 283633 h 457200"/>
                <a:gd name="connsiteX16" fmla="*/ 427566 w 605366"/>
                <a:gd name="connsiteY16" fmla="*/ 300566 h 457200"/>
                <a:gd name="connsiteX17" fmla="*/ 427566 w 605366"/>
                <a:gd name="connsiteY17" fmla="*/ 342900 h 457200"/>
                <a:gd name="connsiteX18" fmla="*/ 427566 w 605366"/>
                <a:gd name="connsiteY18" fmla="*/ 368300 h 457200"/>
                <a:gd name="connsiteX19" fmla="*/ 469900 w 605366"/>
                <a:gd name="connsiteY19" fmla="*/ 389466 h 457200"/>
                <a:gd name="connsiteX20" fmla="*/ 508000 w 605366"/>
                <a:gd name="connsiteY20" fmla="*/ 414866 h 457200"/>
                <a:gd name="connsiteX21" fmla="*/ 546100 w 605366"/>
                <a:gd name="connsiteY21" fmla="*/ 457200 h 457200"/>
                <a:gd name="connsiteX22" fmla="*/ 605366 w 605366"/>
                <a:gd name="connsiteY22" fmla="*/ 43603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66" h="457200">
                  <a:moveTo>
                    <a:pt x="0" y="0"/>
                  </a:moveTo>
                  <a:lnTo>
                    <a:pt x="12700" y="38100"/>
                  </a:lnTo>
                  <a:lnTo>
                    <a:pt x="12700" y="80433"/>
                  </a:lnTo>
                  <a:lnTo>
                    <a:pt x="76200" y="114300"/>
                  </a:lnTo>
                  <a:lnTo>
                    <a:pt x="97366" y="88900"/>
                  </a:lnTo>
                  <a:lnTo>
                    <a:pt x="122766" y="88900"/>
                  </a:lnTo>
                  <a:lnTo>
                    <a:pt x="143933" y="118533"/>
                  </a:lnTo>
                  <a:lnTo>
                    <a:pt x="143933" y="169333"/>
                  </a:lnTo>
                  <a:lnTo>
                    <a:pt x="203200" y="173566"/>
                  </a:lnTo>
                  <a:lnTo>
                    <a:pt x="220133" y="224366"/>
                  </a:lnTo>
                  <a:lnTo>
                    <a:pt x="279400" y="215900"/>
                  </a:lnTo>
                  <a:lnTo>
                    <a:pt x="309033" y="249766"/>
                  </a:lnTo>
                  <a:lnTo>
                    <a:pt x="296333" y="304800"/>
                  </a:lnTo>
                  <a:lnTo>
                    <a:pt x="309033" y="325966"/>
                  </a:lnTo>
                  <a:lnTo>
                    <a:pt x="368300" y="325966"/>
                  </a:lnTo>
                  <a:lnTo>
                    <a:pt x="406400" y="283633"/>
                  </a:lnTo>
                  <a:lnTo>
                    <a:pt x="427566" y="300566"/>
                  </a:lnTo>
                  <a:lnTo>
                    <a:pt x="427566" y="342900"/>
                  </a:lnTo>
                  <a:lnTo>
                    <a:pt x="427566" y="368300"/>
                  </a:lnTo>
                  <a:lnTo>
                    <a:pt x="469900" y="389466"/>
                  </a:lnTo>
                  <a:lnTo>
                    <a:pt x="508000" y="414866"/>
                  </a:lnTo>
                  <a:lnTo>
                    <a:pt x="546100" y="457200"/>
                  </a:lnTo>
                  <a:lnTo>
                    <a:pt x="605366" y="436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226733" y="5566833"/>
              <a:ext cx="893234" cy="254000"/>
            </a:xfrm>
            <a:custGeom>
              <a:avLst/>
              <a:gdLst>
                <a:gd name="connsiteX0" fmla="*/ 893234 w 893234"/>
                <a:gd name="connsiteY0" fmla="*/ 228600 h 254000"/>
                <a:gd name="connsiteX1" fmla="*/ 850900 w 893234"/>
                <a:gd name="connsiteY1" fmla="*/ 220134 h 254000"/>
                <a:gd name="connsiteX2" fmla="*/ 808567 w 893234"/>
                <a:gd name="connsiteY2" fmla="*/ 249767 h 254000"/>
                <a:gd name="connsiteX3" fmla="*/ 757767 w 893234"/>
                <a:gd name="connsiteY3" fmla="*/ 254000 h 254000"/>
                <a:gd name="connsiteX4" fmla="*/ 715434 w 893234"/>
                <a:gd name="connsiteY4" fmla="*/ 245534 h 254000"/>
                <a:gd name="connsiteX5" fmla="*/ 681567 w 893234"/>
                <a:gd name="connsiteY5" fmla="*/ 245534 h 254000"/>
                <a:gd name="connsiteX6" fmla="*/ 647700 w 893234"/>
                <a:gd name="connsiteY6" fmla="*/ 194734 h 254000"/>
                <a:gd name="connsiteX7" fmla="*/ 588434 w 893234"/>
                <a:gd name="connsiteY7" fmla="*/ 186267 h 254000"/>
                <a:gd name="connsiteX8" fmla="*/ 563034 w 893234"/>
                <a:gd name="connsiteY8" fmla="*/ 165100 h 254000"/>
                <a:gd name="connsiteX9" fmla="*/ 537634 w 893234"/>
                <a:gd name="connsiteY9" fmla="*/ 156634 h 254000"/>
                <a:gd name="connsiteX10" fmla="*/ 448734 w 893234"/>
                <a:gd name="connsiteY10" fmla="*/ 131234 h 254000"/>
                <a:gd name="connsiteX11" fmla="*/ 444500 w 893234"/>
                <a:gd name="connsiteY11" fmla="*/ 173567 h 254000"/>
                <a:gd name="connsiteX12" fmla="*/ 381000 w 893234"/>
                <a:gd name="connsiteY12" fmla="*/ 156634 h 254000"/>
                <a:gd name="connsiteX13" fmla="*/ 317500 w 893234"/>
                <a:gd name="connsiteY13" fmla="*/ 173567 h 254000"/>
                <a:gd name="connsiteX14" fmla="*/ 262467 w 893234"/>
                <a:gd name="connsiteY14" fmla="*/ 135467 h 254000"/>
                <a:gd name="connsiteX15" fmla="*/ 220134 w 893234"/>
                <a:gd name="connsiteY15" fmla="*/ 152400 h 254000"/>
                <a:gd name="connsiteX16" fmla="*/ 186267 w 893234"/>
                <a:gd name="connsiteY16" fmla="*/ 105834 h 254000"/>
                <a:gd name="connsiteX17" fmla="*/ 67734 w 893234"/>
                <a:gd name="connsiteY17" fmla="*/ 80434 h 254000"/>
                <a:gd name="connsiteX18" fmla="*/ 71967 w 893234"/>
                <a:gd name="connsiteY18" fmla="*/ 25400 h 254000"/>
                <a:gd name="connsiteX19" fmla="*/ 38100 w 893234"/>
                <a:gd name="connsiteY19" fmla="*/ 25400 h 254000"/>
                <a:gd name="connsiteX20" fmla="*/ 0 w 893234"/>
                <a:gd name="connsiteY20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3234" h="254000">
                  <a:moveTo>
                    <a:pt x="893234" y="228600"/>
                  </a:moveTo>
                  <a:lnTo>
                    <a:pt x="850900" y="220134"/>
                  </a:lnTo>
                  <a:lnTo>
                    <a:pt x="808567" y="249767"/>
                  </a:lnTo>
                  <a:lnTo>
                    <a:pt x="757767" y="254000"/>
                  </a:lnTo>
                  <a:lnTo>
                    <a:pt x="715434" y="245534"/>
                  </a:lnTo>
                  <a:lnTo>
                    <a:pt x="681567" y="245534"/>
                  </a:lnTo>
                  <a:lnTo>
                    <a:pt x="647700" y="194734"/>
                  </a:lnTo>
                  <a:lnTo>
                    <a:pt x="588434" y="186267"/>
                  </a:lnTo>
                  <a:lnTo>
                    <a:pt x="563034" y="165100"/>
                  </a:lnTo>
                  <a:lnTo>
                    <a:pt x="537634" y="156634"/>
                  </a:lnTo>
                  <a:lnTo>
                    <a:pt x="448734" y="131234"/>
                  </a:lnTo>
                  <a:lnTo>
                    <a:pt x="444500" y="173567"/>
                  </a:lnTo>
                  <a:lnTo>
                    <a:pt x="381000" y="156634"/>
                  </a:lnTo>
                  <a:lnTo>
                    <a:pt x="317500" y="173567"/>
                  </a:lnTo>
                  <a:lnTo>
                    <a:pt x="262467" y="135467"/>
                  </a:lnTo>
                  <a:lnTo>
                    <a:pt x="220134" y="152400"/>
                  </a:lnTo>
                  <a:lnTo>
                    <a:pt x="186267" y="105834"/>
                  </a:lnTo>
                  <a:lnTo>
                    <a:pt x="67734" y="80434"/>
                  </a:lnTo>
                  <a:lnTo>
                    <a:pt x="71967" y="25400"/>
                  </a:lnTo>
                  <a:lnTo>
                    <a:pt x="381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636433" y="4466167"/>
              <a:ext cx="838200" cy="465666"/>
            </a:xfrm>
            <a:custGeom>
              <a:avLst/>
              <a:gdLst>
                <a:gd name="connsiteX0" fmla="*/ 304800 w 838200"/>
                <a:gd name="connsiteY0" fmla="*/ 8466 h 465666"/>
                <a:gd name="connsiteX1" fmla="*/ 266700 w 838200"/>
                <a:gd name="connsiteY1" fmla="*/ 42333 h 465666"/>
                <a:gd name="connsiteX2" fmla="*/ 228600 w 838200"/>
                <a:gd name="connsiteY2" fmla="*/ 42333 h 465666"/>
                <a:gd name="connsiteX3" fmla="*/ 207434 w 838200"/>
                <a:gd name="connsiteY3" fmla="*/ 21166 h 465666"/>
                <a:gd name="connsiteX4" fmla="*/ 173567 w 838200"/>
                <a:gd name="connsiteY4" fmla="*/ 71966 h 465666"/>
                <a:gd name="connsiteX5" fmla="*/ 194734 w 838200"/>
                <a:gd name="connsiteY5" fmla="*/ 84666 h 465666"/>
                <a:gd name="connsiteX6" fmla="*/ 127000 w 838200"/>
                <a:gd name="connsiteY6" fmla="*/ 165100 h 465666"/>
                <a:gd name="connsiteX7" fmla="*/ 84667 w 838200"/>
                <a:gd name="connsiteY7" fmla="*/ 190500 h 465666"/>
                <a:gd name="connsiteX8" fmla="*/ 97367 w 838200"/>
                <a:gd name="connsiteY8" fmla="*/ 237066 h 465666"/>
                <a:gd name="connsiteX9" fmla="*/ 38100 w 838200"/>
                <a:gd name="connsiteY9" fmla="*/ 279400 h 465666"/>
                <a:gd name="connsiteX10" fmla="*/ 29634 w 838200"/>
                <a:gd name="connsiteY10" fmla="*/ 309033 h 465666"/>
                <a:gd name="connsiteX11" fmla="*/ 46567 w 838200"/>
                <a:gd name="connsiteY11" fmla="*/ 338666 h 465666"/>
                <a:gd name="connsiteX12" fmla="*/ 0 w 838200"/>
                <a:gd name="connsiteY12" fmla="*/ 385233 h 465666"/>
                <a:gd name="connsiteX13" fmla="*/ 80434 w 838200"/>
                <a:gd name="connsiteY13" fmla="*/ 359833 h 465666"/>
                <a:gd name="connsiteX14" fmla="*/ 84667 w 838200"/>
                <a:gd name="connsiteY14" fmla="*/ 330200 h 465666"/>
                <a:gd name="connsiteX15" fmla="*/ 131234 w 838200"/>
                <a:gd name="connsiteY15" fmla="*/ 309033 h 465666"/>
                <a:gd name="connsiteX16" fmla="*/ 160867 w 838200"/>
                <a:gd name="connsiteY16" fmla="*/ 355600 h 465666"/>
                <a:gd name="connsiteX17" fmla="*/ 182034 w 838200"/>
                <a:gd name="connsiteY17" fmla="*/ 410633 h 465666"/>
                <a:gd name="connsiteX18" fmla="*/ 211667 w 838200"/>
                <a:gd name="connsiteY18" fmla="*/ 452966 h 465666"/>
                <a:gd name="connsiteX19" fmla="*/ 232834 w 838200"/>
                <a:gd name="connsiteY19" fmla="*/ 465666 h 465666"/>
                <a:gd name="connsiteX20" fmla="*/ 313267 w 838200"/>
                <a:gd name="connsiteY20" fmla="*/ 427566 h 465666"/>
                <a:gd name="connsiteX21" fmla="*/ 372534 w 838200"/>
                <a:gd name="connsiteY21" fmla="*/ 444500 h 465666"/>
                <a:gd name="connsiteX22" fmla="*/ 410634 w 838200"/>
                <a:gd name="connsiteY22" fmla="*/ 414866 h 465666"/>
                <a:gd name="connsiteX23" fmla="*/ 423334 w 838200"/>
                <a:gd name="connsiteY23" fmla="*/ 376766 h 465666"/>
                <a:gd name="connsiteX24" fmla="*/ 436034 w 838200"/>
                <a:gd name="connsiteY24" fmla="*/ 338666 h 465666"/>
                <a:gd name="connsiteX25" fmla="*/ 486834 w 838200"/>
                <a:gd name="connsiteY25" fmla="*/ 368300 h 465666"/>
                <a:gd name="connsiteX26" fmla="*/ 533400 w 838200"/>
                <a:gd name="connsiteY26" fmla="*/ 419100 h 465666"/>
                <a:gd name="connsiteX27" fmla="*/ 558800 w 838200"/>
                <a:gd name="connsiteY27" fmla="*/ 448733 h 465666"/>
                <a:gd name="connsiteX28" fmla="*/ 592667 w 838200"/>
                <a:gd name="connsiteY28" fmla="*/ 385233 h 465666"/>
                <a:gd name="connsiteX29" fmla="*/ 618067 w 838200"/>
                <a:gd name="connsiteY29" fmla="*/ 296333 h 465666"/>
                <a:gd name="connsiteX30" fmla="*/ 647700 w 838200"/>
                <a:gd name="connsiteY30" fmla="*/ 304800 h 465666"/>
                <a:gd name="connsiteX31" fmla="*/ 677334 w 838200"/>
                <a:gd name="connsiteY31" fmla="*/ 347133 h 465666"/>
                <a:gd name="connsiteX32" fmla="*/ 740834 w 838200"/>
                <a:gd name="connsiteY32" fmla="*/ 330200 h 465666"/>
                <a:gd name="connsiteX33" fmla="*/ 770467 w 838200"/>
                <a:gd name="connsiteY33" fmla="*/ 359833 h 465666"/>
                <a:gd name="connsiteX34" fmla="*/ 770467 w 838200"/>
                <a:gd name="connsiteY34" fmla="*/ 309033 h 465666"/>
                <a:gd name="connsiteX35" fmla="*/ 766234 w 838200"/>
                <a:gd name="connsiteY35" fmla="*/ 275166 h 465666"/>
                <a:gd name="connsiteX36" fmla="*/ 800100 w 838200"/>
                <a:gd name="connsiteY36" fmla="*/ 275166 h 465666"/>
                <a:gd name="connsiteX37" fmla="*/ 838200 w 838200"/>
                <a:gd name="connsiteY37" fmla="*/ 270933 h 465666"/>
                <a:gd name="connsiteX38" fmla="*/ 829734 w 838200"/>
                <a:gd name="connsiteY38" fmla="*/ 224366 h 465666"/>
                <a:gd name="connsiteX39" fmla="*/ 829734 w 838200"/>
                <a:gd name="connsiteY39" fmla="*/ 173566 h 465666"/>
                <a:gd name="connsiteX40" fmla="*/ 787400 w 838200"/>
                <a:gd name="connsiteY40" fmla="*/ 186266 h 465666"/>
                <a:gd name="connsiteX41" fmla="*/ 753534 w 838200"/>
                <a:gd name="connsiteY41" fmla="*/ 203200 h 465666"/>
                <a:gd name="connsiteX42" fmla="*/ 715434 w 838200"/>
                <a:gd name="connsiteY42" fmla="*/ 156633 h 465666"/>
                <a:gd name="connsiteX43" fmla="*/ 668867 w 838200"/>
                <a:gd name="connsiteY43" fmla="*/ 143933 h 465666"/>
                <a:gd name="connsiteX44" fmla="*/ 664634 w 838200"/>
                <a:gd name="connsiteY44" fmla="*/ 80433 h 465666"/>
                <a:gd name="connsiteX45" fmla="*/ 685800 w 838200"/>
                <a:gd name="connsiteY45" fmla="*/ 59266 h 465666"/>
                <a:gd name="connsiteX46" fmla="*/ 651934 w 838200"/>
                <a:gd name="connsiteY46" fmla="*/ 0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38200" h="465666">
                  <a:moveTo>
                    <a:pt x="304800" y="8466"/>
                  </a:moveTo>
                  <a:lnTo>
                    <a:pt x="266700" y="42333"/>
                  </a:lnTo>
                  <a:lnTo>
                    <a:pt x="228600" y="42333"/>
                  </a:lnTo>
                  <a:lnTo>
                    <a:pt x="207434" y="21166"/>
                  </a:lnTo>
                  <a:lnTo>
                    <a:pt x="173567" y="71966"/>
                  </a:lnTo>
                  <a:lnTo>
                    <a:pt x="194734" y="84666"/>
                  </a:lnTo>
                  <a:lnTo>
                    <a:pt x="127000" y="165100"/>
                  </a:lnTo>
                  <a:lnTo>
                    <a:pt x="84667" y="190500"/>
                  </a:lnTo>
                  <a:lnTo>
                    <a:pt x="97367" y="237066"/>
                  </a:lnTo>
                  <a:lnTo>
                    <a:pt x="38100" y="279400"/>
                  </a:lnTo>
                  <a:lnTo>
                    <a:pt x="29634" y="309033"/>
                  </a:lnTo>
                  <a:lnTo>
                    <a:pt x="46567" y="338666"/>
                  </a:lnTo>
                  <a:lnTo>
                    <a:pt x="0" y="385233"/>
                  </a:lnTo>
                  <a:lnTo>
                    <a:pt x="80434" y="359833"/>
                  </a:lnTo>
                  <a:lnTo>
                    <a:pt x="84667" y="330200"/>
                  </a:lnTo>
                  <a:lnTo>
                    <a:pt x="131234" y="309033"/>
                  </a:lnTo>
                  <a:lnTo>
                    <a:pt x="160867" y="355600"/>
                  </a:lnTo>
                  <a:lnTo>
                    <a:pt x="182034" y="410633"/>
                  </a:lnTo>
                  <a:lnTo>
                    <a:pt x="211667" y="452966"/>
                  </a:lnTo>
                  <a:lnTo>
                    <a:pt x="232834" y="465666"/>
                  </a:lnTo>
                  <a:lnTo>
                    <a:pt x="313267" y="427566"/>
                  </a:lnTo>
                  <a:lnTo>
                    <a:pt x="372534" y="444500"/>
                  </a:lnTo>
                  <a:lnTo>
                    <a:pt x="410634" y="414866"/>
                  </a:lnTo>
                  <a:lnTo>
                    <a:pt x="423334" y="376766"/>
                  </a:lnTo>
                  <a:lnTo>
                    <a:pt x="436034" y="338666"/>
                  </a:lnTo>
                  <a:lnTo>
                    <a:pt x="486834" y="368300"/>
                  </a:lnTo>
                  <a:lnTo>
                    <a:pt x="533400" y="419100"/>
                  </a:lnTo>
                  <a:lnTo>
                    <a:pt x="558800" y="448733"/>
                  </a:lnTo>
                  <a:lnTo>
                    <a:pt x="592667" y="385233"/>
                  </a:lnTo>
                  <a:lnTo>
                    <a:pt x="618067" y="296333"/>
                  </a:lnTo>
                  <a:lnTo>
                    <a:pt x="647700" y="304800"/>
                  </a:lnTo>
                  <a:lnTo>
                    <a:pt x="677334" y="347133"/>
                  </a:lnTo>
                  <a:lnTo>
                    <a:pt x="740834" y="330200"/>
                  </a:lnTo>
                  <a:lnTo>
                    <a:pt x="770467" y="359833"/>
                  </a:lnTo>
                  <a:lnTo>
                    <a:pt x="770467" y="309033"/>
                  </a:lnTo>
                  <a:lnTo>
                    <a:pt x="766234" y="275166"/>
                  </a:lnTo>
                  <a:lnTo>
                    <a:pt x="800100" y="275166"/>
                  </a:lnTo>
                  <a:lnTo>
                    <a:pt x="838200" y="270933"/>
                  </a:lnTo>
                  <a:lnTo>
                    <a:pt x="829734" y="224366"/>
                  </a:lnTo>
                  <a:lnTo>
                    <a:pt x="829734" y="173566"/>
                  </a:lnTo>
                  <a:lnTo>
                    <a:pt x="787400" y="186266"/>
                  </a:lnTo>
                  <a:lnTo>
                    <a:pt x="753534" y="203200"/>
                  </a:lnTo>
                  <a:lnTo>
                    <a:pt x="715434" y="156633"/>
                  </a:lnTo>
                  <a:lnTo>
                    <a:pt x="668867" y="143933"/>
                  </a:lnTo>
                  <a:lnTo>
                    <a:pt x="664634" y="80433"/>
                  </a:lnTo>
                  <a:lnTo>
                    <a:pt x="685800" y="59266"/>
                  </a:lnTo>
                  <a:lnTo>
                    <a:pt x="6519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767667" y="4914900"/>
              <a:ext cx="203200" cy="563033"/>
            </a:xfrm>
            <a:custGeom>
              <a:avLst/>
              <a:gdLst>
                <a:gd name="connsiteX0" fmla="*/ 165100 w 203200"/>
                <a:gd name="connsiteY0" fmla="*/ 563033 h 563033"/>
                <a:gd name="connsiteX1" fmla="*/ 156633 w 203200"/>
                <a:gd name="connsiteY1" fmla="*/ 524933 h 563033"/>
                <a:gd name="connsiteX2" fmla="*/ 203200 w 203200"/>
                <a:gd name="connsiteY2" fmla="*/ 461433 h 563033"/>
                <a:gd name="connsiteX3" fmla="*/ 182033 w 203200"/>
                <a:gd name="connsiteY3" fmla="*/ 444500 h 563033"/>
                <a:gd name="connsiteX4" fmla="*/ 135466 w 203200"/>
                <a:gd name="connsiteY4" fmla="*/ 465667 h 563033"/>
                <a:gd name="connsiteX5" fmla="*/ 50800 w 203200"/>
                <a:gd name="connsiteY5" fmla="*/ 423333 h 563033"/>
                <a:gd name="connsiteX6" fmla="*/ 50800 w 203200"/>
                <a:gd name="connsiteY6" fmla="*/ 372533 h 563033"/>
                <a:gd name="connsiteX7" fmla="*/ 42333 w 203200"/>
                <a:gd name="connsiteY7" fmla="*/ 338667 h 563033"/>
                <a:gd name="connsiteX8" fmla="*/ 84666 w 203200"/>
                <a:gd name="connsiteY8" fmla="*/ 313267 h 563033"/>
                <a:gd name="connsiteX9" fmla="*/ 71966 w 203200"/>
                <a:gd name="connsiteY9" fmla="*/ 275167 h 563033"/>
                <a:gd name="connsiteX10" fmla="*/ 8466 w 203200"/>
                <a:gd name="connsiteY10" fmla="*/ 249767 h 563033"/>
                <a:gd name="connsiteX11" fmla="*/ 0 w 203200"/>
                <a:gd name="connsiteY11" fmla="*/ 203200 h 563033"/>
                <a:gd name="connsiteX12" fmla="*/ 46566 w 203200"/>
                <a:gd name="connsiteY12" fmla="*/ 194733 h 563033"/>
                <a:gd name="connsiteX13" fmla="*/ 97366 w 203200"/>
                <a:gd name="connsiteY13" fmla="*/ 182033 h 563033"/>
                <a:gd name="connsiteX14" fmla="*/ 97366 w 203200"/>
                <a:gd name="connsiteY14" fmla="*/ 127000 h 563033"/>
                <a:gd name="connsiteX15" fmla="*/ 50800 w 203200"/>
                <a:gd name="connsiteY15" fmla="*/ 97367 h 563033"/>
                <a:gd name="connsiteX16" fmla="*/ 46566 w 203200"/>
                <a:gd name="connsiteY16" fmla="*/ 63500 h 563033"/>
                <a:gd name="connsiteX17" fmla="*/ 29633 w 203200"/>
                <a:gd name="connsiteY17" fmla="*/ 29633 h 563033"/>
                <a:gd name="connsiteX18" fmla="*/ 76200 w 203200"/>
                <a:gd name="connsiteY18" fmla="*/ 0 h 56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200" h="563033">
                  <a:moveTo>
                    <a:pt x="165100" y="563033"/>
                  </a:moveTo>
                  <a:lnTo>
                    <a:pt x="156633" y="524933"/>
                  </a:lnTo>
                  <a:lnTo>
                    <a:pt x="203200" y="461433"/>
                  </a:lnTo>
                  <a:lnTo>
                    <a:pt x="182033" y="444500"/>
                  </a:lnTo>
                  <a:lnTo>
                    <a:pt x="135466" y="465667"/>
                  </a:lnTo>
                  <a:lnTo>
                    <a:pt x="50800" y="423333"/>
                  </a:lnTo>
                  <a:lnTo>
                    <a:pt x="50800" y="372533"/>
                  </a:lnTo>
                  <a:lnTo>
                    <a:pt x="42333" y="338667"/>
                  </a:lnTo>
                  <a:lnTo>
                    <a:pt x="84666" y="313267"/>
                  </a:lnTo>
                  <a:lnTo>
                    <a:pt x="71966" y="275167"/>
                  </a:lnTo>
                  <a:lnTo>
                    <a:pt x="8466" y="249767"/>
                  </a:lnTo>
                  <a:lnTo>
                    <a:pt x="0" y="203200"/>
                  </a:lnTo>
                  <a:lnTo>
                    <a:pt x="46566" y="194733"/>
                  </a:lnTo>
                  <a:lnTo>
                    <a:pt x="97366" y="182033"/>
                  </a:lnTo>
                  <a:lnTo>
                    <a:pt x="97366" y="127000"/>
                  </a:lnTo>
                  <a:lnTo>
                    <a:pt x="50800" y="97367"/>
                  </a:lnTo>
                  <a:lnTo>
                    <a:pt x="46566" y="63500"/>
                  </a:lnTo>
                  <a:lnTo>
                    <a:pt x="29633" y="29633"/>
                  </a:lnTo>
                  <a:lnTo>
                    <a:pt x="762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470400" y="4068233"/>
              <a:ext cx="1210733" cy="719667"/>
            </a:xfrm>
            <a:custGeom>
              <a:avLst/>
              <a:gdLst>
                <a:gd name="connsiteX0" fmla="*/ 0 w 1210733"/>
                <a:gd name="connsiteY0" fmla="*/ 592667 h 719667"/>
                <a:gd name="connsiteX1" fmla="*/ 50800 w 1210733"/>
                <a:gd name="connsiteY1" fmla="*/ 609600 h 719667"/>
                <a:gd name="connsiteX2" fmla="*/ 97367 w 1210733"/>
                <a:gd name="connsiteY2" fmla="*/ 622300 h 719667"/>
                <a:gd name="connsiteX3" fmla="*/ 131233 w 1210733"/>
                <a:gd name="connsiteY3" fmla="*/ 563034 h 719667"/>
                <a:gd name="connsiteX4" fmla="*/ 220133 w 1210733"/>
                <a:gd name="connsiteY4" fmla="*/ 558800 h 719667"/>
                <a:gd name="connsiteX5" fmla="*/ 283633 w 1210733"/>
                <a:gd name="connsiteY5" fmla="*/ 546100 h 719667"/>
                <a:gd name="connsiteX6" fmla="*/ 309033 w 1210733"/>
                <a:gd name="connsiteY6" fmla="*/ 537634 h 719667"/>
                <a:gd name="connsiteX7" fmla="*/ 309033 w 1210733"/>
                <a:gd name="connsiteY7" fmla="*/ 596900 h 719667"/>
                <a:gd name="connsiteX8" fmla="*/ 309033 w 1210733"/>
                <a:gd name="connsiteY8" fmla="*/ 596900 h 719667"/>
                <a:gd name="connsiteX9" fmla="*/ 385233 w 1210733"/>
                <a:gd name="connsiteY9" fmla="*/ 660400 h 719667"/>
                <a:gd name="connsiteX10" fmla="*/ 664633 w 1210733"/>
                <a:gd name="connsiteY10" fmla="*/ 694267 h 719667"/>
                <a:gd name="connsiteX11" fmla="*/ 681567 w 1210733"/>
                <a:gd name="connsiteY11" fmla="*/ 711200 h 719667"/>
                <a:gd name="connsiteX12" fmla="*/ 732367 w 1210733"/>
                <a:gd name="connsiteY12" fmla="*/ 711200 h 719667"/>
                <a:gd name="connsiteX13" fmla="*/ 757767 w 1210733"/>
                <a:gd name="connsiteY13" fmla="*/ 719667 h 719667"/>
                <a:gd name="connsiteX14" fmla="*/ 817033 w 1210733"/>
                <a:gd name="connsiteY14" fmla="*/ 656167 h 719667"/>
                <a:gd name="connsiteX15" fmla="*/ 901700 w 1210733"/>
                <a:gd name="connsiteY15" fmla="*/ 647700 h 719667"/>
                <a:gd name="connsiteX16" fmla="*/ 927100 w 1210733"/>
                <a:gd name="connsiteY16" fmla="*/ 664634 h 719667"/>
                <a:gd name="connsiteX17" fmla="*/ 948267 w 1210733"/>
                <a:gd name="connsiteY17" fmla="*/ 635000 h 719667"/>
                <a:gd name="connsiteX18" fmla="*/ 990600 w 1210733"/>
                <a:gd name="connsiteY18" fmla="*/ 626534 h 719667"/>
                <a:gd name="connsiteX19" fmla="*/ 1020233 w 1210733"/>
                <a:gd name="connsiteY19" fmla="*/ 643467 h 719667"/>
                <a:gd name="connsiteX20" fmla="*/ 1020233 w 1210733"/>
                <a:gd name="connsiteY20" fmla="*/ 596900 h 719667"/>
                <a:gd name="connsiteX21" fmla="*/ 1058333 w 1210733"/>
                <a:gd name="connsiteY21" fmla="*/ 563034 h 719667"/>
                <a:gd name="connsiteX22" fmla="*/ 1113367 w 1210733"/>
                <a:gd name="connsiteY22" fmla="*/ 533400 h 719667"/>
                <a:gd name="connsiteX23" fmla="*/ 1087967 w 1210733"/>
                <a:gd name="connsiteY23" fmla="*/ 503767 h 719667"/>
                <a:gd name="connsiteX24" fmla="*/ 1087967 w 1210733"/>
                <a:gd name="connsiteY24" fmla="*/ 444500 h 719667"/>
                <a:gd name="connsiteX25" fmla="*/ 1130300 w 1210733"/>
                <a:gd name="connsiteY25" fmla="*/ 431800 h 719667"/>
                <a:gd name="connsiteX26" fmla="*/ 1130300 w 1210733"/>
                <a:gd name="connsiteY26" fmla="*/ 393700 h 719667"/>
                <a:gd name="connsiteX27" fmla="*/ 1087967 w 1210733"/>
                <a:gd name="connsiteY27" fmla="*/ 381000 h 719667"/>
                <a:gd name="connsiteX28" fmla="*/ 1113367 w 1210733"/>
                <a:gd name="connsiteY28" fmla="*/ 355600 h 719667"/>
                <a:gd name="connsiteX29" fmla="*/ 1164167 w 1210733"/>
                <a:gd name="connsiteY29" fmla="*/ 376767 h 719667"/>
                <a:gd name="connsiteX30" fmla="*/ 1206500 w 1210733"/>
                <a:gd name="connsiteY30" fmla="*/ 368300 h 719667"/>
                <a:gd name="connsiteX31" fmla="*/ 1202267 w 1210733"/>
                <a:gd name="connsiteY31" fmla="*/ 330200 h 719667"/>
                <a:gd name="connsiteX32" fmla="*/ 1210733 w 1210733"/>
                <a:gd name="connsiteY32" fmla="*/ 275167 h 719667"/>
                <a:gd name="connsiteX33" fmla="*/ 1168400 w 1210733"/>
                <a:gd name="connsiteY33" fmla="*/ 182034 h 719667"/>
                <a:gd name="connsiteX34" fmla="*/ 1176867 w 1210733"/>
                <a:gd name="connsiteY34" fmla="*/ 114300 h 719667"/>
                <a:gd name="connsiteX35" fmla="*/ 1176867 w 1210733"/>
                <a:gd name="connsiteY35" fmla="*/ 114300 h 719667"/>
                <a:gd name="connsiteX36" fmla="*/ 1126067 w 1210733"/>
                <a:gd name="connsiteY36" fmla="*/ 93134 h 719667"/>
                <a:gd name="connsiteX37" fmla="*/ 1104900 w 1210733"/>
                <a:gd name="connsiteY37" fmla="*/ 67734 h 719667"/>
                <a:gd name="connsiteX38" fmla="*/ 1054100 w 1210733"/>
                <a:gd name="connsiteY38" fmla="*/ 88900 h 719667"/>
                <a:gd name="connsiteX39" fmla="*/ 969433 w 1210733"/>
                <a:gd name="connsiteY39" fmla="*/ 50800 h 719667"/>
                <a:gd name="connsiteX40" fmla="*/ 922867 w 1210733"/>
                <a:gd name="connsiteY40" fmla="*/ 46567 h 719667"/>
                <a:gd name="connsiteX41" fmla="*/ 855133 w 1210733"/>
                <a:gd name="connsiteY41" fmla="*/ 0 h 719667"/>
                <a:gd name="connsiteX42" fmla="*/ 800100 w 1210733"/>
                <a:gd name="connsiteY42" fmla="*/ 63500 h 719667"/>
                <a:gd name="connsiteX43" fmla="*/ 766233 w 1210733"/>
                <a:gd name="connsiteY43" fmla="*/ 122767 h 719667"/>
                <a:gd name="connsiteX44" fmla="*/ 715433 w 1210733"/>
                <a:gd name="connsiteY44" fmla="*/ 118534 h 719667"/>
                <a:gd name="connsiteX45" fmla="*/ 694267 w 1210733"/>
                <a:gd name="connsiteY45" fmla="*/ 139700 h 719667"/>
                <a:gd name="connsiteX46" fmla="*/ 613833 w 1210733"/>
                <a:gd name="connsiteY46" fmla="*/ 93134 h 7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10733" h="719667">
                  <a:moveTo>
                    <a:pt x="0" y="592667"/>
                  </a:moveTo>
                  <a:lnTo>
                    <a:pt x="50800" y="609600"/>
                  </a:lnTo>
                  <a:lnTo>
                    <a:pt x="97367" y="622300"/>
                  </a:lnTo>
                  <a:lnTo>
                    <a:pt x="131233" y="563034"/>
                  </a:lnTo>
                  <a:lnTo>
                    <a:pt x="220133" y="558800"/>
                  </a:lnTo>
                  <a:lnTo>
                    <a:pt x="283633" y="546100"/>
                  </a:lnTo>
                  <a:lnTo>
                    <a:pt x="309033" y="537634"/>
                  </a:lnTo>
                  <a:lnTo>
                    <a:pt x="309033" y="596900"/>
                  </a:lnTo>
                  <a:lnTo>
                    <a:pt x="309033" y="596900"/>
                  </a:lnTo>
                  <a:lnTo>
                    <a:pt x="385233" y="660400"/>
                  </a:lnTo>
                  <a:lnTo>
                    <a:pt x="664633" y="694267"/>
                  </a:lnTo>
                  <a:lnTo>
                    <a:pt x="681567" y="711200"/>
                  </a:lnTo>
                  <a:lnTo>
                    <a:pt x="732367" y="711200"/>
                  </a:lnTo>
                  <a:lnTo>
                    <a:pt x="757767" y="719667"/>
                  </a:lnTo>
                  <a:lnTo>
                    <a:pt x="817033" y="656167"/>
                  </a:lnTo>
                  <a:lnTo>
                    <a:pt x="901700" y="647700"/>
                  </a:lnTo>
                  <a:lnTo>
                    <a:pt x="927100" y="664634"/>
                  </a:lnTo>
                  <a:lnTo>
                    <a:pt x="948267" y="635000"/>
                  </a:lnTo>
                  <a:lnTo>
                    <a:pt x="990600" y="626534"/>
                  </a:lnTo>
                  <a:cubicBezTo>
                    <a:pt x="1021381" y="648520"/>
                    <a:pt x="1020233" y="659839"/>
                    <a:pt x="1020233" y="643467"/>
                  </a:cubicBezTo>
                  <a:lnTo>
                    <a:pt x="1020233" y="596900"/>
                  </a:lnTo>
                  <a:lnTo>
                    <a:pt x="1058333" y="563034"/>
                  </a:lnTo>
                  <a:lnTo>
                    <a:pt x="1113367" y="533400"/>
                  </a:lnTo>
                  <a:lnTo>
                    <a:pt x="1087967" y="503767"/>
                  </a:lnTo>
                  <a:lnTo>
                    <a:pt x="1087967" y="444500"/>
                  </a:lnTo>
                  <a:lnTo>
                    <a:pt x="1130300" y="431800"/>
                  </a:lnTo>
                  <a:lnTo>
                    <a:pt x="1130300" y="393700"/>
                  </a:lnTo>
                  <a:lnTo>
                    <a:pt x="1087967" y="381000"/>
                  </a:lnTo>
                  <a:lnTo>
                    <a:pt x="1113367" y="355600"/>
                  </a:lnTo>
                  <a:lnTo>
                    <a:pt x="1164167" y="376767"/>
                  </a:lnTo>
                  <a:lnTo>
                    <a:pt x="1206500" y="368300"/>
                  </a:lnTo>
                  <a:lnTo>
                    <a:pt x="1202267" y="330200"/>
                  </a:lnTo>
                  <a:lnTo>
                    <a:pt x="1210733" y="275167"/>
                  </a:lnTo>
                  <a:lnTo>
                    <a:pt x="1168400" y="182034"/>
                  </a:lnTo>
                  <a:lnTo>
                    <a:pt x="1176867" y="114300"/>
                  </a:lnTo>
                  <a:lnTo>
                    <a:pt x="1176867" y="114300"/>
                  </a:lnTo>
                  <a:lnTo>
                    <a:pt x="1126067" y="93134"/>
                  </a:lnTo>
                  <a:lnTo>
                    <a:pt x="1104900" y="67734"/>
                  </a:lnTo>
                  <a:lnTo>
                    <a:pt x="1054100" y="88900"/>
                  </a:lnTo>
                  <a:lnTo>
                    <a:pt x="969433" y="50800"/>
                  </a:lnTo>
                  <a:lnTo>
                    <a:pt x="922867" y="46567"/>
                  </a:lnTo>
                  <a:lnTo>
                    <a:pt x="855133" y="0"/>
                  </a:lnTo>
                  <a:lnTo>
                    <a:pt x="800100" y="63500"/>
                  </a:lnTo>
                  <a:lnTo>
                    <a:pt x="766233" y="122767"/>
                  </a:lnTo>
                  <a:lnTo>
                    <a:pt x="715433" y="118534"/>
                  </a:lnTo>
                  <a:lnTo>
                    <a:pt x="694267" y="139700"/>
                  </a:lnTo>
                  <a:lnTo>
                    <a:pt x="613833" y="931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680200" y="4068233"/>
              <a:ext cx="736600" cy="224367"/>
            </a:xfrm>
            <a:custGeom>
              <a:avLst/>
              <a:gdLst>
                <a:gd name="connsiteX0" fmla="*/ 736600 w 736600"/>
                <a:gd name="connsiteY0" fmla="*/ 224367 h 224367"/>
                <a:gd name="connsiteX1" fmla="*/ 651933 w 736600"/>
                <a:gd name="connsiteY1" fmla="*/ 165100 h 224367"/>
                <a:gd name="connsiteX2" fmla="*/ 503767 w 736600"/>
                <a:gd name="connsiteY2" fmla="*/ 143934 h 224367"/>
                <a:gd name="connsiteX3" fmla="*/ 372533 w 736600"/>
                <a:gd name="connsiteY3" fmla="*/ 71967 h 224367"/>
                <a:gd name="connsiteX4" fmla="*/ 211667 w 736600"/>
                <a:gd name="connsiteY4" fmla="*/ 59267 h 224367"/>
                <a:gd name="connsiteX5" fmla="*/ 127000 w 736600"/>
                <a:gd name="connsiteY5" fmla="*/ 12700 h 224367"/>
                <a:gd name="connsiteX6" fmla="*/ 0 w 736600"/>
                <a:gd name="connsiteY6" fmla="*/ 0 h 22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224367">
                  <a:moveTo>
                    <a:pt x="736600" y="224367"/>
                  </a:moveTo>
                  <a:lnTo>
                    <a:pt x="651933" y="165100"/>
                  </a:lnTo>
                  <a:cubicBezTo>
                    <a:pt x="506018" y="147934"/>
                    <a:pt x="542159" y="182326"/>
                    <a:pt x="503767" y="143934"/>
                  </a:cubicBezTo>
                  <a:cubicBezTo>
                    <a:pt x="375539" y="71271"/>
                    <a:pt x="425425" y="71967"/>
                    <a:pt x="372533" y="71967"/>
                  </a:cubicBezTo>
                  <a:lnTo>
                    <a:pt x="211667" y="59267"/>
                  </a:lnTo>
                  <a:lnTo>
                    <a:pt x="12700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897033" y="3805767"/>
              <a:ext cx="1519767" cy="491066"/>
            </a:xfrm>
            <a:custGeom>
              <a:avLst/>
              <a:gdLst>
                <a:gd name="connsiteX0" fmla="*/ 1519767 w 1519767"/>
                <a:gd name="connsiteY0" fmla="*/ 491066 h 491066"/>
                <a:gd name="connsiteX1" fmla="*/ 1418167 w 1519767"/>
                <a:gd name="connsiteY1" fmla="*/ 423333 h 491066"/>
                <a:gd name="connsiteX2" fmla="*/ 1308100 w 1519767"/>
                <a:gd name="connsiteY2" fmla="*/ 423333 h 491066"/>
                <a:gd name="connsiteX3" fmla="*/ 1159934 w 1519767"/>
                <a:gd name="connsiteY3" fmla="*/ 338666 h 491066"/>
                <a:gd name="connsiteX4" fmla="*/ 986367 w 1519767"/>
                <a:gd name="connsiteY4" fmla="*/ 321733 h 491066"/>
                <a:gd name="connsiteX5" fmla="*/ 893234 w 1519767"/>
                <a:gd name="connsiteY5" fmla="*/ 266700 h 491066"/>
                <a:gd name="connsiteX6" fmla="*/ 778934 w 1519767"/>
                <a:gd name="connsiteY6" fmla="*/ 266700 h 491066"/>
                <a:gd name="connsiteX7" fmla="*/ 681567 w 1519767"/>
                <a:gd name="connsiteY7" fmla="*/ 211666 h 491066"/>
                <a:gd name="connsiteX8" fmla="*/ 651934 w 1519767"/>
                <a:gd name="connsiteY8" fmla="*/ 160866 h 491066"/>
                <a:gd name="connsiteX9" fmla="*/ 613834 w 1519767"/>
                <a:gd name="connsiteY9" fmla="*/ 152400 h 491066"/>
                <a:gd name="connsiteX10" fmla="*/ 508000 w 1519767"/>
                <a:gd name="connsiteY10" fmla="*/ 160866 h 491066"/>
                <a:gd name="connsiteX11" fmla="*/ 469900 w 1519767"/>
                <a:gd name="connsiteY11" fmla="*/ 186266 h 491066"/>
                <a:gd name="connsiteX12" fmla="*/ 427567 w 1519767"/>
                <a:gd name="connsiteY12" fmla="*/ 156633 h 491066"/>
                <a:gd name="connsiteX13" fmla="*/ 355600 w 1519767"/>
                <a:gd name="connsiteY13" fmla="*/ 173566 h 491066"/>
                <a:gd name="connsiteX14" fmla="*/ 325967 w 1519767"/>
                <a:gd name="connsiteY14" fmla="*/ 211666 h 491066"/>
                <a:gd name="connsiteX15" fmla="*/ 270934 w 1519767"/>
                <a:gd name="connsiteY15" fmla="*/ 207433 h 491066"/>
                <a:gd name="connsiteX16" fmla="*/ 241300 w 1519767"/>
                <a:gd name="connsiteY16" fmla="*/ 139700 h 491066"/>
                <a:gd name="connsiteX17" fmla="*/ 194734 w 1519767"/>
                <a:gd name="connsiteY17" fmla="*/ 114300 h 491066"/>
                <a:gd name="connsiteX18" fmla="*/ 152400 w 1519767"/>
                <a:gd name="connsiteY18" fmla="*/ 152400 h 491066"/>
                <a:gd name="connsiteX19" fmla="*/ 97367 w 1519767"/>
                <a:gd name="connsiteY19" fmla="*/ 139700 h 491066"/>
                <a:gd name="connsiteX20" fmla="*/ 67734 w 1519767"/>
                <a:gd name="connsiteY20" fmla="*/ 59266 h 491066"/>
                <a:gd name="connsiteX21" fmla="*/ 55034 w 1519767"/>
                <a:gd name="connsiteY21" fmla="*/ 29633 h 491066"/>
                <a:gd name="connsiteX22" fmla="*/ 0 w 1519767"/>
                <a:gd name="connsiteY22" fmla="*/ 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9767" h="491066">
                  <a:moveTo>
                    <a:pt x="1519767" y="491066"/>
                  </a:moveTo>
                  <a:cubicBezTo>
                    <a:pt x="1427500" y="420767"/>
                    <a:pt x="1468121" y="423333"/>
                    <a:pt x="1418167" y="423333"/>
                  </a:cubicBezTo>
                  <a:lnTo>
                    <a:pt x="1308100" y="423333"/>
                  </a:lnTo>
                  <a:lnTo>
                    <a:pt x="1159934" y="338666"/>
                  </a:lnTo>
                  <a:lnTo>
                    <a:pt x="986367" y="321733"/>
                  </a:lnTo>
                  <a:lnTo>
                    <a:pt x="893234" y="266700"/>
                  </a:lnTo>
                  <a:lnTo>
                    <a:pt x="778934" y="266700"/>
                  </a:lnTo>
                  <a:lnTo>
                    <a:pt x="681567" y="211666"/>
                  </a:lnTo>
                  <a:lnTo>
                    <a:pt x="651934" y="160866"/>
                  </a:lnTo>
                  <a:lnTo>
                    <a:pt x="613834" y="152400"/>
                  </a:lnTo>
                  <a:lnTo>
                    <a:pt x="508000" y="160866"/>
                  </a:lnTo>
                  <a:lnTo>
                    <a:pt x="469900" y="186266"/>
                  </a:lnTo>
                  <a:lnTo>
                    <a:pt x="427567" y="156633"/>
                  </a:lnTo>
                  <a:lnTo>
                    <a:pt x="355600" y="173566"/>
                  </a:lnTo>
                  <a:lnTo>
                    <a:pt x="325967" y="211666"/>
                  </a:lnTo>
                  <a:lnTo>
                    <a:pt x="270934" y="207433"/>
                  </a:lnTo>
                  <a:lnTo>
                    <a:pt x="241300" y="139700"/>
                  </a:lnTo>
                  <a:lnTo>
                    <a:pt x="194734" y="114300"/>
                  </a:lnTo>
                  <a:lnTo>
                    <a:pt x="152400" y="152400"/>
                  </a:lnTo>
                  <a:lnTo>
                    <a:pt x="97367" y="139700"/>
                  </a:lnTo>
                  <a:lnTo>
                    <a:pt x="67734" y="59266"/>
                  </a:lnTo>
                  <a:lnTo>
                    <a:pt x="55034" y="296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676900" y="4199467"/>
              <a:ext cx="1739900" cy="232833"/>
            </a:xfrm>
            <a:custGeom>
              <a:avLst/>
              <a:gdLst>
                <a:gd name="connsiteX0" fmla="*/ 0 w 1739900"/>
                <a:gd name="connsiteY0" fmla="*/ 152400 h 232833"/>
                <a:gd name="connsiteX1" fmla="*/ 59267 w 1739900"/>
                <a:gd name="connsiteY1" fmla="*/ 169333 h 232833"/>
                <a:gd name="connsiteX2" fmla="*/ 114300 w 1739900"/>
                <a:gd name="connsiteY2" fmla="*/ 228600 h 232833"/>
                <a:gd name="connsiteX3" fmla="*/ 203200 w 1739900"/>
                <a:gd name="connsiteY3" fmla="*/ 228600 h 232833"/>
                <a:gd name="connsiteX4" fmla="*/ 304800 w 1739900"/>
                <a:gd name="connsiteY4" fmla="*/ 215900 h 232833"/>
                <a:gd name="connsiteX5" fmla="*/ 317500 w 1739900"/>
                <a:gd name="connsiteY5" fmla="*/ 143933 h 232833"/>
                <a:gd name="connsiteX6" fmla="*/ 436033 w 1739900"/>
                <a:gd name="connsiteY6" fmla="*/ 127000 h 232833"/>
                <a:gd name="connsiteX7" fmla="*/ 452967 w 1739900"/>
                <a:gd name="connsiteY7" fmla="*/ 93133 h 232833"/>
                <a:gd name="connsiteX8" fmla="*/ 516467 w 1739900"/>
                <a:gd name="connsiteY8" fmla="*/ 122766 h 232833"/>
                <a:gd name="connsiteX9" fmla="*/ 558800 w 1739900"/>
                <a:gd name="connsiteY9" fmla="*/ 88900 h 232833"/>
                <a:gd name="connsiteX10" fmla="*/ 592667 w 1739900"/>
                <a:gd name="connsiteY10" fmla="*/ 84666 h 232833"/>
                <a:gd name="connsiteX11" fmla="*/ 630767 w 1739900"/>
                <a:gd name="connsiteY11" fmla="*/ 4233 h 232833"/>
                <a:gd name="connsiteX12" fmla="*/ 685800 w 1739900"/>
                <a:gd name="connsiteY12" fmla="*/ 4233 h 232833"/>
                <a:gd name="connsiteX13" fmla="*/ 740833 w 1739900"/>
                <a:gd name="connsiteY13" fmla="*/ 25400 h 232833"/>
                <a:gd name="connsiteX14" fmla="*/ 795867 w 1739900"/>
                <a:gd name="connsiteY14" fmla="*/ 0 h 232833"/>
                <a:gd name="connsiteX15" fmla="*/ 859367 w 1739900"/>
                <a:gd name="connsiteY15" fmla="*/ 63500 h 232833"/>
                <a:gd name="connsiteX16" fmla="*/ 939800 w 1739900"/>
                <a:gd name="connsiteY16" fmla="*/ 55033 h 232833"/>
                <a:gd name="connsiteX17" fmla="*/ 973667 w 1739900"/>
                <a:gd name="connsiteY17" fmla="*/ 105833 h 232833"/>
                <a:gd name="connsiteX18" fmla="*/ 999067 w 1739900"/>
                <a:gd name="connsiteY18" fmla="*/ 131233 h 232833"/>
                <a:gd name="connsiteX19" fmla="*/ 1058333 w 1739900"/>
                <a:gd name="connsiteY19" fmla="*/ 131233 h 232833"/>
                <a:gd name="connsiteX20" fmla="*/ 1066800 w 1739900"/>
                <a:gd name="connsiteY20" fmla="*/ 160866 h 232833"/>
                <a:gd name="connsiteX21" fmla="*/ 1104900 w 1739900"/>
                <a:gd name="connsiteY21" fmla="*/ 143933 h 232833"/>
                <a:gd name="connsiteX22" fmla="*/ 1104900 w 1739900"/>
                <a:gd name="connsiteY22" fmla="*/ 143933 h 232833"/>
                <a:gd name="connsiteX23" fmla="*/ 1168400 w 1739900"/>
                <a:gd name="connsiteY23" fmla="*/ 177800 h 232833"/>
                <a:gd name="connsiteX24" fmla="*/ 1231900 w 1739900"/>
                <a:gd name="connsiteY24" fmla="*/ 165100 h 232833"/>
                <a:gd name="connsiteX25" fmla="*/ 1312333 w 1739900"/>
                <a:gd name="connsiteY25" fmla="*/ 182033 h 232833"/>
                <a:gd name="connsiteX26" fmla="*/ 1375833 w 1739900"/>
                <a:gd name="connsiteY26" fmla="*/ 173566 h 232833"/>
                <a:gd name="connsiteX27" fmla="*/ 1426633 w 1739900"/>
                <a:gd name="connsiteY27" fmla="*/ 232833 h 232833"/>
                <a:gd name="connsiteX28" fmla="*/ 1456267 w 1739900"/>
                <a:gd name="connsiteY28" fmla="*/ 232833 h 232833"/>
                <a:gd name="connsiteX29" fmla="*/ 1494367 w 1739900"/>
                <a:gd name="connsiteY29" fmla="*/ 182033 h 232833"/>
                <a:gd name="connsiteX30" fmla="*/ 1663700 w 1739900"/>
                <a:gd name="connsiteY30" fmla="*/ 152400 h 232833"/>
                <a:gd name="connsiteX31" fmla="*/ 1689100 w 1739900"/>
                <a:gd name="connsiteY31" fmla="*/ 101600 h 232833"/>
                <a:gd name="connsiteX32" fmla="*/ 1739900 w 1739900"/>
                <a:gd name="connsiteY32" fmla="*/ 93133 h 2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9900" h="232833">
                  <a:moveTo>
                    <a:pt x="0" y="152400"/>
                  </a:moveTo>
                  <a:lnTo>
                    <a:pt x="59267" y="169333"/>
                  </a:lnTo>
                  <a:cubicBezTo>
                    <a:pt x="107577" y="230819"/>
                    <a:pt x="80709" y="228600"/>
                    <a:pt x="114300" y="228600"/>
                  </a:cubicBezTo>
                  <a:lnTo>
                    <a:pt x="203200" y="228600"/>
                  </a:lnTo>
                  <a:lnTo>
                    <a:pt x="304800" y="215900"/>
                  </a:lnTo>
                  <a:lnTo>
                    <a:pt x="317500" y="143933"/>
                  </a:lnTo>
                  <a:lnTo>
                    <a:pt x="436033" y="127000"/>
                  </a:lnTo>
                  <a:lnTo>
                    <a:pt x="452967" y="93133"/>
                  </a:lnTo>
                  <a:lnTo>
                    <a:pt x="516467" y="122766"/>
                  </a:lnTo>
                  <a:lnTo>
                    <a:pt x="558800" y="88900"/>
                  </a:lnTo>
                  <a:lnTo>
                    <a:pt x="592667" y="84666"/>
                  </a:lnTo>
                  <a:lnTo>
                    <a:pt x="630767" y="4233"/>
                  </a:lnTo>
                  <a:lnTo>
                    <a:pt x="685800" y="4233"/>
                  </a:lnTo>
                  <a:cubicBezTo>
                    <a:pt x="737902" y="25943"/>
                    <a:pt x="718256" y="25400"/>
                    <a:pt x="740833" y="25400"/>
                  </a:cubicBezTo>
                  <a:lnTo>
                    <a:pt x="795867" y="0"/>
                  </a:lnTo>
                  <a:lnTo>
                    <a:pt x="859367" y="63500"/>
                  </a:lnTo>
                  <a:lnTo>
                    <a:pt x="939800" y="55033"/>
                  </a:lnTo>
                  <a:lnTo>
                    <a:pt x="973667" y="105833"/>
                  </a:lnTo>
                  <a:lnTo>
                    <a:pt x="999067" y="131233"/>
                  </a:lnTo>
                  <a:lnTo>
                    <a:pt x="1058333" y="131233"/>
                  </a:lnTo>
                  <a:lnTo>
                    <a:pt x="1066800" y="160866"/>
                  </a:lnTo>
                  <a:lnTo>
                    <a:pt x="1104900" y="143933"/>
                  </a:lnTo>
                  <a:lnTo>
                    <a:pt x="1104900" y="143933"/>
                  </a:lnTo>
                  <a:lnTo>
                    <a:pt x="1168400" y="177800"/>
                  </a:lnTo>
                  <a:lnTo>
                    <a:pt x="1231900" y="165100"/>
                  </a:lnTo>
                  <a:cubicBezTo>
                    <a:pt x="1309477" y="182339"/>
                    <a:pt x="1282080" y="182033"/>
                    <a:pt x="1312333" y="182033"/>
                  </a:cubicBezTo>
                  <a:lnTo>
                    <a:pt x="1375833" y="173566"/>
                  </a:lnTo>
                  <a:lnTo>
                    <a:pt x="1426633" y="232833"/>
                  </a:lnTo>
                  <a:lnTo>
                    <a:pt x="1456267" y="232833"/>
                  </a:lnTo>
                  <a:lnTo>
                    <a:pt x="1494367" y="182033"/>
                  </a:lnTo>
                  <a:lnTo>
                    <a:pt x="1663700" y="152400"/>
                  </a:lnTo>
                  <a:lnTo>
                    <a:pt x="1689100" y="101600"/>
                  </a:lnTo>
                  <a:lnTo>
                    <a:pt x="1739900" y="931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008033" y="4749800"/>
              <a:ext cx="88900" cy="254000"/>
            </a:xfrm>
            <a:custGeom>
              <a:avLst/>
              <a:gdLst>
                <a:gd name="connsiteX0" fmla="*/ 42334 w 88900"/>
                <a:gd name="connsiteY0" fmla="*/ 254000 h 254000"/>
                <a:gd name="connsiteX1" fmla="*/ 88900 w 88900"/>
                <a:gd name="connsiteY1" fmla="*/ 232833 h 254000"/>
                <a:gd name="connsiteX2" fmla="*/ 29634 w 88900"/>
                <a:gd name="connsiteY2" fmla="*/ 182033 h 254000"/>
                <a:gd name="connsiteX3" fmla="*/ 16934 w 88900"/>
                <a:gd name="connsiteY3" fmla="*/ 152400 h 254000"/>
                <a:gd name="connsiteX4" fmla="*/ 21167 w 88900"/>
                <a:gd name="connsiteY4" fmla="*/ 101600 h 254000"/>
                <a:gd name="connsiteX5" fmla="*/ 0 w 88900"/>
                <a:gd name="connsiteY5" fmla="*/ 80433 h 254000"/>
                <a:gd name="connsiteX6" fmla="*/ 0 w 88900"/>
                <a:gd name="connsiteY6" fmla="*/ 55033 h 254000"/>
                <a:gd name="connsiteX7" fmla="*/ 55034 w 88900"/>
                <a:gd name="connsiteY7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254000">
                  <a:moveTo>
                    <a:pt x="42334" y="254000"/>
                  </a:moveTo>
                  <a:lnTo>
                    <a:pt x="88900" y="232833"/>
                  </a:lnTo>
                  <a:cubicBezTo>
                    <a:pt x="27337" y="188860"/>
                    <a:pt x="29634" y="214777"/>
                    <a:pt x="29634" y="182033"/>
                  </a:cubicBezTo>
                  <a:lnTo>
                    <a:pt x="16934" y="152400"/>
                  </a:lnTo>
                  <a:lnTo>
                    <a:pt x="21167" y="101600"/>
                  </a:lnTo>
                  <a:lnTo>
                    <a:pt x="0" y="80433"/>
                  </a:lnTo>
                  <a:lnTo>
                    <a:pt x="0" y="55033"/>
                  </a:lnTo>
                  <a:lnTo>
                    <a:pt x="550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499100" y="4356100"/>
              <a:ext cx="1240367" cy="601133"/>
            </a:xfrm>
            <a:custGeom>
              <a:avLst/>
              <a:gdLst>
                <a:gd name="connsiteX0" fmla="*/ 0 w 1240367"/>
                <a:gd name="connsiteY0" fmla="*/ 304800 h 601133"/>
                <a:gd name="connsiteX1" fmla="*/ 50800 w 1240367"/>
                <a:gd name="connsiteY1" fmla="*/ 313267 h 601133"/>
                <a:gd name="connsiteX2" fmla="*/ 50800 w 1240367"/>
                <a:gd name="connsiteY2" fmla="*/ 347133 h 601133"/>
                <a:gd name="connsiteX3" fmla="*/ 76200 w 1240367"/>
                <a:gd name="connsiteY3" fmla="*/ 406400 h 601133"/>
                <a:gd name="connsiteX4" fmla="*/ 127000 w 1240367"/>
                <a:gd name="connsiteY4" fmla="*/ 440267 h 601133"/>
                <a:gd name="connsiteX5" fmla="*/ 156633 w 1240367"/>
                <a:gd name="connsiteY5" fmla="*/ 478367 h 601133"/>
                <a:gd name="connsiteX6" fmla="*/ 198967 w 1240367"/>
                <a:gd name="connsiteY6" fmla="*/ 491067 h 601133"/>
                <a:gd name="connsiteX7" fmla="*/ 232833 w 1240367"/>
                <a:gd name="connsiteY7" fmla="*/ 558800 h 601133"/>
                <a:gd name="connsiteX8" fmla="*/ 279400 w 1240367"/>
                <a:gd name="connsiteY8" fmla="*/ 567267 h 601133"/>
                <a:gd name="connsiteX9" fmla="*/ 309033 w 1240367"/>
                <a:gd name="connsiteY9" fmla="*/ 596900 h 601133"/>
                <a:gd name="connsiteX10" fmla="*/ 376767 w 1240367"/>
                <a:gd name="connsiteY10" fmla="*/ 584200 h 601133"/>
                <a:gd name="connsiteX11" fmla="*/ 414867 w 1240367"/>
                <a:gd name="connsiteY11" fmla="*/ 601133 h 601133"/>
                <a:gd name="connsiteX12" fmla="*/ 469900 w 1240367"/>
                <a:gd name="connsiteY12" fmla="*/ 558800 h 601133"/>
                <a:gd name="connsiteX13" fmla="*/ 495300 w 1240367"/>
                <a:gd name="connsiteY13" fmla="*/ 558800 h 601133"/>
                <a:gd name="connsiteX14" fmla="*/ 524933 w 1240367"/>
                <a:gd name="connsiteY14" fmla="*/ 550333 h 601133"/>
                <a:gd name="connsiteX15" fmla="*/ 550333 w 1240367"/>
                <a:gd name="connsiteY15" fmla="*/ 529167 h 601133"/>
                <a:gd name="connsiteX16" fmla="*/ 584200 w 1240367"/>
                <a:gd name="connsiteY16" fmla="*/ 533400 h 601133"/>
                <a:gd name="connsiteX17" fmla="*/ 622300 w 1240367"/>
                <a:gd name="connsiteY17" fmla="*/ 486833 h 601133"/>
                <a:gd name="connsiteX18" fmla="*/ 656167 w 1240367"/>
                <a:gd name="connsiteY18" fmla="*/ 482600 h 601133"/>
                <a:gd name="connsiteX19" fmla="*/ 681567 w 1240367"/>
                <a:gd name="connsiteY19" fmla="*/ 495300 h 601133"/>
                <a:gd name="connsiteX20" fmla="*/ 723900 w 1240367"/>
                <a:gd name="connsiteY20" fmla="*/ 491067 h 601133"/>
                <a:gd name="connsiteX21" fmla="*/ 770467 w 1240367"/>
                <a:gd name="connsiteY21" fmla="*/ 503767 h 601133"/>
                <a:gd name="connsiteX22" fmla="*/ 804333 w 1240367"/>
                <a:gd name="connsiteY22" fmla="*/ 491067 h 601133"/>
                <a:gd name="connsiteX23" fmla="*/ 833967 w 1240367"/>
                <a:gd name="connsiteY23" fmla="*/ 503767 h 601133"/>
                <a:gd name="connsiteX24" fmla="*/ 850900 w 1240367"/>
                <a:gd name="connsiteY24" fmla="*/ 465667 h 601133"/>
                <a:gd name="connsiteX25" fmla="*/ 897467 w 1240367"/>
                <a:gd name="connsiteY25" fmla="*/ 465667 h 601133"/>
                <a:gd name="connsiteX26" fmla="*/ 952500 w 1240367"/>
                <a:gd name="connsiteY26" fmla="*/ 423333 h 601133"/>
                <a:gd name="connsiteX27" fmla="*/ 952500 w 1240367"/>
                <a:gd name="connsiteY27" fmla="*/ 355600 h 601133"/>
                <a:gd name="connsiteX28" fmla="*/ 990600 w 1240367"/>
                <a:gd name="connsiteY28" fmla="*/ 330200 h 601133"/>
                <a:gd name="connsiteX29" fmla="*/ 1011767 w 1240367"/>
                <a:gd name="connsiteY29" fmla="*/ 283633 h 601133"/>
                <a:gd name="connsiteX30" fmla="*/ 1011767 w 1240367"/>
                <a:gd name="connsiteY30" fmla="*/ 245533 h 601133"/>
                <a:gd name="connsiteX31" fmla="*/ 1066800 w 1240367"/>
                <a:gd name="connsiteY31" fmla="*/ 194733 h 601133"/>
                <a:gd name="connsiteX32" fmla="*/ 1083733 w 1240367"/>
                <a:gd name="connsiteY32" fmla="*/ 110067 h 601133"/>
                <a:gd name="connsiteX33" fmla="*/ 1134533 w 1240367"/>
                <a:gd name="connsiteY33" fmla="*/ 63500 h 601133"/>
                <a:gd name="connsiteX34" fmla="*/ 1181100 w 1240367"/>
                <a:gd name="connsiteY34" fmla="*/ 59267 h 601133"/>
                <a:gd name="connsiteX35" fmla="*/ 1206500 w 1240367"/>
                <a:gd name="connsiteY35" fmla="*/ 59267 h 601133"/>
                <a:gd name="connsiteX36" fmla="*/ 1240367 w 1240367"/>
                <a:gd name="connsiteY36" fmla="*/ 0 h 6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40367" h="601133">
                  <a:moveTo>
                    <a:pt x="0" y="304800"/>
                  </a:moveTo>
                  <a:lnTo>
                    <a:pt x="50800" y="313267"/>
                  </a:lnTo>
                  <a:lnTo>
                    <a:pt x="50800" y="347133"/>
                  </a:lnTo>
                  <a:lnTo>
                    <a:pt x="76200" y="406400"/>
                  </a:lnTo>
                  <a:lnTo>
                    <a:pt x="127000" y="440267"/>
                  </a:lnTo>
                  <a:cubicBezTo>
                    <a:pt x="153183" y="479541"/>
                    <a:pt x="137136" y="478367"/>
                    <a:pt x="156633" y="478367"/>
                  </a:cubicBezTo>
                  <a:cubicBezTo>
                    <a:pt x="200277" y="495824"/>
                    <a:pt x="198967" y="510498"/>
                    <a:pt x="198967" y="491067"/>
                  </a:cubicBezTo>
                  <a:lnTo>
                    <a:pt x="232833" y="558800"/>
                  </a:lnTo>
                  <a:lnTo>
                    <a:pt x="279400" y="567267"/>
                  </a:lnTo>
                  <a:lnTo>
                    <a:pt x="309033" y="596900"/>
                  </a:lnTo>
                  <a:lnTo>
                    <a:pt x="376767" y="584200"/>
                  </a:lnTo>
                  <a:lnTo>
                    <a:pt x="414867" y="601133"/>
                  </a:lnTo>
                  <a:lnTo>
                    <a:pt x="469900" y="558800"/>
                  </a:lnTo>
                  <a:lnTo>
                    <a:pt x="495300" y="558800"/>
                  </a:lnTo>
                  <a:lnTo>
                    <a:pt x="524933" y="550333"/>
                  </a:lnTo>
                  <a:lnTo>
                    <a:pt x="550333" y="529167"/>
                  </a:lnTo>
                  <a:lnTo>
                    <a:pt x="584200" y="533400"/>
                  </a:lnTo>
                  <a:lnTo>
                    <a:pt x="622300" y="486833"/>
                  </a:lnTo>
                  <a:lnTo>
                    <a:pt x="656167" y="482600"/>
                  </a:lnTo>
                  <a:lnTo>
                    <a:pt x="681567" y="495300"/>
                  </a:lnTo>
                  <a:lnTo>
                    <a:pt x="723900" y="491067"/>
                  </a:lnTo>
                  <a:lnTo>
                    <a:pt x="770467" y="503767"/>
                  </a:lnTo>
                  <a:lnTo>
                    <a:pt x="804333" y="491067"/>
                  </a:lnTo>
                  <a:lnTo>
                    <a:pt x="833967" y="503767"/>
                  </a:lnTo>
                  <a:lnTo>
                    <a:pt x="850900" y="465667"/>
                  </a:lnTo>
                  <a:lnTo>
                    <a:pt x="897467" y="465667"/>
                  </a:lnTo>
                  <a:lnTo>
                    <a:pt x="952500" y="423333"/>
                  </a:lnTo>
                  <a:lnTo>
                    <a:pt x="952500" y="355600"/>
                  </a:lnTo>
                  <a:lnTo>
                    <a:pt x="990600" y="330200"/>
                  </a:lnTo>
                  <a:lnTo>
                    <a:pt x="1011767" y="283633"/>
                  </a:lnTo>
                  <a:lnTo>
                    <a:pt x="1011767" y="245533"/>
                  </a:lnTo>
                  <a:lnTo>
                    <a:pt x="1066800" y="194733"/>
                  </a:lnTo>
                  <a:lnTo>
                    <a:pt x="1083733" y="110067"/>
                  </a:lnTo>
                  <a:lnTo>
                    <a:pt x="1134533" y="63500"/>
                  </a:lnTo>
                  <a:lnTo>
                    <a:pt x="1181100" y="59267"/>
                  </a:lnTo>
                  <a:lnTo>
                    <a:pt x="1206500" y="59267"/>
                  </a:lnTo>
                  <a:lnTo>
                    <a:pt x="12403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248400" y="4851400"/>
              <a:ext cx="1515533" cy="647700"/>
            </a:xfrm>
            <a:custGeom>
              <a:avLst/>
              <a:gdLst>
                <a:gd name="connsiteX0" fmla="*/ 1515533 w 1515533"/>
                <a:gd name="connsiteY0" fmla="*/ 630767 h 647700"/>
                <a:gd name="connsiteX1" fmla="*/ 1422400 w 1515533"/>
                <a:gd name="connsiteY1" fmla="*/ 605367 h 647700"/>
                <a:gd name="connsiteX2" fmla="*/ 1392767 w 1515533"/>
                <a:gd name="connsiteY2" fmla="*/ 558800 h 647700"/>
                <a:gd name="connsiteX3" fmla="*/ 1358900 w 1515533"/>
                <a:gd name="connsiteY3" fmla="*/ 554567 h 647700"/>
                <a:gd name="connsiteX4" fmla="*/ 1299633 w 1515533"/>
                <a:gd name="connsiteY4" fmla="*/ 546100 h 647700"/>
                <a:gd name="connsiteX5" fmla="*/ 1257300 w 1515533"/>
                <a:gd name="connsiteY5" fmla="*/ 516467 h 647700"/>
                <a:gd name="connsiteX6" fmla="*/ 1058333 w 1515533"/>
                <a:gd name="connsiteY6" fmla="*/ 567267 h 647700"/>
                <a:gd name="connsiteX7" fmla="*/ 1016000 w 1515533"/>
                <a:gd name="connsiteY7" fmla="*/ 622300 h 647700"/>
                <a:gd name="connsiteX8" fmla="*/ 931333 w 1515533"/>
                <a:gd name="connsiteY8" fmla="*/ 647700 h 647700"/>
                <a:gd name="connsiteX9" fmla="*/ 889000 w 1515533"/>
                <a:gd name="connsiteY9" fmla="*/ 630767 h 647700"/>
                <a:gd name="connsiteX10" fmla="*/ 825500 w 1515533"/>
                <a:gd name="connsiteY10" fmla="*/ 635000 h 647700"/>
                <a:gd name="connsiteX11" fmla="*/ 757767 w 1515533"/>
                <a:gd name="connsiteY11" fmla="*/ 618067 h 647700"/>
                <a:gd name="connsiteX12" fmla="*/ 715433 w 1515533"/>
                <a:gd name="connsiteY12" fmla="*/ 639233 h 647700"/>
                <a:gd name="connsiteX13" fmla="*/ 571500 w 1515533"/>
                <a:gd name="connsiteY13" fmla="*/ 592667 h 647700"/>
                <a:gd name="connsiteX14" fmla="*/ 508000 w 1515533"/>
                <a:gd name="connsiteY14" fmla="*/ 605367 h 647700"/>
                <a:gd name="connsiteX15" fmla="*/ 474133 w 1515533"/>
                <a:gd name="connsiteY15" fmla="*/ 588433 h 647700"/>
                <a:gd name="connsiteX16" fmla="*/ 474133 w 1515533"/>
                <a:gd name="connsiteY16" fmla="*/ 563033 h 647700"/>
                <a:gd name="connsiteX17" fmla="*/ 516467 w 1515533"/>
                <a:gd name="connsiteY17" fmla="*/ 533400 h 647700"/>
                <a:gd name="connsiteX18" fmla="*/ 440267 w 1515533"/>
                <a:gd name="connsiteY18" fmla="*/ 495300 h 647700"/>
                <a:gd name="connsiteX19" fmla="*/ 414867 w 1515533"/>
                <a:gd name="connsiteY19" fmla="*/ 452967 h 647700"/>
                <a:gd name="connsiteX20" fmla="*/ 419100 w 1515533"/>
                <a:gd name="connsiteY20" fmla="*/ 419100 h 647700"/>
                <a:gd name="connsiteX21" fmla="*/ 465667 w 1515533"/>
                <a:gd name="connsiteY21" fmla="*/ 414867 h 647700"/>
                <a:gd name="connsiteX22" fmla="*/ 402167 w 1515533"/>
                <a:gd name="connsiteY22" fmla="*/ 372533 h 647700"/>
                <a:gd name="connsiteX23" fmla="*/ 351367 w 1515533"/>
                <a:gd name="connsiteY23" fmla="*/ 436033 h 647700"/>
                <a:gd name="connsiteX24" fmla="*/ 309033 w 1515533"/>
                <a:gd name="connsiteY24" fmla="*/ 393700 h 647700"/>
                <a:gd name="connsiteX25" fmla="*/ 249767 w 1515533"/>
                <a:gd name="connsiteY25" fmla="*/ 389467 h 647700"/>
                <a:gd name="connsiteX26" fmla="*/ 228600 w 1515533"/>
                <a:gd name="connsiteY26" fmla="*/ 359833 h 647700"/>
                <a:gd name="connsiteX27" fmla="*/ 228600 w 1515533"/>
                <a:gd name="connsiteY27" fmla="*/ 359833 h 647700"/>
                <a:gd name="connsiteX28" fmla="*/ 245533 w 1515533"/>
                <a:gd name="connsiteY28" fmla="*/ 330200 h 647700"/>
                <a:gd name="connsiteX29" fmla="*/ 224367 w 1515533"/>
                <a:gd name="connsiteY29" fmla="*/ 283633 h 647700"/>
                <a:gd name="connsiteX30" fmla="*/ 224367 w 1515533"/>
                <a:gd name="connsiteY30" fmla="*/ 232833 h 647700"/>
                <a:gd name="connsiteX31" fmla="*/ 165100 w 1515533"/>
                <a:gd name="connsiteY31" fmla="*/ 224367 h 647700"/>
                <a:gd name="connsiteX32" fmla="*/ 122767 w 1515533"/>
                <a:gd name="connsiteY32" fmla="*/ 203200 h 647700"/>
                <a:gd name="connsiteX33" fmla="*/ 105833 w 1515533"/>
                <a:gd name="connsiteY33" fmla="*/ 165100 h 647700"/>
                <a:gd name="connsiteX34" fmla="*/ 101600 w 1515533"/>
                <a:gd name="connsiteY34" fmla="*/ 88900 h 647700"/>
                <a:gd name="connsiteX35" fmla="*/ 71967 w 1515533"/>
                <a:gd name="connsiteY35" fmla="*/ 80433 h 647700"/>
                <a:gd name="connsiteX36" fmla="*/ 50800 w 1515533"/>
                <a:gd name="connsiteY36" fmla="*/ 67733 h 647700"/>
                <a:gd name="connsiteX37" fmla="*/ 8467 w 1515533"/>
                <a:gd name="connsiteY37" fmla="*/ 50800 h 647700"/>
                <a:gd name="connsiteX38" fmla="*/ 0 w 1515533"/>
                <a:gd name="connsiteY38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15533" h="647700">
                  <a:moveTo>
                    <a:pt x="1515533" y="630767"/>
                  </a:moveTo>
                  <a:lnTo>
                    <a:pt x="1422400" y="605367"/>
                  </a:lnTo>
                  <a:lnTo>
                    <a:pt x="1392767" y="558800"/>
                  </a:lnTo>
                  <a:lnTo>
                    <a:pt x="1358900" y="554567"/>
                  </a:lnTo>
                  <a:lnTo>
                    <a:pt x="1299633" y="546100"/>
                  </a:lnTo>
                  <a:lnTo>
                    <a:pt x="1257300" y="516467"/>
                  </a:lnTo>
                  <a:lnTo>
                    <a:pt x="1058333" y="567267"/>
                  </a:lnTo>
                  <a:lnTo>
                    <a:pt x="1016000" y="622300"/>
                  </a:lnTo>
                  <a:lnTo>
                    <a:pt x="931333" y="647700"/>
                  </a:lnTo>
                  <a:lnTo>
                    <a:pt x="889000" y="630767"/>
                  </a:lnTo>
                  <a:lnTo>
                    <a:pt x="825500" y="635000"/>
                  </a:lnTo>
                  <a:lnTo>
                    <a:pt x="757767" y="618067"/>
                  </a:lnTo>
                  <a:cubicBezTo>
                    <a:pt x="718433" y="639918"/>
                    <a:pt x="734195" y="639233"/>
                    <a:pt x="715433" y="639233"/>
                  </a:cubicBezTo>
                  <a:lnTo>
                    <a:pt x="571500" y="592667"/>
                  </a:lnTo>
                  <a:lnTo>
                    <a:pt x="508000" y="605367"/>
                  </a:lnTo>
                  <a:lnTo>
                    <a:pt x="474133" y="588433"/>
                  </a:lnTo>
                  <a:lnTo>
                    <a:pt x="474133" y="563033"/>
                  </a:lnTo>
                  <a:lnTo>
                    <a:pt x="516467" y="533400"/>
                  </a:lnTo>
                  <a:lnTo>
                    <a:pt x="440267" y="495300"/>
                  </a:lnTo>
                  <a:lnTo>
                    <a:pt x="414867" y="452967"/>
                  </a:lnTo>
                  <a:lnTo>
                    <a:pt x="419100" y="419100"/>
                  </a:lnTo>
                  <a:lnTo>
                    <a:pt x="465667" y="414867"/>
                  </a:lnTo>
                  <a:lnTo>
                    <a:pt x="402167" y="372533"/>
                  </a:lnTo>
                  <a:lnTo>
                    <a:pt x="351367" y="436033"/>
                  </a:lnTo>
                  <a:lnTo>
                    <a:pt x="309033" y="393700"/>
                  </a:lnTo>
                  <a:lnTo>
                    <a:pt x="249767" y="389467"/>
                  </a:lnTo>
                  <a:lnTo>
                    <a:pt x="228600" y="359833"/>
                  </a:lnTo>
                  <a:lnTo>
                    <a:pt x="228600" y="359833"/>
                  </a:lnTo>
                  <a:lnTo>
                    <a:pt x="245533" y="330200"/>
                  </a:lnTo>
                  <a:lnTo>
                    <a:pt x="224367" y="283633"/>
                  </a:lnTo>
                  <a:lnTo>
                    <a:pt x="224367" y="232833"/>
                  </a:lnTo>
                  <a:lnTo>
                    <a:pt x="165100" y="224367"/>
                  </a:lnTo>
                  <a:lnTo>
                    <a:pt x="122767" y="203200"/>
                  </a:lnTo>
                  <a:lnTo>
                    <a:pt x="105833" y="165100"/>
                  </a:lnTo>
                  <a:lnTo>
                    <a:pt x="101600" y="88900"/>
                  </a:lnTo>
                  <a:lnTo>
                    <a:pt x="71967" y="80433"/>
                  </a:lnTo>
                  <a:lnTo>
                    <a:pt x="50800" y="67733"/>
                  </a:lnTo>
                  <a:lnTo>
                    <a:pt x="8467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6087533" y="5761567"/>
              <a:ext cx="224367" cy="228600"/>
            </a:xfrm>
            <a:custGeom>
              <a:avLst/>
              <a:gdLst>
                <a:gd name="connsiteX0" fmla="*/ 0 w 224367"/>
                <a:gd name="connsiteY0" fmla="*/ 177800 h 228600"/>
                <a:gd name="connsiteX1" fmla="*/ 12700 w 224367"/>
                <a:gd name="connsiteY1" fmla="*/ 114300 h 228600"/>
                <a:gd name="connsiteX2" fmla="*/ 12700 w 224367"/>
                <a:gd name="connsiteY2" fmla="*/ 67733 h 228600"/>
                <a:gd name="connsiteX3" fmla="*/ 55034 w 224367"/>
                <a:gd name="connsiteY3" fmla="*/ 0 h 228600"/>
                <a:gd name="connsiteX4" fmla="*/ 105834 w 224367"/>
                <a:gd name="connsiteY4" fmla="*/ 25400 h 228600"/>
                <a:gd name="connsiteX5" fmla="*/ 148167 w 224367"/>
                <a:gd name="connsiteY5" fmla="*/ 33866 h 228600"/>
                <a:gd name="connsiteX6" fmla="*/ 190500 w 224367"/>
                <a:gd name="connsiteY6" fmla="*/ 76200 h 228600"/>
                <a:gd name="connsiteX7" fmla="*/ 224367 w 224367"/>
                <a:gd name="connsiteY7" fmla="*/ 122766 h 228600"/>
                <a:gd name="connsiteX8" fmla="*/ 224367 w 224367"/>
                <a:gd name="connsiteY8" fmla="*/ 122766 h 228600"/>
                <a:gd name="connsiteX9" fmla="*/ 215900 w 224367"/>
                <a:gd name="connsiteY9" fmla="*/ 190500 h 228600"/>
                <a:gd name="connsiteX10" fmla="*/ 220134 w 224367"/>
                <a:gd name="connsiteY10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367" h="228600">
                  <a:moveTo>
                    <a:pt x="0" y="177800"/>
                  </a:moveTo>
                  <a:lnTo>
                    <a:pt x="12700" y="114300"/>
                  </a:lnTo>
                  <a:lnTo>
                    <a:pt x="12700" y="67733"/>
                  </a:lnTo>
                  <a:lnTo>
                    <a:pt x="55034" y="0"/>
                  </a:lnTo>
                  <a:lnTo>
                    <a:pt x="105834" y="25400"/>
                  </a:lnTo>
                  <a:lnTo>
                    <a:pt x="148167" y="33866"/>
                  </a:lnTo>
                  <a:lnTo>
                    <a:pt x="190500" y="76200"/>
                  </a:lnTo>
                  <a:lnTo>
                    <a:pt x="224367" y="122766"/>
                  </a:lnTo>
                  <a:lnTo>
                    <a:pt x="224367" y="122766"/>
                  </a:lnTo>
                  <a:lnTo>
                    <a:pt x="215900" y="190500"/>
                  </a:lnTo>
                  <a:lnTo>
                    <a:pt x="220134" y="228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6629400" y="5350933"/>
              <a:ext cx="122767" cy="639234"/>
            </a:xfrm>
            <a:custGeom>
              <a:avLst/>
              <a:gdLst>
                <a:gd name="connsiteX0" fmla="*/ 110067 w 122767"/>
                <a:gd name="connsiteY0" fmla="*/ 639234 h 639234"/>
                <a:gd name="connsiteX1" fmla="*/ 122767 w 122767"/>
                <a:gd name="connsiteY1" fmla="*/ 605367 h 639234"/>
                <a:gd name="connsiteX2" fmla="*/ 105833 w 122767"/>
                <a:gd name="connsiteY2" fmla="*/ 546100 h 639234"/>
                <a:gd name="connsiteX3" fmla="*/ 42333 w 122767"/>
                <a:gd name="connsiteY3" fmla="*/ 529167 h 639234"/>
                <a:gd name="connsiteX4" fmla="*/ 0 w 122767"/>
                <a:gd name="connsiteY4" fmla="*/ 469900 h 639234"/>
                <a:gd name="connsiteX5" fmla="*/ 38100 w 122767"/>
                <a:gd name="connsiteY5" fmla="*/ 355600 h 639234"/>
                <a:gd name="connsiteX6" fmla="*/ 84667 w 122767"/>
                <a:gd name="connsiteY6" fmla="*/ 338667 h 639234"/>
                <a:gd name="connsiteX7" fmla="*/ 122767 w 122767"/>
                <a:gd name="connsiteY7" fmla="*/ 258234 h 639234"/>
                <a:gd name="connsiteX8" fmla="*/ 29633 w 122767"/>
                <a:gd name="connsiteY8" fmla="*/ 190500 h 639234"/>
                <a:gd name="connsiteX9" fmla="*/ 4233 w 122767"/>
                <a:gd name="connsiteY9" fmla="*/ 80434 h 639234"/>
                <a:gd name="connsiteX10" fmla="*/ 16933 w 122767"/>
                <a:gd name="connsiteY10" fmla="*/ 38100 h 639234"/>
                <a:gd name="connsiteX11" fmla="*/ 55033 w 122767"/>
                <a:gd name="connsiteY11" fmla="*/ 38100 h 639234"/>
                <a:gd name="connsiteX12" fmla="*/ 63500 w 122767"/>
                <a:gd name="connsiteY12" fmla="*/ 0 h 63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767" h="639234">
                  <a:moveTo>
                    <a:pt x="110067" y="639234"/>
                  </a:moveTo>
                  <a:lnTo>
                    <a:pt x="122767" y="605367"/>
                  </a:lnTo>
                  <a:lnTo>
                    <a:pt x="105833" y="546100"/>
                  </a:lnTo>
                  <a:lnTo>
                    <a:pt x="42333" y="529167"/>
                  </a:lnTo>
                  <a:lnTo>
                    <a:pt x="0" y="469900"/>
                  </a:lnTo>
                  <a:lnTo>
                    <a:pt x="38100" y="355600"/>
                  </a:lnTo>
                  <a:lnTo>
                    <a:pt x="84667" y="338667"/>
                  </a:lnTo>
                  <a:lnTo>
                    <a:pt x="122767" y="258234"/>
                  </a:lnTo>
                  <a:lnTo>
                    <a:pt x="29633" y="190500"/>
                  </a:lnTo>
                  <a:lnTo>
                    <a:pt x="4233" y="80434"/>
                  </a:lnTo>
                  <a:lnTo>
                    <a:pt x="16933" y="38100"/>
                  </a:lnTo>
                  <a:lnTo>
                    <a:pt x="55033" y="38100"/>
                  </a:lnTo>
                  <a:lnTo>
                    <a:pt x="635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7404100" y="4102100"/>
              <a:ext cx="635000" cy="241300"/>
            </a:xfrm>
            <a:custGeom>
              <a:avLst/>
              <a:gdLst>
                <a:gd name="connsiteX0" fmla="*/ 0 w 635000"/>
                <a:gd name="connsiteY0" fmla="*/ 177800 h 241300"/>
                <a:gd name="connsiteX1" fmla="*/ 31750 w 635000"/>
                <a:gd name="connsiteY1" fmla="*/ 139700 h 241300"/>
                <a:gd name="connsiteX2" fmla="*/ 82550 w 635000"/>
                <a:gd name="connsiteY2" fmla="*/ 139700 h 241300"/>
                <a:gd name="connsiteX3" fmla="*/ 158750 w 635000"/>
                <a:gd name="connsiteY3" fmla="*/ 146050 h 241300"/>
                <a:gd name="connsiteX4" fmla="*/ 203200 w 635000"/>
                <a:gd name="connsiteY4" fmla="*/ 88900 h 241300"/>
                <a:gd name="connsiteX5" fmla="*/ 234950 w 635000"/>
                <a:gd name="connsiteY5" fmla="*/ 0 h 241300"/>
                <a:gd name="connsiteX6" fmla="*/ 285750 w 635000"/>
                <a:gd name="connsiteY6" fmla="*/ 31750 h 241300"/>
                <a:gd name="connsiteX7" fmla="*/ 393700 w 635000"/>
                <a:gd name="connsiteY7" fmla="*/ 44450 h 241300"/>
                <a:gd name="connsiteX8" fmla="*/ 482600 w 635000"/>
                <a:gd name="connsiteY8" fmla="*/ 82550 h 241300"/>
                <a:gd name="connsiteX9" fmla="*/ 552450 w 635000"/>
                <a:gd name="connsiteY9" fmla="*/ 133350 h 241300"/>
                <a:gd name="connsiteX10" fmla="*/ 635000 w 635000"/>
                <a:gd name="connsiteY10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0" h="241300">
                  <a:moveTo>
                    <a:pt x="0" y="177800"/>
                  </a:moveTo>
                  <a:lnTo>
                    <a:pt x="31750" y="139700"/>
                  </a:lnTo>
                  <a:lnTo>
                    <a:pt x="82550" y="139700"/>
                  </a:lnTo>
                  <a:lnTo>
                    <a:pt x="158750" y="146050"/>
                  </a:lnTo>
                  <a:lnTo>
                    <a:pt x="203200" y="88900"/>
                  </a:lnTo>
                  <a:lnTo>
                    <a:pt x="234950" y="0"/>
                  </a:lnTo>
                  <a:lnTo>
                    <a:pt x="285750" y="31750"/>
                  </a:lnTo>
                  <a:lnTo>
                    <a:pt x="393700" y="44450"/>
                  </a:lnTo>
                  <a:lnTo>
                    <a:pt x="482600" y="82550"/>
                  </a:lnTo>
                  <a:lnTo>
                    <a:pt x="552450" y="133350"/>
                  </a:lnTo>
                  <a:lnTo>
                    <a:pt x="635000" y="2413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6394450" y="1282700"/>
              <a:ext cx="1314450" cy="806450"/>
            </a:xfrm>
            <a:custGeom>
              <a:avLst/>
              <a:gdLst>
                <a:gd name="connsiteX0" fmla="*/ 596900 w 1314450"/>
                <a:gd name="connsiteY0" fmla="*/ 69850 h 806450"/>
                <a:gd name="connsiteX1" fmla="*/ 679450 w 1314450"/>
                <a:gd name="connsiteY1" fmla="*/ 38100 h 806450"/>
                <a:gd name="connsiteX2" fmla="*/ 755650 w 1314450"/>
                <a:gd name="connsiteY2" fmla="*/ 0 h 806450"/>
                <a:gd name="connsiteX3" fmla="*/ 850900 w 1314450"/>
                <a:gd name="connsiteY3" fmla="*/ 63500 h 806450"/>
                <a:gd name="connsiteX4" fmla="*/ 927100 w 1314450"/>
                <a:gd name="connsiteY4" fmla="*/ 82550 h 806450"/>
                <a:gd name="connsiteX5" fmla="*/ 927100 w 1314450"/>
                <a:gd name="connsiteY5" fmla="*/ 82550 h 806450"/>
                <a:gd name="connsiteX6" fmla="*/ 958850 w 1314450"/>
                <a:gd name="connsiteY6" fmla="*/ 165100 h 806450"/>
                <a:gd name="connsiteX7" fmla="*/ 1016000 w 1314450"/>
                <a:gd name="connsiteY7" fmla="*/ 190500 h 806450"/>
                <a:gd name="connsiteX8" fmla="*/ 1060450 w 1314450"/>
                <a:gd name="connsiteY8" fmla="*/ 152400 h 806450"/>
                <a:gd name="connsiteX9" fmla="*/ 1149350 w 1314450"/>
                <a:gd name="connsiteY9" fmla="*/ 196850 h 806450"/>
                <a:gd name="connsiteX10" fmla="*/ 1149350 w 1314450"/>
                <a:gd name="connsiteY10" fmla="*/ 196850 h 806450"/>
                <a:gd name="connsiteX11" fmla="*/ 1149350 w 1314450"/>
                <a:gd name="connsiteY11" fmla="*/ 196850 h 806450"/>
                <a:gd name="connsiteX12" fmla="*/ 1200150 w 1314450"/>
                <a:gd name="connsiteY12" fmla="*/ 190500 h 806450"/>
                <a:gd name="connsiteX13" fmla="*/ 1200150 w 1314450"/>
                <a:gd name="connsiteY13" fmla="*/ 190500 h 806450"/>
                <a:gd name="connsiteX14" fmla="*/ 1200150 w 1314450"/>
                <a:gd name="connsiteY14" fmla="*/ 190500 h 806450"/>
                <a:gd name="connsiteX15" fmla="*/ 1174750 w 1314450"/>
                <a:gd name="connsiteY15" fmla="*/ 222250 h 806450"/>
                <a:gd name="connsiteX16" fmla="*/ 1244600 w 1314450"/>
                <a:gd name="connsiteY16" fmla="*/ 273050 h 806450"/>
                <a:gd name="connsiteX17" fmla="*/ 1231900 w 1314450"/>
                <a:gd name="connsiteY17" fmla="*/ 330200 h 806450"/>
                <a:gd name="connsiteX18" fmla="*/ 1219200 w 1314450"/>
                <a:gd name="connsiteY18" fmla="*/ 412750 h 806450"/>
                <a:gd name="connsiteX19" fmla="*/ 1257300 w 1314450"/>
                <a:gd name="connsiteY19" fmla="*/ 412750 h 806450"/>
                <a:gd name="connsiteX20" fmla="*/ 1263650 w 1314450"/>
                <a:gd name="connsiteY20" fmla="*/ 463550 h 806450"/>
                <a:gd name="connsiteX21" fmla="*/ 1289050 w 1314450"/>
                <a:gd name="connsiteY21" fmla="*/ 514350 h 806450"/>
                <a:gd name="connsiteX22" fmla="*/ 1314450 w 1314450"/>
                <a:gd name="connsiteY22" fmla="*/ 603250 h 806450"/>
                <a:gd name="connsiteX23" fmla="*/ 1282700 w 1314450"/>
                <a:gd name="connsiteY23" fmla="*/ 654050 h 806450"/>
                <a:gd name="connsiteX24" fmla="*/ 1212850 w 1314450"/>
                <a:gd name="connsiteY24" fmla="*/ 711200 h 806450"/>
                <a:gd name="connsiteX25" fmla="*/ 1200150 w 1314450"/>
                <a:gd name="connsiteY25" fmla="*/ 762000 h 806450"/>
                <a:gd name="connsiteX26" fmla="*/ 1130300 w 1314450"/>
                <a:gd name="connsiteY26" fmla="*/ 762000 h 806450"/>
                <a:gd name="connsiteX27" fmla="*/ 1098550 w 1314450"/>
                <a:gd name="connsiteY27" fmla="*/ 742950 h 806450"/>
                <a:gd name="connsiteX28" fmla="*/ 1041400 w 1314450"/>
                <a:gd name="connsiteY28" fmla="*/ 806450 h 806450"/>
                <a:gd name="connsiteX29" fmla="*/ 977900 w 1314450"/>
                <a:gd name="connsiteY29" fmla="*/ 793750 h 806450"/>
                <a:gd name="connsiteX30" fmla="*/ 908050 w 1314450"/>
                <a:gd name="connsiteY30" fmla="*/ 704850 h 806450"/>
                <a:gd name="connsiteX31" fmla="*/ 825500 w 1314450"/>
                <a:gd name="connsiteY31" fmla="*/ 647700 h 806450"/>
                <a:gd name="connsiteX32" fmla="*/ 723900 w 1314450"/>
                <a:gd name="connsiteY32" fmla="*/ 635000 h 806450"/>
                <a:gd name="connsiteX33" fmla="*/ 685800 w 1314450"/>
                <a:gd name="connsiteY33" fmla="*/ 552450 h 806450"/>
                <a:gd name="connsiteX34" fmla="*/ 641350 w 1314450"/>
                <a:gd name="connsiteY34" fmla="*/ 584200 h 806450"/>
                <a:gd name="connsiteX35" fmla="*/ 615950 w 1314450"/>
                <a:gd name="connsiteY35" fmla="*/ 615950 h 806450"/>
                <a:gd name="connsiteX36" fmla="*/ 546100 w 1314450"/>
                <a:gd name="connsiteY36" fmla="*/ 615950 h 806450"/>
                <a:gd name="connsiteX37" fmla="*/ 482600 w 1314450"/>
                <a:gd name="connsiteY37" fmla="*/ 577850 h 806450"/>
                <a:gd name="connsiteX38" fmla="*/ 393700 w 1314450"/>
                <a:gd name="connsiteY38" fmla="*/ 571500 h 806450"/>
                <a:gd name="connsiteX39" fmla="*/ 393700 w 1314450"/>
                <a:gd name="connsiteY39" fmla="*/ 571500 h 806450"/>
                <a:gd name="connsiteX40" fmla="*/ 311150 w 1314450"/>
                <a:gd name="connsiteY40" fmla="*/ 571500 h 806450"/>
                <a:gd name="connsiteX41" fmla="*/ 215900 w 1314450"/>
                <a:gd name="connsiteY41" fmla="*/ 558800 h 806450"/>
                <a:gd name="connsiteX42" fmla="*/ 127000 w 1314450"/>
                <a:gd name="connsiteY42" fmla="*/ 590550 h 806450"/>
                <a:gd name="connsiteX43" fmla="*/ 31750 w 1314450"/>
                <a:gd name="connsiteY43" fmla="*/ 641350 h 806450"/>
                <a:gd name="connsiteX44" fmla="*/ 0 w 1314450"/>
                <a:gd name="connsiteY44" fmla="*/ 679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14450" h="806450">
                  <a:moveTo>
                    <a:pt x="596900" y="69850"/>
                  </a:moveTo>
                  <a:lnTo>
                    <a:pt x="679450" y="38100"/>
                  </a:lnTo>
                  <a:lnTo>
                    <a:pt x="755650" y="0"/>
                  </a:lnTo>
                  <a:lnTo>
                    <a:pt x="850900" y="63500"/>
                  </a:lnTo>
                  <a:lnTo>
                    <a:pt x="927100" y="82550"/>
                  </a:lnTo>
                  <a:lnTo>
                    <a:pt x="927100" y="82550"/>
                  </a:lnTo>
                  <a:lnTo>
                    <a:pt x="958850" y="165100"/>
                  </a:lnTo>
                  <a:lnTo>
                    <a:pt x="1016000" y="190500"/>
                  </a:lnTo>
                  <a:lnTo>
                    <a:pt x="1060450" y="15240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174750" y="222250"/>
                  </a:lnTo>
                  <a:lnTo>
                    <a:pt x="1244600" y="273050"/>
                  </a:lnTo>
                  <a:lnTo>
                    <a:pt x="1231900" y="330200"/>
                  </a:lnTo>
                  <a:lnTo>
                    <a:pt x="1219200" y="412750"/>
                  </a:lnTo>
                  <a:lnTo>
                    <a:pt x="1257300" y="412750"/>
                  </a:lnTo>
                  <a:lnTo>
                    <a:pt x="1263650" y="463550"/>
                  </a:lnTo>
                  <a:lnTo>
                    <a:pt x="1289050" y="514350"/>
                  </a:lnTo>
                  <a:lnTo>
                    <a:pt x="1314450" y="603250"/>
                  </a:lnTo>
                  <a:lnTo>
                    <a:pt x="1282700" y="654050"/>
                  </a:lnTo>
                  <a:lnTo>
                    <a:pt x="1212850" y="711200"/>
                  </a:lnTo>
                  <a:lnTo>
                    <a:pt x="1200150" y="762000"/>
                  </a:lnTo>
                  <a:lnTo>
                    <a:pt x="1130300" y="762000"/>
                  </a:lnTo>
                  <a:lnTo>
                    <a:pt x="1098550" y="742950"/>
                  </a:lnTo>
                  <a:lnTo>
                    <a:pt x="1041400" y="806450"/>
                  </a:lnTo>
                  <a:lnTo>
                    <a:pt x="977900" y="793750"/>
                  </a:lnTo>
                  <a:lnTo>
                    <a:pt x="908050" y="704850"/>
                  </a:lnTo>
                  <a:lnTo>
                    <a:pt x="825500" y="647700"/>
                  </a:lnTo>
                  <a:lnTo>
                    <a:pt x="723900" y="635000"/>
                  </a:lnTo>
                  <a:lnTo>
                    <a:pt x="685800" y="552450"/>
                  </a:lnTo>
                  <a:lnTo>
                    <a:pt x="641350" y="584200"/>
                  </a:lnTo>
                  <a:lnTo>
                    <a:pt x="615950" y="615950"/>
                  </a:lnTo>
                  <a:lnTo>
                    <a:pt x="546100" y="615950"/>
                  </a:lnTo>
                  <a:lnTo>
                    <a:pt x="482600" y="577850"/>
                  </a:lnTo>
                  <a:lnTo>
                    <a:pt x="393700" y="571500"/>
                  </a:lnTo>
                  <a:lnTo>
                    <a:pt x="393700" y="571500"/>
                  </a:lnTo>
                  <a:lnTo>
                    <a:pt x="311150" y="571500"/>
                  </a:lnTo>
                  <a:lnTo>
                    <a:pt x="215900" y="558800"/>
                  </a:lnTo>
                  <a:lnTo>
                    <a:pt x="127000" y="590550"/>
                  </a:lnTo>
                  <a:lnTo>
                    <a:pt x="31750" y="641350"/>
                  </a:lnTo>
                  <a:lnTo>
                    <a:pt x="0" y="679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Freihandform 48"/>
            <p:cNvSpPr>
              <a:spLocks noChangeAspect="1"/>
            </p:cNvSpPr>
            <p:nvPr/>
          </p:nvSpPr>
          <p:spPr>
            <a:xfrm>
              <a:off x="5997576" y="2200275"/>
              <a:ext cx="730325" cy="653950"/>
            </a:xfrm>
            <a:custGeom>
              <a:avLst/>
              <a:gdLst>
                <a:gd name="connsiteX0" fmla="*/ 546100 w 971550"/>
                <a:gd name="connsiteY0" fmla="*/ 0 h 869950"/>
                <a:gd name="connsiteX1" fmla="*/ 723900 w 971550"/>
                <a:gd name="connsiteY1" fmla="*/ 69850 h 869950"/>
                <a:gd name="connsiteX2" fmla="*/ 857250 w 971550"/>
                <a:gd name="connsiteY2" fmla="*/ 50800 h 869950"/>
                <a:gd name="connsiteX3" fmla="*/ 895350 w 971550"/>
                <a:gd name="connsiteY3" fmla="*/ 95250 h 869950"/>
                <a:gd name="connsiteX4" fmla="*/ 946150 w 971550"/>
                <a:gd name="connsiteY4" fmla="*/ 139700 h 869950"/>
                <a:gd name="connsiteX5" fmla="*/ 914400 w 971550"/>
                <a:gd name="connsiteY5" fmla="*/ 203200 h 869950"/>
                <a:gd name="connsiteX6" fmla="*/ 927100 w 971550"/>
                <a:gd name="connsiteY6" fmla="*/ 323850 h 869950"/>
                <a:gd name="connsiteX7" fmla="*/ 946150 w 971550"/>
                <a:gd name="connsiteY7" fmla="*/ 355600 h 869950"/>
                <a:gd name="connsiteX8" fmla="*/ 889000 w 971550"/>
                <a:gd name="connsiteY8" fmla="*/ 406400 h 869950"/>
                <a:gd name="connsiteX9" fmla="*/ 971550 w 971550"/>
                <a:gd name="connsiteY9" fmla="*/ 527050 h 869950"/>
                <a:gd name="connsiteX10" fmla="*/ 933450 w 971550"/>
                <a:gd name="connsiteY10" fmla="*/ 603250 h 869950"/>
                <a:gd name="connsiteX11" fmla="*/ 857250 w 971550"/>
                <a:gd name="connsiteY11" fmla="*/ 647700 h 869950"/>
                <a:gd name="connsiteX12" fmla="*/ 793750 w 971550"/>
                <a:gd name="connsiteY12" fmla="*/ 711200 h 869950"/>
                <a:gd name="connsiteX13" fmla="*/ 666750 w 971550"/>
                <a:gd name="connsiteY13" fmla="*/ 736600 h 869950"/>
                <a:gd name="connsiteX14" fmla="*/ 590550 w 971550"/>
                <a:gd name="connsiteY14" fmla="*/ 787400 h 869950"/>
                <a:gd name="connsiteX15" fmla="*/ 520700 w 971550"/>
                <a:gd name="connsiteY15" fmla="*/ 812800 h 869950"/>
                <a:gd name="connsiteX16" fmla="*/ 450850 w 971550"/>
                <a:gd name="connsiteY16" fmla="*/ 812800 h 869950"/>
                <a:gd name="connsiteX17" fmla="*/ 438150 w 971550"/>
                <a:gd name="connsiteY17" fmla="*/ 869950 h 869950"/>
                <a:gd name="connsiteX18" fmla="*/ 298450 w 971550"/>
                <a:gd name="connsiteY18" fmla="*/ 806450 h 869950"/>
                <a:gd name="connsiteX19" fmla="*/ 260350 w 971550"/>
                <a:gd name="connsiteY19" fmla="*/ 711200 h 869950"/>
                <a:gd name="connsiteX20" fmla="*/ 209550 w 971550"/>
                <a:gd name="connsiteY20" fmla="*/ 749300 h 869950"/>
                <a:gd name="connsiteX21" fmla="*/ 127000 w 971550"/>
                <a:gd name="connsiteY21" fmla="*/ 742950 h 869950"/>
                <a:gd name="connsiteX22" fmla="*/ 127000 w 971550"/>
                <a:gd name="connsiteY22" fmla="*/ 742950 h 869950"/>
                <a:gd name="connsiteX23" fmla="*/ 76200 w 971550"/>
                <a:gd name="connsiteY23" fmla="*/ 749300 h 869950"/>
                <a:gd name="connsiteX24" fmla="*/ 0 w 971550"/>
                <a:gd name="connsiteY24" fmla="*/ 736600 h 869950"/>
                <a:gd name="connsiteX25" fmla="*/ 31750 w 971550"/>
                <a:gd name="connsiteY25" fmla="*/ 584200 h 869950"/>
                <a:gd name="connsiteX26" fmla="*/ 101600 w 971550"/>
                <a:gd name="connsiteY26" fmla="*/ 514350 h 869950"/>
                <a:gd name="connsiteX27" fmla="*/ 114300 w 971550"/>
                <a:gd name="connsiteY27" fmla="*/ 469900 h 869950"/>
                <a:gd name="connsiteX28" fmla="*/ 76200 w 971550"/>
                <a:gd name="connsiteY28" fmla="*/ 41910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550" h="869950">
                  <a:moveTo>
                    <a:pt x="546100" y="0"/>
                  </a:moveTo>
                  <a:lnTo>
                    <a:pt x="723900" y="69850"/>
                  </a:lnTo>
                  <a:lnTo>
                    <a:pt x="857250" y="50800"/>
                  </a:lnTo>
                  <a:lnTo>
                    <a:pt x="895350" y="95250"/>
                  </a:lnTo>
                  <a:lnTo>
                    <a:pt x="946150" y="139700"/>
                  </a:lnTo>
                  <a:lnTo>
                    <a:pt x="914400" y="203200"/>
                  </a:lnTo>
                  <a:lnTo>
                    <a:pt x="927100" y="323850"/>
                  </a:lnTo>
                  <a:lnTo>
                    <a:pt x="946150" y="355600"/>
                  </a:lnTo>
                  <a:lnTo>
                    <a:pt x="889000" y="406400"/>
                  </a:lnTo>
                  <a:lnTo>
                    <a:pt x="971550" y="527050"/>
                  </a:lnTo>
                  <a:lnTo>
                    <a:pt x="933450" y="603250"/>
                  </a:lnTo>
                  <a:lnTo>
                    <a:pt x="857250" y="647700"/>
                  </a:lnTo>
                  <a:lnTo>
                    <a:pt x="793750" y="711200"/>
                  </a:lnTo>
                  <a:lnTo>
                    <a:pt x="666750" y="736600"/>
                  </a:lnTo>
                  <a:lnTo>
                    <a:pt x="590550" y="787400"/>
                  </a:lnTo>
                  <a:lnTo>
                    <a:pt x="520700" y="812800"/>
                  </a:lnTo>
                  <a:lnTo>
                    <a:pt x="450850" y="812800"/>
                  </a:lnTo>
                  <a:lnTo>
                    <a:pt x="438150" y="869950"/>
                  </a:lnTo>
                  <a:lnTo>
                    <a:pt x="298450" y="806450"/>
                  </a:lnTo>
                  <a:lnTo>
                    <a:pt x="260350" y="711200"/>
                  </a:lnTo>
                  <a:lnTo>
                    <a:pt x="209550" y="749300"/>
                  </a:lnTo>
                  <a:lnTo>
                    <a:pt x="127000" y="742950"/>
                  </a:lnTo>
                  <a:lnTo>
                    <a:pt x="127000" y="742950"/>
                  </a:lnTo>
                  <a:lnTo>
                    <a:pt x="76200" y="749300"/>
                  </a:lnTo>
                  <a:lnTo>
                    <a:pt x="0" y="736600"/>
                  </a:lnTo>
                  <a:lnTo>
                    <a:pt x="31750" y="584200"/>
                  </a:lnTo>
                  <a:lnTo>
                    <a:pt x="101600" y="514350"/>
                  </a:lnTo>
                  <a:lnTo>
                    <a:pt x="114300" y="469900"/>
                  </a:lnTo>
                  <a:lnTo>
                    <a:pt x="76200" y="419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6705600" y="2076450"/>
              <a:ext cx="736600" cy="577850"/>
            </a:xfrm>
            <a:custGeom>
              <a:avLst/>
              <a:gdLst>
                <a:gd name="connsiteX0" fmla="*/ 0 w 736600"/>
                <a:gd name="connsiteY0" fmla="*/ 406400 h 577850"/>
                <a:gd name="connsiteX1" fmla="*/ 69850 w 736600"/>
                <a:gd name="connsiteY1" fmla="*/ 438150 h 577850"/>
                <a:gd name="connsiteX2" fmla="*/ 139700 w 736600"/>
                <a:gd name="connsiteY2" fmla="*/ 488950 h 577850"/>
                <a:gd name="connsiteX3" fmla="*/ 158750 w 736600"/>
                <a:gd name="connsiteY3" fmla="*/ 577850 h 577850"/>
                <a:gd name="connsiteX4" fmla="*/ 234950 w 736600"/>
                <a:gd name="connsiteY4" fmla="*/ 552450 h 577850"/>
                <a:gd name="connsiteX5" fmla="*/ 311150 w 736600"/>
                <a:gd name="connsiteY5" fmla="*/ 571500 h 577850"/>
                <a:gd name="connsiteX6" fmla="*/ 361950 w 736600"/>
                <a:gd name="connsiteY6" fmla="*/ 539750 h 577850"/>
                <a:gd name="connsiteX7" fmla="*/ 361950 w 736600"/>
                <a:gd name="connsiteY7" fmla="*/ 539750 h 577850"/>
                <a:gd name="connsiteX8" fmla="*/ 387350 w 736600"/>
                <a:gd name="connsiteY8" fmla="*/ 501650 h 577850"/>
                <a:gd name="connsiteX9" fmla="*/ 438150 w 736600"/>
                <a:gd name="connsiteY9" fmla="*/ 495300 h 577850"/>
                <a:gd name="connsiteX10" fmla="*/ 508000 w 736600"/>
                <a:gd name="connsiteY10" fmla="*/ 444500 h 577850"/>
                <a:gd name="connsiteX11" fmla="*/ 539750 w 736600"/>
                <a:gd name="connsiteY11" fmla="*/ 501650 h 577850"/>
                <a:gd name="connsiteX12" fmla="*/ 565150 w 736600"/>
                <a:gd name="connsiteY12" fmla="*/ 469900 h 577850"/>
                <a:gd name="connsiteX13" fmla="*/ 533400 w 736600"/>
                <a:gd name="connsiteY13" fmla="*/ 412750 h 577850"/>
                <a:gd name="connsiteX14" fmla="*/ 558800 w 736600"/>
                <a:gd name="connsiteY14" fmla="*/ 279400 h 577850"/>
                <a:gd name="connsiteX15" fmla="*/ 628650 w 736600"/>
                <a:gd name="connsiteY15" fmla="*/ 196850 h 577850"/>
                <a:gd name="connsiteX16" fmla="*/ 736600 w 736600"/>
                <a:gd name="connsiteY16" fmla="*/ 158750 h 577850"/>
                <a:gd name="connsiteX17" fmla="*/ 736600 w 736600"/>
                <a:gd name="connsiteY17" fmla="*/ 114300 h 577850"/>
                <a:gd name="connsiteX18" fmla="*/ 685800 w 736600"/>
                <a:gd name="connsiteY18" fmla="*/ 95250 h 577850"/>
                <a:gd name="connsiteX19" fmla="*/ 717550 w 736600"/>
                <a:gd name="connsiteY19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6600" h="577850">
                  <a:moveTo>
                    <a:pt x="0" y="406400"/>
                  </a:moveTo>
                  <a:lnTo>
                    <a:pt x="69850" y="438150"/>
                  </a:lnTo>
                  <a:cubicBezTo>
                    <a:pt x="142832" y="504498"/>
                    <a:pt x="139700" y="533117"/>
                    <a:pt x="139700" y="488950"/>
                  </a:cubicBezTo>
                  <a:lnTo>
                    <a:pt x="158750" y="577850"/>
                  </a:lnTo>
                  <a:lnTo>
                    <a:pt x="234950" y="552450"/>
                  </a:lnTo>
                  <a:lnTo>
                    <a:pt x="311150" y="571500"/>
                  </a:lnTo>
                  <a:lnTo>
                    <a:pt x="361950" y="539750"/>
                  </a:lnTo>
                  <a:lnTo>
                    <a:pt x="361950" y="539750"/>
                  </a:lnTo>
                  <a:lnTo>
                    <a:pt x="387350" y="501650"/>
                  </a:lnTo>
                  <a:lnTo>
                    <a:pt x="438150" y="495300"/>
                  </a:lnTo>
                  <a:lnTo>
                    <a:pt x="508000" y="444500"/>
                  </a:lnTo>
                  <a:lnTo>
                    <a:pt x="539750" y="501650"/>
                  </a:lnTo>
                  <a:cubicBezTo>
                    <a:pt x="570830" y="486110"/>
                    <a:pt x="565150" y="498416"/>
                    <a:pt x="565150" y="469900"/>
                  </a:cubicBezTo>
                  <a:lnTo>
                    <a:pt x="533400" y="412750"/>
                  </a:lnTo>
                  <a:lnTo>
                    <a:pt x="558800" y="279400"/>
                  </a:lnTo>
                  <a:lnTo>
                    <a:pt x="628650" y="196850"/>
                  </a:lnTo>
                  <a:lnTo>
                    <a:pt x="736600" y="158750"/>
                  </a:lnTo>
                  <a:lnTo>
                    <a:pt x="736600" y="114300"/>
                  </a:lnTo>
                  <a:lnTo>
                    <a:pt x="685800" y="95250"/>
                  </a:lnTo>
                  <a:lnTo>
                    <a:pt x="7175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7442200" y="1930400"/>
              <a:ext cx="368300" cy="2209800"/>
            </a:xfrm>
            <a:custGeom>
              <a:avLst/>
              <a:gdLst>
                <a:gd name="connsiteX0" fmla="*/ 254000 w 368300"/>
                <a:gd name="connsiteY0" fmla="*/ 0 h 2209800"/>
                <a:gd name="connsiteX1" fmla="*/ 298450 w 368300"/>
                <a:gd name="connsiteY1" fmla="*/ 31750 h 2209800"/>
                <a:gd name="connsiteX2" fmla="*/ 349250 w 368300"/>
                <a:gd name="connsiteY2" fmla="*/ 19050 h 2209800"/>
                <a:gd name="connsiteX3" fmla="*/ 368300 w 368300"/>
                <a:gd name="connsiteY3" fmla="*/ 63500 h 2209800"/>
                <a:gd name="connsiteX4" fmla="*/ 368300 w 368300"/>
                <a:gd name="connsiteY4" fmla="*/ 63500 h 2209800"/>
                <a:gd name="connsiteX5" fmla="*/ 355600 w 368300"/>
                <a:gd name="connsiteY5" fmla="*/ 177800 h 2209800"/>
                <a:gd name="connsiteX6" fmla="*/ 260350 w 368300"/>
                <a:gd name="connsiteY6" fmla="*/ 260350 h 2209800"/>
                <a:gd name="connsiteX7" fmla="*/ 222250 w 368300"/>
                <a:gd name="connsiteY7" fmla="*/ 330200 h 2209800"/>
                <a:gd name="connsiteX8" fmla="*/ 158750 w 368300"/>
                <a:gd name="connsiteY8" fmla="*/ 412750 h 2209800"/>
                <a:gd name="connsiteX9" fmla="*/ 127000 w 368300"/>
                <a:gd name="connsiteY9" fmla="*/ 501650 h 2209800"/>
                <a:gd name="connsiteX10" fmla="*/ 88900 w 368300"/>
                <a:gd name="connsiteY10" fmla="*/ 558800 h 2209800"/>
                <a:gd name="connsiteX11" fmla="*/ 57150 w 368300"/>
                <a:gd name="connsiteY11" fmla="*/ 609600 h 2209800"/>
                <a:gd name="connsiteX12" fmla="*/ 0 w 368300"/>
                <a:gd name="connsiteY12" fmla="*/ 679450 h 2209800"/>
                <a:gd name="connsiteX13" fmla="*/ 12700 w 368300"/>
                <a:gd name="connsiteY13" fmla="*/ 749300 h 2209800"/>
                <a:gd name="connsiteX14" fmla="*/ 50800 w 368300"/>
                <a:gd name="connsiteY14" fmla="*/ 895350 h 2209800"/>
                <a:gd name="connsiteX15" fmla="*/ 107950 w 368300"/>
                <a:gd name="connsiteY15" fmla="*/ 920750 h 2209800"/>
                <a:gd name="connsiteX16" fmla="*/ 120650 w 368300"/>
                <a:gd name="connsiteY16" fmla="*/ 996950 h 2209800"/>
                <a:gd name="connsiteX17" fmla="*/ 107950 w 368300"/>
                <a:gd name="connsiteY17" fmla="*/ 1111250 h 2209800"/>
                <a:gd name="connsiteX18" fmla="*/ 127000 w 368300"/>
                <a:gd name="connsiteY18" fmla="*/ 1181100 h 2209800"/>
                <a:gd name="connsiteX19" fmla="*/ 88900 w 368300"/>
                <a:gd name="connsiteY19" fmla="*/ 1301750 h 2209800"/>
                <a:gd name="connsiteX20" fmla="*/ 88900 w 368300"/>
                <a:gd name="connsiteY20" fmla="*/ 1441450 h 2209800"/>
                <a:gd name="connsiteX21" fmla="*/ 120650 w 368300"/>
                <a:gd name="connsiteY21" fmla="*/ 1479550 h 2209800"/>
                <a:gd name="connsiteX22" fmla="*/ 107950 w 368300"/>
                <a:gd name="connsiteY22" fmla="*/ 1555750 h 2209800"/>
                <a:gd name="connsiteX23" fmla="*/ 76200 w 368300"/>
                <a:gd name="connsiteY23" fmla="*/ 1600200 h 2209800"/>
                <a:gd name="connsiteX24" fmla="*/ 63500 w 368300"/>
                <a:gd name="connsiteY24" fmla="*/ 1682750 h 2209800"/>
                <a:gd name="connsiteX25" fmla="*/ 82550 w 368300"/>
                <a:gd name="connsiteY25" fmla="*/ 1803400 h 2209800"/>
                <a:gd name="connsiteX26" fmla="*/ 133350 w 368300"/>
                <a:gd name="connsiteY26" fmla="*/ 1873250 h 2209800"/>
                <a:gd name="connsiteX27" fmla="*/ 203200 w 368300"/>
                <a:gd name="connsiteY27" fmla="*/ 1962150 h 2209800"/>
                <a:gd name="connsiteX28" fmla="*/ 241300 w 368300"/>
                <a:gd name="connsiteY28" fmla="*/ 2082800 h 2209800"/>
                <a:gd name="connsiteX29" fmla="*/ 279400 w 368300"/>
                <a:gd name="connsiteY29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00" h="2209800">
                  <a:moveTo>
                    <a:pt x="254000" y="0"/>
                  </a:moveTo>
                  <a:lnTo>
                    <a:pt x="298450" y="31750"/>
                  </a:lnTo>
                  <a:lnTo>
                    <a:pt x="349250" y="19050"/>
                  </a:lnTo>
                  <a:lnTo>
                    <a:pt x="368300" y="63500"/>
                  </a:lnTo>
                  <a:lnTo>
                    <a:pt x="368300" y="63500"/>
                  </a:lnTo>
                  <a:lnTo>
                    <a:pt x="355600" y="177800"/>
                  </a:lnTo>
                  <a:lnTo>
                    <a:pt x="260350" y="260350"/>
                  </a:lnTo>
                  <a:lnTo>
                    <a:pt x="222250" y="330200"/>
                  </a:lnTo>
                  <a:lnTo>
                    <a:pt x="158750" y="412750"/>
                  </a:lnTo>
                  <a:lnTo>
                    <a:pt x="127000" y="501650"/>
                  </a:lnTo>
                  <a:lnTo>
                    <a:pt x="88900" y="558800"/>
                  </a:lnTo>
                  <a:lnTo>
                    <a:pt x="57150" y="609600"/>
                  </a:lnTo>
                  <a:lnTo>
                    <a:pt x="0" y="679450"/>
                  </a:lnTo>
                  <a:lnTo>
                    <a:pt x="12700" y="749300"/>
                  </a:lnTo>
                  <a:lnTo>
                    <a:pt x="50800" y="895350"/>
                  </a:lnTo>
                  <a:lnTo>
                    <a:pt x="107950" y="920750"/>
                  </a:lnTo>
                  <a:lnTo>
                    <a:pt x="120650" y="996950"/>
                  </a:lnTo>
                  <a:lnTo>
                    <a:pt x="107950" y="1111250"/>
                  </a:lnTo>
                  <a:lnTo>
                    <a:pt x="127000" y="1181100"/>
                  </a:lnTo>
                  <a:lnTo>
                    <a:pt x="88900" y="1301750"/>
                  </a:lnTo>
                  <a:lnTo>
                    <a:pt x="88900" y="1441450"/>
                  </a:lnTo>
                  <a:lnTo>
                    <a:pt x="120650" y="1479550"/>
                  </a:lnTo>
                  <a:lnTo>
                    <a:pt x="107950" y="1555750"/>
                  </a:lnTo>
                  <a:lnTo>
                    <a:pt x="76200" y="1600200"/>
                  </a:lnTo>
                  <a:cubicBezTo>
                    <a:pt x="62712" y="1708101"/>
                    <a:pt x="63500" y="1735930"/>
                    <a:pt x="63500" y="1682750"/>
                  </a:cubicBezTo>
                  <a:lnTo>
                    <a:pt x="82550" y="1803400"/>
                  </a:lnTo>
                  <a:lnTo>
                    <a:pt x="133350" y="1873250"/>
                  </a:lnTo>
                  <a:lnTo>
                    <a:pt x="203200" y="1962150"/>
                  </a:lnTo>
                  <a:lnTo>
                    <a:pt x="241300" y="2082800"/>
                  </a:lnTo>
                  <a:lnTo>
                    <a:pt x="279400" y="2209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7550150" y="1098550"/>
              <a:ext cx="82550" cy="361950"/>
            </a:xfrm>
            <a:custGeom>
              <a:avLst/>
              <a:gdLst>
                <a:gd name="connsiteX0" fmla="*/ 0 w 82550"/>
                <a:gd name="connsiteY0" fmla="*/ 361950 h 361950"/>
                <a:gd name="connsiteX1" fmla="*/ 25400 w 82550"/>
                <a:gd name="connsiteY1" fmla="*/ 266700 h 361950"/>
                <a:gd name="connsiteX2" fmla="*/ 82550 w 82550"/>
                <a:gd name="connsiteY2" fmla="*/ 247650 h 361950"/>
                <a:gd name="connsiteX3" fmla="*/ 50800 w 82550"/>
                <a:gd name="connsiteY3" fmla="*/ 203200 h 361950"/>
                <a:gd name="connsiteX4" fmla="*/ 19050 w 82550"/>
                <a:gd name="connsiteY4" fmla="*/ 101600 h 361950"/>
                <a:gd name="connsiteX5" fmla="*/ 31750 w 82550"/>
                <a:gd name="connsiteY5" fmla="*/ 63500 h 361950"/>
                <a:gd name="connsiteX6" fmla="*/ 12700 w 825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361950">
                  <a:moveTo>
                    <a:pt x="0" y="361950"/>
                  </a:moveTo>
                  <a:lnTo>
                    <a:pt x="25400" y="266700"/>
                  </a:lnTo>
                  <a:lnTo>
                    <a:pt x="82550" y="247650"/>
                  </a:lnTo>
                  <a:lnTo>
                    <a:pt x="50800" y="203200"/>
                  </a:lnTo>
                  <a:lnTo>
                    <a:pt x="19050" y="101600"/>
                  </a:lnTo>
                  <a:lnTo>
                    <a:pt x="31750" y="63500"/>
                  </a:lnTo>
                  <a:lnTo>
                    <a:pt x="127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ung 30"/>
            <p:cNvGrpSpPr/>
            <p:nvPr/>
          </p:nvGrpSpPr>
          <p:grpSpPr>
            <a:xfrm>
              <a:off x="4473771" y="3044051"/>
              <a:ext cx="1043124" cy="276999"/>
              <a:chOff x="3627107" y="4678119"/>
              <a:chExt cx="1043124" cy="276999"/>
            </a:xfrm>
          </p:grpSpPr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8" name="Gruppierung 30"/>
            <p:cNvGrpSpPr/>
            <p:nvPr/>
          </p:nvGrpSpPr>
          <p:grpSpPr>
            <a:xfrm>
              <a:off x="2026043" y="3347650"/>
              <a:ext cx="1043124" cy="276999"/>
              <a:chOff x="3627107" y="4678119"/>
              <a:chExt cx="1043124" cy="276999"/>
            </a:xfrm>
          </p:grpSpPr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7" name="Textfeld 10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9" name="Gruppierung 30"/>
            <p:cNvGrpSpPr/>
            <p:nvPr/>
          </p:nvGrpSpPr>
          <p:grpSpPr>
            <a:xfrm>
              <a:off x="2458705" y="4094833"/>
              <a:ext cx="1043124" cy="276999"/>
              <a:chOff x="3627107" y="4678119"/>
              <a:chExt cx="1043124" cy="276999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0" name="Gruppierung 30"/>
            <p:cNvGrpSpPr/>
            <p:nvPr/>
          </p:nvGrpSpPr>
          <p:grpSpPr>
            <a:xfrm>
              <a:off x="4159250" y="4041632"/>
              <a:ext cx="1043124" cy="315400"/>
              <a:chOff x="3627107" y="4436819"/>
              <a:chExt cx="1043124" cy="31540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1" name="Gruppierung 180"/>
            <p:cNvGrpSpPr/>
            <p:nvPr/>
          </p:nvGrpSpPr>
          <p:grpSpPr>
            <a:xfrm>
              <a:off x="5883276" y="3119050"/>
              <a:ext cx="1043124" cy="276999"/>
              <a:chOff x="3627107" y="4678119"/>
              <a:chExt cx="1043124" cy="276999"/>
            </a:xfrm>
          </p:grpSpPr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2" name="Gruppierung 30"/>
            <p:cNvGrpSpPr/>
            <p:nvPr/>
          </p:nvGrpSpPr>
          <p:grpSpPr>
            <a:xfrm>
              <a:off x="4324350" y="2045900"/>
              <a:ext cx="1043124" cy="276999"/>
              <a:chOff x="3627107" y="4678119"/>
              <a:chExt cx="1043124" cy="276999"/>
            </a:xfrm>
          </p:grpSpPr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9" name="Textfeld 9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3" name="Gruppierung 30"/>
            <p:cNvGrpSpPr/>
            <p:nvPr/>
          </p:nvGrpSpPr>
          <p:grpSpPr>
            <a:xfrm>
              <a:off x="5015638" y="4258733"/>
              <a:ext cx="1043124" cy="276999"/>
              <a:chOff x="3627107" y="4678119"/>
              <a:chExt cx="1043124" cy="276999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4" name="Gruppierung 30"/>
            <p:cNvGrpSpPr/>
            <p:nvPr/>
          </p:nvGrpSpPr>
          <p:grpSpPr>
            <a:xfrm>
              <a:off x="6793638" y="5016500"/>
              <a:ext cx="1043124" cy="315400"/>
              <a:chOff x="3627107" y="4436819"/>
              <a:chExt cx="1043124" cy="315400"/>
            </a:xfrm>
          </p:grpSpPr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Bukarest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30"/>
            <p:cNvGrpSpPr/>
            <p:nvPr/>
          </p:nvGrpSpPr>
          <p:grpSpPr>
            <a:xfrm>
              <a:off x="3628829" y="3739233"/>
              <a:ext cx="1043124" cy="276999"/>
              <a:chOff x="3627107" y="4678119"/>
              <a:chExt cx="1043124" cy="276999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0"/>
            <p:cNvGrpSpPr/>
            <p:nvPr/>
          </p:nvGrpSpPr>
          <p:grpSpPr>
            <a:xfrm>
              <a:off x="3859938" y="2726551"/>
              <a:ext cx="1043124" cy="276999"/>
              <a:chOff x="3627107" y="4678119"/>
              <a:chExt cx="1043124" cy="276999"/>
            </a:xfrm>
          </p:grpSpPr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Hamburg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30"/>
            <p:cNvGrpSpPr/>
            <p:nvPr/>
          </p:nvGrpSpPr>
          <p:grpSpPr>
            <a:xfrm>
              <a:off x="6430238" y="1404400"/>
              <a:ext cx="1043124" cy="315400"/>
              <a:chOff x="3627107" y="4436819"/>
              <a:chExt cx="1043124" cy="31540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Riga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30"/>
            <p:cNvGrpSpPr/>
            <p:nvPr/>
          </p:nvGrpSpPr>
          <p:grpSpPr>
            <a:xfrm>
              <a:off x="5510076" y="4460101"/>
              <a:ext cx="1043124" cy="276999"/>
              <a:chOff x="3627107" y="4678119"/>
              <a:chExt cx="1043124" cy="276999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Budapest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9" name="Gruppierung 30"/>
            <p:cNvGrpSpPr/>
            <p:nvPr/>
          </p:nvGrpSpPr>
          <p:grpSpPr>
            <a:xfrm>
              <a:off x="4337014" y="5643033"/>
              <a:ext cx="1043124" cy="315400"/>
              <a:chOff x="3627107" y="4436819"/>
              <a:chExt cx="1043124" cy="315400"/>
            </a:xfrm>
          </p:grpSpPr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66" name="Bild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901" y="3421750"/>
              <a:ext cx="230400" cy="144000"/>
            </a:xfrm>
            <a:prstGeom prst="rect">
              <a:avLst/>
            </a:prstGeom>
          </p:spPr>
        </p:pic>
        <p:pic>
          <p:nvPicPr>
            <p:cNvPr id="67" name="Bild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5076" y="3406733"/>
              <a:ext cx="216000" cy="144000"/>
            </a:xfrm>
            <a:prstGeom prst="rect">
              <a:avLst/>
            </a:prstGeom>
          </p:spPr>
        </p:pic>
        <p:pic>
          <p:nvPicPr>
            <p:cNvPr id="68" name="Bild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2233" y="2593725"/>
              <a:ext cx="288000" cy="144000"/>
            </a:xfrm>
            <a:prstGeom prst="rect">
              <a:avLst/>
            </a:prstGeom>
          </p:spPr>
        </p:pic>
        <p:pic>
          <p:nvPicPr>
            <p:cNvPr id="69" name="Bild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450" y="2494225"/>
              <a:ext cx="216000" cy="144000"/>
            </a:xfrm>
            <a:prstGeom prst="rect">
              <a:avLst/>
            </a:prstGeom>
          </p:spPr>
        </p:pic>
        <p:pic>
          <p:nvPicPr>
            <p:cNvPr id="70" name="Bild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8131" y="4605800"/>
              <a:ext cx="216000" cy="144000"/>
            </a:xfrm>
            <a:prstGeom prst="rect">
              <a:avLst/>
            </a:prstGeom>
          </p:spPr>
        </p:pic>
        <p:pic>
          <p:nvPicPr>
            <p:cNvPr id="71" name="Bild 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4342" y="5003800"/>
              <a:ext cx="216000" cy="144000"/>
            </a:xfrm>
            <a:prstGeom prst="rect">
              <a:avLst/>
            </a:prstGeom>
          </p:spPr>
        </p:pic>
        <p:pic>
          <p:nvPicPr>
            <p:cNvPr id="72" name="Bild 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8305" y="2936969"/>
              <a:ext cx="288000" cy="144000"/>
            </a:xfrm>
            <a:prstGeom prst="rect">
              <a:avLst/>
            </a:prstGeom>
          </p:spPr>
        </p:pic>
        <p:pic>
          <p:nvPicPr>
            <p:cNvPr id="73" name="Bild 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1952" y="1796001"/>
              <a:ext cx="190287" cy="144000"/>
            </a:xfrm>
            <a:prstGeom prst="rect">
              <a:avLst/>
            </a:prstGeom>
          </p:spPr>
        </p:pic>
        <p:pic>
          <p:nvPicPr>
            <p:cNvPr id="74" name="Bild 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3638" y="1524900"/>
              <a:ext cx="230400" cy="144000"/>
            </a:xfrm>
            <a:prstGeom prst="rect">
              <a:avLst/>
            </a:prstGeom>
          </p:spPr>
        </p:pic>
        <p:pic>
          <p:nvPicPr>
            <p:cNvPr id="75" name="Bild 7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16400" y="5206933"/>
              <a:ext cx="216000" cy="144000"/>
            </a:xfrm>
            <a:prstGeom prst="rect">
              <a:avLst/>
            </a:prstGeom>
          </p:spPr>
        </p:pic>
        <p:pic>
          <p:nvPicPr>
            <p:cNvPr id="76" name="Bild 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7998" y="4453401"/>
              <a:ext cx="216000" cy="144000"/>
            </a:xfrm>
            <a:prstGeom prst="rect">
              <a:avLst/>
            </a:prstGeom>
          </p:spPr>
        </p:pic>
        <p:pic>
          <p:nvPicPr>
            <p:cNvPr id="77" name="Bild 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65577" y="3877601"/>
              <a:ext cx="216000" cy="144000"/>
            </a:xfrm>
            <a:prstGeom prst="rect">
              <a:avLst/>
            </a:prstGeom>
          </p:spPr>
        </p:pic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59202" y="4346432"/>
              <a:ext cx="288000" cy="144000"/>
            </a:xfrm>
            <a:prstGeom prst="rect">
              <a:avLst/>
            </a:prstGeom>
          </p:spPr>
        </p:pic>
        <p:pic>
          <p:nvPicPr>
            <p:cNvPr id="79" name="Bild 7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93638" y="4767800"/>
              <a:ext cx="216000" cy="144000"/>
            </a:xfrm>
            <a:prstGeom prst="rect">
              <a:avLst/>
            </a:prstGeom>
          </p:spPr>
        </p:pic>
        <p:pic>
          <p:nvPicPr>
            <p:cNvPr id="80" name="Bild 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93638" y="2048000"/>
              <a:ext cx="216000" cy="144000"/>
            </a:xfrm>
            <a:prstGeom prst="rect">
              <a:avLst/>
            </a:prstGeom>
          </p:spPr>
        </p:pic>
        <p:pic>
          <p:nvPicPr>
            <p:cNvPr id="81" name="Bild 8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18150" y="1611800"/>
              <a:ext cx="288000" cy="144000"/>
            </a:xfrm>
            <a:prstGeom prst="rect">
              <a:avLst/>
            </a:prstGeom>
          </p:spPr>
        </p:pic>
        <p:pic>
          <p:nvPicPr>
            <p:cNvPr id="82" name="Bild 8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79651" y="3078751"/>
              <a:ext cx="216000" cy="144000"/>
            </a:xfrm>
            <a:prstGeom prst="rect">
              <a:avLst/>
            </a:prstGeom>
          </p:spPr>
        </p:pic>
        <p:pic>
          <p:nvPicPr>
            <p:cNvPr id="83" name="Bild 8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35675" y="3525333"/>
              <a:ext cx="166154" cy="1440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Der Putsch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20" name="Gruppierung 18"/>
          <p:cNvGrpSpPr/>
          <p:nvPr/>
        </p:nvGrpSpPr>
        <p:grpSpPr>
          <a:xfrm>
            <a:off x="867516" y="899290"/>
            <a:ext cx="3666316" cy="3219142"/>
            <a:chOff x="5010005" y="-11491695"/>
            <a:chExt cx="2787735" cy="5401283"/>
          </a:xfrm>
        </p:grpSpPr>
        <p:sp>
          <p:nvSpPr>
            <p:cNvPr id="6" name="Textfeld 5"/>
            <p:cNvSpPr txBox="1"/>
            <p:nvPr/>
          </p:nvSpPr>
          <p:spPr>
            <a:xfrm>
              <a:off x="5010005" y="-11491695"/>
              <a:ext cx="2408298" cy="87789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Okt. 1923: Adolf Hitler ruft im Zirkus Krone ohne Erfolg zum Aufstand auf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6200000" flipV="1">
              <a:off x="4744251" y="-9143901"/>
              <a:ext cx="4523392" cy="158358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" name="Gruppierung 18"/>
          <p:cNvGrpSpPr/>
          <p:nvPr/>
        </p:nvGrpSpPr>
        <p:grpSpPr>
          <a:xfrm>
            <a:off x="4807775" y="3399727"/>
            <a:ext cx="4184506" cy="954107"/>
            <a:chOff x="4899469" y="-11137567"/>
            <a:chExt cx="3181748" cy="1600859"/>
          </a:xfrm>
        </p:grpSpPr>
        <p:sp>
          <p:nvSpPr>
            <p:cNvPr id="124" name="Textfeld 123"/>
            <p:cNvSpPr txBox="1"/>
            <p:nvPr/>
          </p:nvSpPr>
          <p:spPr>
            <a:xfrm>
              <a:off x="5138803" y="-11137567"/>
              <a:ext cx="2942414" cy="160085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Nov. 1923 – 20:30 h: Die SA umstellt den Bürgerbräukeller; Hitler &amp; Ludendorff ziehen sich mit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Kahr</a:t>
              </a:r>
              <a:r>
                <a:rPr lang="de-DE" sz="1400" dirty="0" smtClean="0">
                  <a:solidFill>
                    <a:srgbClr val="660032"/>
                  </a:solidFill>
                </a:rPr>
                <a:t>,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Lossow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Seißler</a:t>
              </a:r>
              <a:r>
                <a:rPr lang="de-DE" sz="1400" dirty="0" smtClean="0">
                  <a:solidFill>
                    <a:srgbClr val="660032"/>
                  </a:solidFill>
                </a:rPr>
                <a:t> in einen Nebenraum zurück, wo eine Proklamation erlassen wird</a:t>
              </a:r>
            </a:p>
          </p:txBody>
        </p:sp>
        <p:cxnSp>
          <p:nvCxnSpPr>
            <p:cNvPr id="125" name="Gerade Verbindung mit Pfeil 124"/>
            <p:cNvCxnSpPr>
              <a:stCxn id="124" idx="1"/>
            </p:cNvCxnSpPr>
            <p:nvPr/>
          </p:nvCxnSpPr>
          <p:spPr>
            <a:xfrm rot="10800000" flipV="1">
              <a:off x="4899469" y="-10337140"/>
              <a:ext cx="239334" cy="49019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6" name="Gruppierung 18"/>
          <p:cNvGrpSpPr/>
          <p:nvPr/>
        </p:nvGrpSpPr>
        <p:grpSpPr>
          <a:xfrm>
            <a:off x="5516895" y="4353831"/>
            <a:ext cx="3467962" cy="1903111"/>
            <a:chOff x="5117292" y="-12386842"/>
            <a:chExt cx="2942414" cy="3193156"/>
          </a:xfrm>
        </p:grpSpPr>
        <p:sp>
          <p:nvSpPr>
            <p:cNvPr id="138" name="Textfeld 137"/>
            <p:cNvSpPr txBox="1"/>
            <p:nvPr/>
          </p:nvSpPr>
          <p:spPr>
            <a:xfrm>
              <a:off x="5117292" y="-10433062"/>
              <a:ext cx="2942414" cy="123937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Ziel der Putschisten ist ein „Marsch auf Berlin“ mit Reichswehr &amp; Wehrverbänden nach dem Vorbild Mussolinis Marsch auf Rom</a:t>
              </a:r>
            </a:p>
          </p:txBody>
        </p:sp>
        <p:cxnSp>
          <p:nvCxnSpPr>
            <p:cNvPr id="139" name="Gerade Verbindung mit Pfeil 138"/>
            <p:cNvCxnSpPr>
              <a:stCxn id="124" idx="2"/>
              <a:endCxn id="138" idx="0"/>
            </p:cNvCxnSpPr>
            <p:nvPr/>
          </p:nvCxnSpPr>
          <p:spPr>
            <a:xfrm rot="16200000" flipH="1">
              <a:off x="5529535" y="-11492025"/>
              <a:ext cx="1953781" cy="164147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37" name="Gruppierung 136"/>
          <p:cNvGrpSpPr/>
          <p:nvPr/>
        </p:nvGrpSpPr>
        <p:grpSpPr>
          <a:xfrm>
            <a:off x="93537" y="4353833"/>
            <a:ext cx="6963873" cy="1728303"/>
            <a:chOff x="93537" y="4353833"/>
            <a:chExt cx="6963873" cy="1728303"/>
          </a:xfrm>
        </p:grpSpPr>
        <p:cxnSp>
          <p:nvCxnSpPr>
            <p:cNvPr id="128" name="Gerade Verbindung mit Pfeil 127"/>
            <p:cNvCxnSpPr>
              <a:stCxn id="124" idx="2"/>
              <a:endCxn id="116" idx="0"/>
            </p:cNvCxnSpPr>
            <p:nvPr/>
          </p:nvCxnSpPr>
          <p:spPr>
            <a:xfrm rot="5400000">
              <a:off x="4708789" y="2303812"/>
              <a:ext cx="298600" cy="4398642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sp>
          <p:nvSpPr>
            <p:cNvPr id="116" name="Vertikale Rolle 115"/>
            <p:cNvSpPr/>
            <p:nvPr/>
          </p:nvSpPr>
          <p:spPr>
            <a:xfrm>
              <a:off x="93537" y="4652433"/>
              <a:ext cx="5130462" cy="1429703"/>
            </a:xfrm>
            <a:prstGeom prst="verticalScroll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„Proklamation an das deutsche Volk! Die Regierung der Novemberverbrecher in Berlin ist heute für abgesetzt erklärt worden. Eine provisorische deutsche Nationalregierung ist gebildet worden, diese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beseteht</a:t>
              </a:r>
              <a:r>
                <a:rPr lang="de-DE" sz="1400" dirty="0" smtClean="0">
                  <a:solidFill>
                    <a:srgbClr val="660032"/>
                  </a:solidFill>
                </a:rPr>
                <a:t> aus General Ludendorff, Adolf Hitler, General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Lossow</a:t>
              </a:r>
              <a:r>
                <a:rPr lang="de-DE" sz="1400" dirty="0" smtClean="0">
                  <a:solidFill>
                    <a:srgbClr val="660032"/>
                  </a:solidFill>
                </a:rPr>
                <a:t>, Oberst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Seißler</a:t>
              </a:r>
              <a:r>
                <a:rPr lang="de-DE" sz="1400" dirty="0" smtClean="0">
                  <a:solidFill>
                    <a:srgbClr val="660032"/>
                  </a:solidFill>
                </a:rPr>
                <a:t>.“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</p:grpSp>
      <p:grpSp>
        <p:nvGrpSpPr>
          <p:cNvPr id="21" name="Gruppierung 18"/>
          <p:cNvGrpSpPr/>
          <p:nvPr/>
        </p:nvGrpSpPr>
        <p:grpSpPr>
          <a:xfrm>
            <a:off x="3406248" y="1582201"/>
            <a:ext cx="4143902" cy="2558001"/>
            <a:chOff x="7651298" y="-11250271"/>
            <a:chExt cx="3150872" cy="4291971"/>
          </a:xfrm>
        </p:grpSpPr>
        <p:cxnSp>
          <p:nvCxnSpPr>
            <p:cNvPr id="122" name="Gerade Verbindung mit Pfeil 121"/>
            <p:cNvCxnSpPr>
              <a:endCxn id="121" idx="2"/>
            </p:cNvCxnSpPr>
            <p:nvPr/>
          </p:nvCxnSpPr>
          <p:spPr>
            <a:xfrm rot="5400000" flipH="1" flipV="1">
              <a:off x="7590901" y="-8594133"/>
              <a:ext cx="2691112" cy="58055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  <p:sp>
          <p:nvSpPr>
            <p:cNvPr id="121" name="Textfeld 120"/>
            <p:cNvSpPr txBox="1"/>
            <p:nvPr/>
          </p:nvSpPr>
          <p:spPr>
            <a:xfrm>
              <a:off x="7651298" y="-11250271"/>
              <a:ext cx="3150872" cy="160085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Nov. 1923 – 20:00 h: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Kahr</a:t>
              </a:r>
              <a:r>
                <a:rPr lang="de-DE" sz="1400" dirty="0" smtClean="0">
                  <a:solidFill>
                    <a:srgbClr val="660032"/>
                  </a:solidFill>
                </a:rPr>
                <a:t> erläutert seine Politik im Münchener Bürgerbräukeller; anwesend sind auch</a:t>
              </a:r>
              <a:r>
                <a:rPr lang="de-DE" sz="1400" dirty="0" smtClean="0">
                  <a:solidFill>
                    <a:srgbClr val="660032"/>
                  </a:solidFill>
                </a:rPr>
                <a:t>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Knilling</a:t>
              </a:r>
              <a:r>
                <a:rPr lang="de-DE" sz="1400" dirty="0" smtClean="0">
                  <a:solidFill>
                    <a:srgbClr val="660032"/>
                  </a:solidFill>
                </a:rPr>
                <a:t>,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Lossow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der Kommandeur der bayrischen Landespolizei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Seißler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</a:p>
          </p:txBody>
        </p:sp>
      </p:grpSp>
      <p:grpSp>
        <p:nvGrpSpPr>
          <p:cNvPr id="149" name="Gruppierung 148"/>
          <p:cNvGrpSpPr/>
          <p:nvPr/>
        </p:nvGrpSpPr>
        <p:grpSpPr>
          <a:xfrm>
            <a:off x="292099" y="1600714"/>
            <a:ext cx="1968598" cy="2859387"/>
            <a:chOff x="292099" y="1600714"/>
            <a:chExt cx="1968598" cy="2859387"/>
          </a:xfrm>
        </p:grpSpPr>
        <p:pic>
          <p:nvPicPr>
            <p:cNvPr id="140" name="Bild 13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92100" y="1600714"/>
              <a:ext cx="1968597" cy="2859387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48" name="Textfeld 147"/>
            <p:cNvSpPr txBox="1"/>
            <p:nvPr/>
          </p:nvSpPr>
          <p:spPr>
            <a:xfrm>
              <a:off x="292099" y="4140201"/>
              <a:ext cx="1968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Otto von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Lossow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1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02916" y="1105666"/>
              <a:ext cx="6645356" cy="48957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8" name="Freihandform 27"/>
            <p:cNvSpPr/>
            <p:nvPr/>
          </p:nvSpPr>
          <p:spPr>
            <a:xfrm>
              <a:off x="3657600" y="2374900"/>
              <a:ext cx="2387600" cy="2159000"/>
            </a:xfrm>
            <a:custGeom>
              <a:avLst/>
              <a:gdLst>
                <a:gd name="connsiteX0" fmla="*/ 2247900 w 2387600"/>
                <a:gd name="connsiteY0" fmla="*/ 0 h 2159000"/>
                <a:gd name="connsiteX1" fmla="*/ 2197100 w 2387600"/>
                <a:gd name="connsiteY1" fmla="*/ 127000 h 2159000"/>
                <a:gd name="connsiteX2" fmla="*/ 2165350 w 2387600"/>
                <a:gd name="connsiteY2" fmla="*/ 222250 h 2159000"/>
                <a:gd name="connsiteX3" fmla="*/ 2120900 w 2387600"/>
                <a:gd name="connsiteY3" fmla="*/ 273050 h 2159000"/>
                <a:gd name="connsiteX4" fmla="*/ 2159000 w 2387600"/>
                <a:gd name="connsiteY4" fmla="*/ 342900 h 2159000"/>
                <a:gd name="connsiteX5" fmla="*/ 2082800 w 2387600"/>
                <a:gd name="connsiteY5" fmla="*/ 476250 h 2159000"/>
                <a:gd name="connsiteX6" fmla="*/ 1968500 w 2387600"/>
                <a:gd name="connsiteY6" fmla="*/ 635000 h 2159000"/>
                <a:gd name="connsiteX7" fmla="*/ 1847850 w 2387600"/>
                <a:gd name="connsiteY7" fmla="*/ 711200 h 2159000"/>
                <a:gd name="connsiteX8" fmla="*/ 1917700 w 2387600"/>
                <a:gd name="connsiteY8" fmla="*/ 806450 h 2159000"/>
                <a:gd name="connsiteX9" fmla="*/ 1943100 w 2387600"/>
                <a:gd name="connsiteY9" fmla="*/ 882650 h 2159000"/>
                <a:gd name="connsiteX10" fmla="*/ 2051050 w 2387600"/>
                <a:gd name="connsiteY10" fmla="*/ 882650 h 2159000"/>
                <a:gd name="connsiteX11" fmla="*/ 2146300 w 2387600"/>
                <a:gd name="connsiteY11" fmla="*/ 996950 h 2159000"/>
                <a:gd name="connsiteX12" fmla="*/ 2184400 w 2387600"/>
                <a:gd name="connsiteY12" fmla="*/ 1060450 h 2159000"/>
                <a:gd name="connsiteX13" fmla="*/ 2286000 w 2387600"/>
                <a:gd name="connsiteY13" fmla="*/ 1079500 h 2159000"/>
                <a:gd name="connsiteX14" fmla="*/ 2381250 w 2387600"/>
                <a:gd name="connsiteY14" fmla="*/ 1174750 h 2159000"/>
                <a:gd name="connsiteX15" fmla="*/ 2387600 w 2387600"/>
                <a:gd name="connsiteY15" fmla="*/ 1270000 h 2159000"/>
                <a:gd name="connsiteX16" fmla="*/ 2387600 w 2387600"/>
                <a:gd name="connsiteY16" fmla="*/ 1333500 h 2159000"/>
                <a:gd name="connsiteX17" fmla="*/ 2298700 w 2387600"/>
                <a:gd name="connsiteY17" fmla="*/ 1384300 h 2159000"/>
                <a:gd name="connsiteX18" fmla="*/ 2228850 w 2387600"/>
                <a:gd name="connsiteY18" fmla="*/ 1447800 h 2159000"/>
                <a:gd name="connsiteX19" fmla="*/ 2178050 w 2387600"/>
                <a:gd name="connsiteY19" fmla="*/ 1416050 h 2159000"/>
                <a:gd name="connsiteX20" fmla="*/ 2139950 w 2387600"/>
                <a:gd name="connsiteY20" fmla="*/ 1416050 h 2159000"/>
                <a:gd name="connsiteX21" fmla="*/ 2139950 w 2387600"/>
                <a:gd name="connsiteY21" fmla="*/ 1416050 h 2159000"/>
                <a:gd name="connsiteX22" fmla="*/ 2101850 w 2387600"/>
                <a:gd name="connsiteY22" fmla="*/ 1352550 h 2159000"/>
                <a:gd name="connsiteX23" fmla="*/ 1987550 w 2387600"/>
                <a:gd name="connsiteY23" fmla="*/ 1301750 h 2159000"/>
                <a:gd name="connsiteX24" fmla="*/ 1987550 w 2387600"/>
                <a:gd name="connsiteY24" fmla="*/ 1352550 h 2159000"/>
                <a:gd name="connsiteX25" fmla="*/ 1924050 w 2387600"/>
                <a:gd name="connsiteY25" fmla="*/ 1384300 h 2159000"/>
                <a:gd name="connsiteX26" fmla="*/ 1860550 w 2387600"/>
                <a:gd name="connsiteY26" fmla="*/ 1295400 h 2159000"/>
                <a:gd name="connsiteX27" fmla="*/ 1905000 w 2387600"/>
                <a:gd name="connsiteY27" fmla="*/ 1250950 h 2159000"/>
                <a:gd name="connsiteX28" fmla="*/ 1708150 w 2387600"/>
                <a:gd name="connsiteY28" fmla="*/ 1206500 h 2159000"/>
                <a:gd name="connsiteX29" fmla="*/ 1657350 w 2387600"/>
                <a:gd name="connsiteY29" fmla="*/ 1136650 h 2159000"/>
                <a:gd name="connsiteX30" fmla="*/ 1581150 w 2387600"/>
                <a:gd name="connsiteY30" fmla="*/ 1187450 h 2159000"/>
                <a:gd name="connsiteX31" fmla="*/ 1511300 w 2387600"/>
                <a:gd name="connsiteY31" fmla="*/ 1136650 h 2159000"/>
                <a:gd name="connsiteX32" fmla="*/ 1466850 w 2387600"/>
                <a:gd name="connsiteY32" fmla="*/ 1206500 h 2159000"/>
                <a:gd name="connsiteX33" fmla="*/ 1371600 w 2387600"/>
                <a:gd name="connsiteY33" fmla="*/ 1231900 h 2159000"/>
                <a:gd name="connsiteX34" fmla="*/ 1295400 w 2387600"/>
                <a:gd name="connsiteY34" fmla="*/ 1276350 h 2159000"/>
                <a:gd name="connsiteX35" fmla="*/ 1219200 w 2387600"/>
                <a:gd name="connsiteY35" fmla="*/ 1327150 h 2159000"/>
                <a:gd name="connsiteX36" fmla="*/ 1181100 w 2387600"/>
                <a:gd name="connsiteY36" fmla="*/ 1327150 h 2159000"/>
                <a:gd name="connsiteX37" fmla="*/ 1149350 w 2387600"/>
                <a:gd name="connsiteY37" fmla="*/ 1358900 h 2159000"/>
                <a:gd name="connsiteX38" fmla="*/ 1111250 w 2387600"/>
                <a:gd name="connsiteY38" fmla="*/ 1352550 h 2159000"/>
                <a:gd name="connsiteX39" fmla="*/ 1181100 w 2387600"/>
                <a:gd name="connsiteY39" fmla="*/ 1447800 h 2159000"/>
                <a:gd name="connsiteX40" fmla="*/ 1181100 w 2387600"/>
                <a:gd name="connsiteY40" fmla="*/ 1524000 h 2159000"/>
                <a:gd name="connsiteX41" fmla="*/ 1206500 w 2387600"/>
                <a:gd name="connsiteY41" fmla="*/ 1574800 h 2159000"/>
                <a:gd name="connsiteX42" fmla="*/ 1295400 w 2387600"/>
                <a:gd name="connsiteY42" fmla="*/ 1651000 h 2159000"/>
                <a:gd name="connsiteX43" fmla="*/ 1339850 w 2387600"/>
                <a:gd name="connsiteY43" fmla="*/ 1701800 h 2159000"/>
                <a:gd name="connsiteX44" fmla="*/ 1435100 w 2387600"/>
                <a:gd name="connsiteY44" fmla="*/ 1784350 h 2159000"/>
                <a:gd name="connsiteX45" fmla="*/ 1409700 w 2387600"/>
                <a:gd name="connsiteY45" fmla="*/ 1847850 h 2159000"/>
                <a:gd name="connsiteX46" fmla="*/ 1346200 w 2387600"/>
                <a:gd name="connsiteY46" fmla="*/ 1828800 h 2159000"/>
                <a:gd name="connsiteX47" fmla="*/ 1320800 w 2387600"/>
                <a:gd name="connsiteY47" fmla="*/ 1898650 h 2159000"/>
                <a:gd name="connsiteX48" fmla="*/ 1231900 w 2387600"/>
                <a:gd name="connsiteY48" fmla="*/ 1943100 h 2159000"/>
                <a:gd name="connsiteX49" fmla="*/ 1282700 w 2387600"/>
                <a:gd name="connsiteY49" fmla="*/ 2057400 h 2159000"/>
                <a:gd name="connsiteX50" fmla="*/ 1276350 w 2387600"/>
                <a:gd name="connsiteY50" fmla="*/ 2120900 h 2159000"/>
                <a:gd name="connsiteX51" fmla="*/ 1225550 w 2387600"/>
                <a:gd name="connsiteY51" fmla="*/ 2076450 h 2159000"/>
                <a:gd name="connsiteX52" fmla="*/ 1168400 w 2387600"/>
                <a:gd name="connsiteY52" fmla="*/ 2082800 h 2159000"/>
                <a:gd name="connsiteX53" fmla="*/ 1130300 w 2387600"/>
                <a:gd name="connsiteY53" fmla="*/ 2057400 h 2159000"/>
                <a:gd name="connsiteX54" fmla="*/ 1054100 w 2387600"/>
                <a:gd name="connsiteY54" fmla="*/ 2095500 h 2159000"/>
                <a:gd name="connsiteX55" fmla="*/ 965200 w 2387600"/>
                <a:gd name="connsiteY55" fmla="*/ 2139950 h 2159000"/>
                <a:gd name="connsiteX56" fmla="*/ 876300 w 2387600"/>
                <a:gd name="connsiteY56" fmla="*/ 2114550 h 2159000"/>
                <a:gd name="connsiteX57" fmla="*/ 800100 w 2387600"/>
                <a:gd name="connsiteY57" fmla="*/ 2114550 h 2159000"/>
                <a:gd name="connsiteX58" fmla="*/ 736600 w 2387600"/>
                <a:gd name="connsiteY58" fmla="*/ 2159000 h 2159000"/>
                <a:gd name="connsiteX59" fmla="*/ 692150 w 2387600"/>
                <a:gd name="connsiteY59" fmla="*/ 2089150 h 2159000"/>
                <a:gd name="connsiteX60" fmla="*/ 692150 w 2387600"/>
                <a:gd name="connsiteY60" fmla="*/ 2089150 h 2159000"/>
                <a:gd name="connsiteX61" fmla="*/ 615950 w 2387600"/>
                <a:gd name="connsiteY61" fmla="*/ 2095500 h 2159000"/>
                <a:gd name="connsiteX62" fmla="*/ 565150 w 2387600"/>
                <a:gd name="connsiteY62" fmla="*/ 2082800 h 2159000"/>
                <a:gd name="connsiteX63" fmla="*/ 520700 w 2387600"/>
                <a:gd name="connsiteY63" fmla="*/ 2082800 h 2159000"/>
                <a:gd name="connsiteX64" fmla="*/ 469900 w 2387600"/>
                <a:gd name="connsiteY64" fmla="*/ 2051050 h 2159000"/>
                <a:gd name="connsiteX65" fmla="*/ 406400 w 2387600"/>
                <a:gd name="connsiteY65" fmla="*/ 2108200 h 2159000"/>
                <a:gd name="connsiteX66" fmla="*/ 330200 w 2387600"/>
                <a:gd name="connsiteY66" fmla="*/ 2120900 h 2159000"/>
                <a:gd name="connsiteX67" fmla="*/ 292100 w 2387600"/>
                <a:gd name="connsiteY67" fmla="*/ 2095500 h 2159000"/>
                <a:gd name="connsiteX68" fmla="*/ 285750 w 2387600"/>
                <a:gd name="connsiteY68" fmla="*/ 2019300 h 2159000"/>
                <a:gd name="connsiteX69" fmla="*/ 285750 w 2387600"/>
                <a:gd name="connsiteY69" fmla="*/ 1949450 h 2159000"/>
                <a:gd name="connsiteX70" fmla="*/ 323850 w 2387600"/>
                <a:gd name="connsiteY70" fmla="*/ 1854200 h 2159000"/>
                <a:gd name="connsiteX71" fmla="*/ 387350 w 2387600"/>
                <a:gd name="connsiteY71" fmla="*/ 1720850 h 2159000"/>
                <a:gd name="connsiteX72" fmla="*/ 311150 w 2387600"/>
                <a:gd name="connsiteY72" fmla="*/ 1689100 h 2159000"/>
                <a:gd name="connsiteX73" fmla="*/ 241300 w 2387600"/>
                <a:gd name="connsiteY73" fmla="*/ 1663700 h 2159000"/>
                <a:gd name="connsiteX74" fmla="*/ 165100 w 2387600"/>
                <a:gd name="connsiteY74" fmla="*/ 1651000 h 2159000"/>
                <a:gd name="connsiteX75" fmla="*/ 95250 w 2387600"/>
                <a:gd name="connsiteY75" fmla="*/ 1631950 h 2159000"/>
                <a:gd name="connsiteX76" fmla="*/ 69850 w 2387600"/>
                <a:gd name="connsiteY76" fmla="*/ 1555750 h 2159000"/>
                <a:gd name="connsiteX77" fmla="*/ 69850 w 2387600"/>
                <a:gd name="connsiteY77" fmla="*/ 1460500 h 2159000"/>
                <a:gd name="connsiteX78" fmla="*/ 25400 w 2387600"/>
                <a:gd name="connsiteY78" fmla="*/ 1390650 h 2159000"/>
                <a:gd name="connsiteX79" fmla="*/ 76200 w 2387600"/>
                <a:gd name="connsiteY79" fmla="*/ 1327150 h 2159000"/>
                <a:gd name="connsiteX80" fmla="*/ 44450 w 2387600"/>
                <a:gd name="connsiteY80" fmla="*/ 1270000 h 2159000"/>
                <a:gd name="connsiteX81" fmla="*/ 0 w 2387600"/>
                <a:gd name="connsiteY81" fmla="*/ 1200150 h 2159000"/>
                <a:gd name="connsiteX82" fmla="*/ 6350 w 2387600"/>
                <a:gd name="connsiteY82" fmla="*/ 1155700 h 2159000"/>
                <a:gd name="connsiteX83" fmla="*/ 6350 w 2387600"/>
                <a:gd name="connsiteY83" fmla="*/ 1155700 h 2159000"/>
                <a:gd name="connsiteX84" fmla="*/ 6350 w 2387600"/>
                <a:gd name="connsiteY84" fmla="*/ 1079500 h 2159000"/>
                <a:gd name="connsiteX85" fmla="*/ 31750 w 2387600"/>
                <a:gd name="connsiteY85" fmla="*/ 1022350 h 2159000"/>
                <a:gd name="connsiteX86" fmla="*/ 6350 w 2387600"/>
                <a:gd name="connsiteY86" fmla="*/ 933450 h 2159000"/>
                <a:gd name="connsiteX87" fmla="*/ 12700 w 2387600"/>
                <a:gd name="connsiteY87" fmla="*/ 889000 h 2159000"/>
                <a:gd name="connsiteX88" fmla="*/ 101600 w 2387600"/>
                <a:gd name="connsiteY88" fmla="*/ 863600 h 2159000"/>
                <a:gd name="connsiteX89" fmla="*/ 177800 w 2387600"/>
                <a:gd name="connsiteY89" fmla="*/ 844550 h 2159000"/>
                <a:gd name="connsiteX90" fmla="*/ 203200 w 2387600"/>
                <a:gd name="connsiteY90" fmla="*/ 742950 h 2159000"/>
                <a:gd name="connsiteX91" fmla="*/ 152400 w 2387600"/>
                <a:gd name="connsiteY91" fmla="*/ 704850 h 2159000"/>
                <a:gd name="connsiteX92" fmla="*/ 107950 w 2387600"/>
                <a:gd name="connsiteY92" fmla="*/ 685800 h 2159000"/>
                <a:gd name="connsiteX93" fmla="*/ 107950 w 2387600"/>
                <a:gd name="connsiteY93" fmla="*/ 685800 h 2159000"/>
                <a:gd name="connsiteX94" fmla="*/ 190500 w 2387600"/>
                <a:gd name="connsiteY94" fmla="*/ 660400 h 2159000"/>
                <a:gd name="connsiteX95" fmla="*/ 190500 w 2387600"/>
                <a:gd name="connsiteY95" fmla="*/ 577850 h 2159000"/>
                <a:gd name="connsiteX96" fmla="*/ 190500 w 2387600"/>
                <a:gd name="connsiteY96" fmla="*/ 577850 h 2159000"/>
                <a:gd name="connsiteX97" fmla="*/ 222250 w 2387600"/>
                <a:gd name="connsiteY97" fmla="*/ 4699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387600" h="2159000">
                  <a:moveTo>
                    <a:pt x="2247900" y="0"/>
                  </a:moveTo>
                  <a:lnTo>
                    <a:pt x="2197100" y="127000"/>
                  </a:lnTo>
                  <a:lnTo>
                    <a:pt x="2165350" y="222250"/>
                  </a:lnTo>
                  <a:lnTo>
                    <a:pt x="2120900" y="273050"/>
                  </a:lnTo>
                  <a:lnTo>
                    <a:pt x="2159000" y="342900"/>
                  </a:lnTo>
                  <a:lnTo>
                    <a:pt x="2082800" y="476250"/>
                  </a:lnTo>
                  <a:lnTo>
                    <a:pt x="1968500" y="635000"/>
                  </a:lnTo>
                  <a:lnTo>
                    <a:pt x="1847850" y="711200"/>
                  </a:lnTo>
                  <a:lnTo>
                    <a:pt x="1917700" y="806450"/>
                  </a:lnTo>
                  <a:lnTo>
                    <a:pt x="1943100" y="882650"/>
                  </a:lnTo>
                  <a:lnTo>
                    <a:pt x="2051050" y="882650"/>
                  </a:lnTo>
                  <a:lnTo>
                    <a:pt x="2146300" y="996950"/>
                  </a:lnTo>
                  <a:lnTo>
                    <a:pt x="2184400" y="1060450"/>
                  </a:lnTo>
                  <a:lnTo>
                    <a:pt x="2286000" y="1079500"/>
                  </a:lnTo>
                  <a:lnTo>
                    <a:pt x="2381250" y="1174750"/>
                  </a:lnTo>
                  <a:lnTo>
                    <a:pt x="2387600" y="1270000"/>
                  </a:lnTo>
                  <a:lnTo>
                    <a:pt x="2387600" y="1333500"/>
                  </a:lnTo>
                  <a:lnTo>
                    <a:pt x="2298700" y="1384300"/>
                  </a:lnTo>
                  <a:lnTo>
                    <a:pt x="2228850" y="1447800"/>
                  </a:lnTo>
                  <a:lnTo>
                    <a:pt x="2178050" y="1416050"/>
                  </a:lnTo>
                  <a:lnTo>
                    <a:pt x="2139950" y="1416050"/>
                  </a:lnTo>
                  <a:lnTo>
                    <a:pt x="2139950" y="1416050"/>
                  </a:lnTo>
                  <a:lnTo>
                    <a:pt x="2101850" y="1352550"/>
                  </a:lnTo>
                  <a:lnTo>
                    <a:pt x="1987550" y="1301750"/>
                  </a:lnTo>
                  <a:lnTo>
                    <a:pt x="1987550" y="1352550"/>
                  </a:lnTo>
                  <a:lnTo>
                    <a:pt x="1924050" y="1384300"/>
                  </a:lnTo>
                  <a:lnTo>
                    <a:pt x="1860550" y="1295400"/>
                  </a:lnTo>
                  <a:lnTo>
                    <a:pt x="1905000" y="1250950"/>
                  </a:lnTo>
                  <a:lnTo>
                    <a:pt x="1708150" y="1206500"/>
                  </a:lnTo>
                  <a:lnTo>
                    <a:pt x="1657350" y="1136650"/>
                  </a:lnTo>
                  <a:lnTo>
                    <a:pt x="1581150" y="1187450"/>
                  </a:lnTo>
                  <a:lnTo>
                    <a:pt x="1511300" y="1136650"/>
                  </a:lnTo>
                  <a:lnTo>
                    <a:pt x="1466850" y="1206500"/>
                  </a:lnTo>
                  <a:lnTo>
                    <a:pt x="1371600" y="1231900"/>
                  </a:lnTo>
                  <a:lnTo>
                    <a:pt x="1295400" y="1276350"/>
                  </a:lnTo>
                  <a:lnTo>
                    <a:pt x="1219200" y="1327150"/>
                  </a:lnTo>
                  <a:lnTo>
                    <a:pt x="1181100" y="1327150"/>
                  </a:lnTo>
                  <a:lnTo>
                    <a:pt x="1149350" y="1358900"/>
                  </a:lnTo>
                  <a:lnTo>
                    <a:pt x="1111250" y="1352550"/>
                  </a:lnTo>
                  <a:lnTo>
                    <a:pt x="1181100" y="1447800"/>
                  </a:lnTo>
                  <a:lnTo>
                    <a:pt x="1181100" y="1524000"/>
                  </a:lnTo>
                  <a:lnTo>
                    <a:pt x="1206500" y="1574800"/>
                  </a:lnTo>
                  <a:lnTo>
                    <a:pt x="1295400" y="1651000"/>
                  </a:lnTo>
                  <a:lnTo>
                    <a:pt x="1339850" y="1701800"/>
                  </a:lnTo>
                  <a:lnTo>
                    <a:pt x="1435100" y="1784350"/>
                  </a:lnTo>
                  <a:lnTo>
                    <a:pt x="1409700" y="1847850"/>
                  </a:lnTo>
                  <a:lnTo>
                    <a:pt x="1346200" y="1828800"/>
                  </a:lnTo>
                  <a:lnTo>
                    <a:pt x="1320800" y="1898650"/>
                  </a:lnTo>
                  <a:lnTo>
                    <a:pt x="1231900" y="1943100"/>
                  </a:lnTo>
                  <a:lnTo>
                    <a:pt x="1282700" y="2057400"/>
                  </a:lnTo>
                  <a:lnTo>
                    <a:pt x="1276350" y="2120900"/>
                  </a:lnTo>
                  <a:lnTo>
                    <a:pt x="1225550" y="2076450"/>
                  </a:lnTo>
                  <a:lnTo>
                    <a:pt x="1168400" y="2082800"/>
                  </a:lnTo>
                  <a:lnTo>
                    <a:pt x="1130300" y="2057400"/>
                  </a:lnTo>
                  <a:lnTo>
                    <a:pt x="1054100" y="2095500"/>
                  </a:lnTo>
                  <a:lnTo>
                    <a:pt x="965200" y="2139950"/>
                  </a:lnTo>
                  <a:lnTo>
                    <a:pt x="876300" y="2114550"/>
                  </a:lnTo>
                  <a:lnTo>
                    <a:pt x="800100" y="2114550"/>
                  </a:lnTo>
                  <a:lnTo>
                    <a:pt x="736600" y="2159000"/>
                  </a:lnTo>
                  <a:lnTo>
                    <a:pt x="692150" y="2089150"/>
                  </a:lnTo>
                  <a:lnTo>
                    <a:pt x="692150" y="2089150"/>
                  </a:lnTo>
                  <a:lnTo>
                    <a:pt x="615950" y="2095500"/>
                  </a:lnTo>
                  <a:lnTo>
                    <a:pt x="565150" y="2082800"/>
                  </a:lnTo>
                  <a:lnTo>
                    <a:pt x="520700" y="2082800"/>
                  </a:lnTo>
                  <a:lnTo>
                    <a:pt x="469900" y="2051050"/>
                  </a:lnTo>
                  <a:lnTo>
                    <a:pt x="406400" y="2108200"/>
                  </a:lnTo>
                  <a:lnTo>
                    <a:pt x="330200" y="2120900"/>
                  </a:lnTo>
                  <a:lnTo>
                    <a:pt x="292100" y="2095500"/>
                  </a:lnTo>
                  <a:lnTo>
                    <a:pt x="285750" y="2019300"/>
                  </a:lnTo>
                  <a:lnTo>
                    <a:pt x="285750" y="1949450"/>
                  </a:lnTo>
                  <a:lnTo>
                    <a:pt x="323850" y="1854200"/>
                  </a:lnTo>
                  <a:lnTo>
                    <a:pt x="387350" y="1720850"/>
                  </a:lnTo>
                  <a:lnTo>
                    <a:pt x="311150" y="1689100"/>
                  </a:lnTo>
                  <a:lnTo>
                    <a:pt x="241300" y="1663700"/>
                  </a:lnTo>
                  <a:lnTo>
                    <a:pt x="165100" y="1651000"/>
                  </a:lnTo>
                  <a:lnTo>
                    <a:pt x="95250" y="1631950"/>
                  </a:lnTo>
                  <a:lnTo>
                    <a:pt x="69850" y="1555750"/>
                  </a:lnTo>
                  <a:lnTo>
                    <a:pt x="69850" y="1460500"/>
                  </a:lnTo>
                  <a:lnTo>
                    <a:pt x="25400" y="1390650"/>
                  </a:lnTo>
                  <a:lnTo>
                    <a:pt x="76200" y="1327150"/>
                  </a:lnTo>
                  <a:lnTo>
                    <a:pt x="44450" y="1270000"/>
                  </a:lnTo>
                  <a:lnTo>
                    <a:pt x="0" y="1200150"/>
                  </a:lnTo>
                  <a:lnTo>
                    <a:pt x="6350" y="1155700"/>
                  </a:lnTo>
                  <a:lnTo>
                    <a:pt x="6350" y="1155700"/>
                  </a:lnTo>
                  <a:lnTo>
                    <a:pt x="6350" y="1079500"/>
                  </a:lnTo>
                  <a:lnTo>
                    <a:pt x="31750" y="1022350"/>
                  </a:lnTo>
                  <a:lnTo>
                    <a:pt x="6350" y="933450"/>
                  </a:lnTo>
                  <a:lnTo>
                    <a:pt x="12700" y="889000"/>
                  </a:lnTo>
                  <a:lnTo>
                    <a:pt x="101600" y="863600"/>
                  </a:lnTo>
                  <a:lnTo>
                    <a:pt x="177800" y="844550"/>
                  </a:lnTo>
                  <a:lnTo>
                    <a:pt x="203200" y="742950"/>
                  </a:lnTo>
                  <a:lnTo>
                    <a:pt x="152400" y="704850"/>
                  </a:lnTo>
                  <a:lnTo>
                    <a:pt x="107950" y="685800"/>
                  </a:lnTo>
                  <a:lnTo>
                    <a:pt x="107950" y="685800"/>
                  </a:lnTo>
                  <a:lnTo>
                    <a:pt x="190500" y="660400"/>
                  </a:lnTo>
                  <a:lnTo>
                    <a:pt x="190500" y="577850"/>
                  </a:lnTo>
                  <a:lnTo>
                    <a:pt x="190500" y="577850"/>
                  </a:lnTo>
                  <a:lnTo>
                    <a:pt x="222250" y="469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133850" y="2330450"/>
              <a:ext cx="177800" cy="31750"/>
            </a:xfrm>
            <a:custGeom>
              <a:avLst/>
              <a:gdLst>
                <a:gd name="connsiteX0" fmla="*/ 0 w 177800"/>
                <a:gd name="connsiteY0" fmla="*/ 0 h 31750"/>
                <a:gd name="connsiteX1" fmla="*/ 133350 w 177800"/>
                <a:gd name="connsiteY1" fmla="*/ 31750 h 31750"/>
                <a:gd name="connsiteX2" fmla="*/ 177800 w 177800"/>
                <a:gd name="connsiteY2" fmla="*/ 1270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31750">
                  <a:moveTo>
                    <a:pt x="0" y="0"/>
                  </a:moveTo>
                  <a:lnTo>
                    <a:pt x="133350" y="31750"/>
                  </a:lnTo>
                  <a:lnTo>
                    <a:pt x="177800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168650" y="3371850"/>
              <a:ext cx="495300" cy="215900"/>
            </a:xfrm>
            <a:custGeom>
              <a:avLst/>
              <a:gdLst>
                <a:gd name="connsiteX0" fmla="*/ 0 w 495300"/>
                <a:gd name="connsiteY0" fmla="*/ 38100 h 215900"/>
                <a:gd name="connsiteX1" fmla="*/ 44450 w 495300"/>
                <a:gd name="connsiteY1" fmla="*/ 44450 h 215900"/>
                <a:gd name="connsiteX2" fmla="*/ 114300 w 495300"/>
                <a:gd name="connsiteY2" fmla="*/ 88900 h 215900"/>
                <a:gd name="connsiteX3" fmla="*/ 165100 w 495300"/>
                <a:gd name="connsiteY3" fmla="*/ 31750 h 215900"/>
                <a:gd name="connsiteX4" fmla="*/ 209550 w 495300"/>
                <a:gd name="connsiteY4" fmla="*/ 0 h 215900"/>
                <a:gd name="connsiteX5" fmla="*/ 266700 w 495300"/>
                <a:gd name="connsiteY5" fmla="*/ 0 h 215900"/>
                <a:gd name="connsiteX6" fmla="*/ 311150 w 495300"/>
                <a:gd name="connsiteY6" fmla="*/ 19050 h 215900"/>
                <a:gd name="connsiteX7" fmla="*/ 349250 w 495300"/>
                <a:gd name="connsiteY7" fmla="*/ 76200 h 215900"/>
                <a:gd name="connsiteX8" fmla="*/ 419100 w 495300"/>
                <a:gd name="connsiteY8" fmla="*/ 57150 h 215900"/>
                <a:gd name="connsiteX9" fmla="*/ 444500 w 495300"/>
                <a:gd name="connsiteY9" fmla="*/ 107950 h 215900"/>
                <a:gd name="connsiteX10" fmla="*/ 419100 w 495300"/>
                <a:gd name="connsiteY10" fmla="*/ 190500 h 215900"/>
                <a:gd name="connsiteX11" fmla="*/ 419100 w 495300"/>
                <a:gd name="connsiteY11" fmla="*/ 190500 h 215900"/>
                <a:gd name="connsiteX12" fmla="*/ 419100 w 495300"/>
                <a:gd name="connsiteY12" fmla="*/ 190500 h 215900"/>
                <a:gd name="connsiteX13" fmla="*/ 419100 w 495300"/>
                <a:gd name="connsiteY13" fmla="*/ 190500 h 215900"/>
                <a:gd name="connsiteX14" fmla="*/ 495300 w 495300"/>
                <a:gd name="connsiteY1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300" h="215900">
                  <a:moveTo>
                    <a:pt x="0" y="38100"/>
                  </a:moveTo>
                  <a:lnTo>
                    <a:pt x="44450" y="44450"/>
                  </a:lnTo>
                  <a:lnTo>
                    <a:pt x="114300" y="88900"/>
                  </a:lnTo>
                  <a:lnTo>
                    <a:pt x="165100" y="31750"/>
                  </a:lnTo>
                  <a:lnTo>
                    <a:pt x="209550" y="0"/>
                  </a:lnTo>
                  <a:lnTo>
                    <a:pt x="266700" y="0"/>
                  </a:lnTo>
                  <a:lnTo>
                    <a:pt x="311150" y="19050"/>
                  </a:lnTo>
                  <a:lnTo>
                    <a:pt x="349250" y="76200"/>
                  </a:lnTo>
                  <a:lnTo>
                    <a:pt x="419100" y="57150"/>
                  </a:lnTo>
                  <a:lnTo>
                    <a:pt x="444500" y="10795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9530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3602567" y="3746500"/>
              <a:ext cx="114300" cy="207433"/>
            </a:xfrm>
            <a:custGeom>
              <a:avLst/>
              <a:gdLst>
                <a:gd name="connsiteX0" fmla="*/ 114300 w 114300"/>
                <a:gd name="connsiteY0" fmla="*/ 207433 h 207433"/>
                <a:gd name="connsiteX1" fmla="*/ 80433 w 114300"/>
                <a:gd name="connsiteY1" fmla="*/ 190500 h 207433"/>
                <a:gd name="connsiteX2" fmla="*/ 46566 w 114300"/>
                <a:gd name="connsiteY2" fmla="*/ 207433 h 207433"/>
                <a:gd name="connsiteX3" fmla="*/ 16933 w 114300"/>
                <a:gd name="connsiteY3" fmla="*/ 177800 h 207433"/>
                <a:gd name="connsiteX4" fmla="*/ 29633 w 114300"/>
                <a:gd name="connsiteY4" fmla="*/ 143933 h 207433"/>
                <a:gd name="connsiteX5" fmla="*/ 0 w 114300"/>
                <a:gd name="connsiteY5" fmla="*/ 105833 h 207433"/>
                <a:gd name="connsiteX6" fmla="*/ 0 w 114300"/>
                <a:gd name="connsiteY6" fmla="*/ 80433 h 207433"/>
                <a:gd name="connsiteX7" fmla="*/ 42333 w 114300"/>
                <a:gd name="connsiteY7" fmla="*/ 0 h 207433"/>
                <a:gd name="connsiteX8" fmla="*/ 80433 w 114300"/>
                <a:gd name="connsiteY8" fmla="*/ 16933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07433">
                  <a:moveTo>
                    <a:pt x="114300" y="207433"/>
                  </a:moveTo>
                  <a:lnTo>
                    <a:pt x="80433" y="190500"/>
                  </a:lnTo>
                  <a:lnTo>
                    <a:pt x="46566" y="207433"/>
                  </a:lnTo>
                  <a:lnTo>
                    <a:pt x="16933" y="177800"/>
                  </a:lnTo>
                  <a:lnTo>
                    <a:pt x="29633" y="143933"/>
                  </a:lnTo>
                  <a:lnTo>
                    <a:pt x="0" y="105833"/>
                  </a:lnTo>
                  <a:lnTo>
                    <a:pt x="0" y="80433"/>
                  </a:lnTo>
                  <a:lnTo>
                    <a:pt x="42333" y="0"/>
                  </a:lnTo>
                  <a:lnTo>
                    <a:pt x="80433" y="169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018367" y="3488267"/>
              <a:ext cx="605366" cy="457200"/>
            </a:xfrm>
            <a:custGeom>
              <a:avLst/>
              <a:gdLst>
                <a:gd name="connsiteX0" fmla="*/ 0 w 605366"/>
                <a:gd name="connsiteY0" fmla="*/ 0 h 457200"/>
                <a:gd name="connsiteX1" fmla="*/ 12700 w 605366"/>
                <a:gd name="connsiteY1" fmla="*/ 38100 h 457200"/>
                <a:gd name="connsiteX2" fmla="*/ 12700 w 605366"/>
                <a:gd name="connsiteY2" fmla="*/ 80433 h 457200"/>
                <a:gd name="connsiteX3" fmla="*/ 76200 w 605366"/>
                <a:gd name="connsiteY3" fmla="*/ 114300 h 457200"/>
                <a:gd name="connsiteX4" fmla="*/ 97366 w 605366"/>
                <a:gd name="connsiteY4" fmla="*/ 88900 h 457200"/>
                <a:gd name="connsiteX5" fmla="*/ 122766 w 605366"/>
                <a:gd name="connsiteY5" fmla="*/ 88900 h 457200"/>
                <a:gd name="connsiteX6" fmla="*/ 143933 w 605366"/>
                <a:gd name="connsiteY6" fmla="*/ 118533 h 457200"/>
                <a:gd name="connsiteX7" fmla="*/ 143933 w 605366"/>
                <a:gd name="connsiteY7" fmla="*/ 169333 h 457200"/>
                <a:gd name="connsiteX8" fmla="*/ 203200 w 605366"/>
                <a:gd name="connsiteY8" fmla="*/ 173566 h 457200"/>
                <a:gd name="connsiteX9" fmla="*/ 220133 w 605366"/>
                <a:gd name="connsiteY9" fmla="*/ 224366 h 457200"/>
                <a:gd name="connsiteX10" fmla="*/ 279400 w 605366"/>
                <a:gd name="connsiteY10" fmla="*/ 215900 h 457200"/>
                <a:gd name="connsiteX11" fmla="*/ 309033 w 605366"/>
                <a:gd name="connsiteY11" fmla="*/ 249766 h 457200"/>
                <a:gd name="connsiteX12" fmla="*/ 296333 w 605366"/>
                <a:gd name="connsiteY12" fmla="*/ 304800 h 457200"/>
                <a:gd name="connsiteX13" fmla="*/ 309033 w 605366"/>
                <a:gd name="connsiteY13" fmla="*/ 325966 h 457200"/>
                <a:gd name="connsiteX14" fmla="*/ 368300 w 605366"/>
                <a:gd name="connsiteY14" fmla="*/ 325966 h 457200"/>
                <a:gd name="connsiteX15" fmla="*/ 406400 w 605366"/>
                <a:gd name="connsiteY15" fmla="*/ 283633 h 457200"/>
                <a:gd name="connsiteX16" fmla="*/ 427566 w 605366"/>
                <a:gd name="connsiteY16" fmla="*/ 300566 h 457200"/>
                <a:gd name="connsiteX17" fmla="*/ 427566 w 605366"/>
                <a:gd name="connsiteY17" fmla="*/ 342900 h 457200"/>
                <a:gd name="connsiteX18" fmla="*/ 427566 w 605366"/>
                <a:gd name="connsiteY18" fmla="*/ 368300 h 457200"/>
                <a:gd name="connsiteX19" fmla="*/ 469900 w 605366"/>
                <a:gd name="connsiteY19" fmla="*/ 389466 h 457200"/>
                <a:gd name="connsiteX20" fmla="*/ 508000 w 605366"/>
                <a:gd name="connsiteY20" fmla="*/ 414866 h 457200"/>
                <a:gd name="connsiteX21" fmla="*/ 546100 w 605366"/>
                <a:gd name="connsiteY21" fmla="*/ 457200 h 457200"/>
                <a:gd name="connsiteX22" fmla="*/ 605366 w 605366"/>
                <a:gd name="connsiteY22" fmla="*/ 43603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66" h="457200">
                  <a:moveTo>
                    <a:pt x="0" y="0"/>
                  </a:moveTo>
                  <a:lnTo>
                    <a:pt x="12700" y="38100"/>
                  </a:lnTo>
                  <a:lnTo>
                    <a:pt x="12700" y="80433"/>
                  </a:lnTo>
                  <a:lnTo>
                    <a:pt x="76200" y="114300"/>
                  </a:lnTo>
                  <a:lnTo>
                    <a:pt x="97366" y="88900"/>
                  </a:lnTo>
                  <a:lnTo>
                    <a:pt x="122766" y="88900"/>
                  </a:lnTo>
                  <a:lnTo>
                    <a:pt x="143933" y="118533"/>
                  </a:lnTo>
                  <a:lnTo>
                    <a:pt x="143933" y="169333"/>
                  </a:lnTo>
                  <a:lnTo>
                    <a:pt x="203200" y="173566"/>
                  </a:lnTo>
                  <a:lnTo>
                    <a:pt x="220133" y="224366"/>
                  </a:lnTo>
                  <a:lnTo>
                    <a:pt x="279400" y="215900"/>
                  </a:lnTo>
                  <a:lnTo>
                    <a:pt x="309033" y="249766"/>
                  </a:lnTo>
                  <a:lnTo>
                    <a:pt x="296333" y="304800"/>
                  </a:lnTo>
                  <a:lnTo>
                    <a:pt x="309033" y="325966"/>
                  </a:lnTo>
                  <a:lnTo>
                    <a:pt x="368300" y="325966"/>
                  </a:lnTo>
                  <a:lnTo>
                    <a:pt x="406400" y="283633"/>
                  </a:lnTo>
                  <a:lnTo>
                    <a:pt x="427566" y="300566"/>
                  </a:lnTo>
                  <a:lnTo>
                    <a:pt x="427566" y="342900"/>
                  </a:lnTo>
                  <a:lnTo>
                    <a:pt x="427566" y="368300"/>
                  </a:lnTo>
                  <a:lnTo>
                    <a:pt x="469900" y="389466"/>
                  </a:lnTo>
                  <a:lnTo>
                    <a:pt x="508000" y="414866"/>
                  </a:lnTo>
                  <a:lnTo>
                    <a:pt x="546100" y="457200"/>
                  </a:lnTo>
                  <a:lnTo>
                    <a:pt x="605366" y="436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226733" y="5566833"/>
              <a:ext cx="893234" cy="254000"/>
            </a:xfrm>
            <a:custGeom>
              <a:avLst/>
              <a:gdLst>
                <a:gd name="connsiteX0" fmla="*/ 893234 w 893234"/>
                <a:gd name="connsiteY0" fmla="*/ 228600 h 254000"/>
                <a:gd name="connsiteX1" fmla="*/ 850900 w 893234"/>
                <a:gd name="connsiteY1" fmla="*/ 220134 h 254000"/>
                <a:gd name="connsiteX2" fmla="*/ 808567 w 893234"/>
                <a:gd name="connsiteY2" fmla="*/ 249767 h 254000"/>
                <a:gd name="connsiteX3" fmla="*/ 757767 w 893234"/>
                <a:gd name="connsiteY3" fmla="*/ 254000 h 254000"/>
                <a:gd name="connsiteX4" fmla="*/ 715434 w 893234"/>
                <a:gd name="connsiteY4" fmla="*/ 245534 h 254000"/>
                <a:gd name="connsiteX5" fmla="*/ 681567 w 893234"/>
                <a:gd name="connsiteY5" fmla="*/ 245534 h 254000"/>
                <a:gd name="connsiteX6" fmla="*/ 647700 w 893234"/>
                <a:gd name="connsiteY6" fmla="*/ 194734 h 254000"/>
                <a:gd name="connsiteX7" fmla="*/ 588434 w 893234"/>
                <a:gd name="connsiteY7" fmla="*/ 186267 h 254000"/>
                <a:gd name="connsiteX8" fmla="*/ 563034 w 893234"/>
                <a:gd name="connsiteY8" fmla="*/ 165100 h 254000"/>
                <a:gd name="connsiteX9" fmla="*/ 537634 w 893234"/>
                <a:gd name="connsiteY9" fmla="*/ 156634 h 254000"/>
                <a:gd name="connsiteX10" fmla="*/ 448734 w 893234"/>
                <a:gd name="connsiteY10" fmla="*/ 131234 h 254000"/>
                <a:gd name="connsiteX11" fmla="*/ 444500 w 893234"/>
                <a:gd name="connsiteY11" fmla="*/ 173567 h 254000"/>
                <a:gd name="connsiteX12" fmla="*/ 381000 w 893234"/>
                <a:gd name="connsiteY12" fmla="*/ 156634 h 254000"/>
                <a:gd name="connsiteX13" fmla="*/ 317500 w 893234"/>
                <a:gd name="connsiteY13" fmla="*/ 173567 h 254000"/>
                <a:gd name="connsiteX14" fmla="*/ 262467 w 893234"/>
                <a:gd name="connsiteY14" fmla="*/ 135467 h 254000"/>
                <a:gd name="connsiteX15" fmla="*/ 220134 w 893234"/>
                <a:gd name="connsiteY15" fmla="*/ 152400 h 254000"/>
                <a:gd name="connsiteX16" fmla="*/ 186267 w 893234"/>
                <a:gd name="connsiteY16" fmla="*/ 105834 h 254000"/>
                <a:gd name="connsiteX17" fmla="*/ 67734 w 893234"/>
                <a:gd name="connsiteY17" fmla="*/ 80434 h 254000"/>
                <a:gd name="connsiteX18" fmla="*/ 71967 w 893234"/>
                <a:gd name="connsiteY18" fmla="*/ 25400 h 254000"/>
                <a:gd name="connsiteX19" fmla="*/ 38100 w 893234"/>
                <a:gd name="connsiteY19" fmla="*/ 25400 h 254000"/>
                <a:gd name="connsiteX20" fmla="*/ 0 w 893234"/>
                <a:gd name="connsiteY20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3234" h="254000">
                  <a:moveTo>
                    <a:pt x="893234" y="228600"/>
                  </a:moveTo>
                  <a:lnTo>
                    <a:pt x="850900" y="220134"/>
                  </a:lnTo>
                  <a:lnTo>
                    <a:pt x="808567" y="249767"/>
                  </a:lnTo>
                  <a:lnTo>
                    <a:pt x="757767" y="254000"/>
                  </a:lnTo>
                  <a:lnTo>
                    <a:pt x="715434" y="245534"/>
                  </a:lnTo>
                  <a:lnTo>
                    <a:pt x="681567" y="245534"/>
                  </a:lnTo>
                  <a:lnTo>
                    <a:pt x="647700" y="194734"/>
                  </a:lnTo>
                  <a:lnTo>
                    <a:pt x="588434" y="186267"/>
                  </a:lnTo>
                  <a:lnTo>
                    <a:pt x="563034" y="165100"/>
                  </a:lnTo>
                  <a:lnTo>
                    <a:pt x="537634" y="156634"/>
                  </a:lnTo>
                  <a:lnTo>
                    <a:pt x="448734" y="131234"/>
                  </a:lnTo>
                  <a:lnTo>
                    <a:pt x="444500" y="173567"/>
                  </a:lnTo>
                  <a:lnTo>
                    <a:pt x="381000" y="156634"/>
                  </a:lnTo>
                  <a:lnTo>
                    <a:pt x="317500" y="173567"/>
                  </a:lnTo>
                  <a:lnTo>
                    <a:pt x="262467" y="135467"/>
                  </a:lnTo>
                  <a:lnTo>
                    <a:pt x="220134" y="152400"/>
                  </a:lnTo>
                  <a:lnTo>
                    <a:pt x="186267" y="105834"/>
                  </a:lnTo>
                  <a:lnTo>
                    <a:pt x="67734" y="80434"/>
                  </a:lnTo>
                  <a:lnTo>
                    <a:pt x="71967" y="25400"/>
                  </a:lnTo>
                  <a:lnTo>
                    <a:pt x="38100" y="25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636433" y="4466167"/>
              <a:ext cx="838200" cy="465666"/>
            </a:xfrm>
            <a:custGeom>
              <a:avLst/>
              <a:gdLst>
                <a:gd name="connsiteX0" fmla="*/ 304800 w 838200"/>
                <a:gd name="connsiteY0" fmla="*/ 8466 h 465666"/>
                <a:gd name="connsiteX1" fmla="*/ 266700 w 838200"/>
                <a:gd name="connsiteY1" fmla="*/ 42333 h 465666"/>
                <a:gd name="connsiteX2" fmla="*/ 228600 w 838200"/>
                <a:gd name="connsiteY2" fmla="*/ 42333 h 465666"/>
                <a:gd name="connsiteX3" fmla="*/ 207434 w 838200"/>
                <a:gd name="connsiteY3" fmla="*/ 21166 h 465666"/>
                <a:gd name="connsiteX4" fmla="*/ 173567 w 838200"/>
                <a:gd name="connsiteY4" fmla="*/ 71966 h 465666"/>
                <a:gd name="connsiteX5" fmla="*/ 194734 w 838200"/>
                <a:gd name="connsiteY5" fmla="*/ 84666 h 465666"/>
                <a:gd name="connsiteX6" fmla="*/ 127000 w 838200"/>
                <a:gd name="connsiteY6" fmla="*/ 165100 h 465666"/>
                <a:gd name="connsiteX7" fmla="*/ 84667 w 838200"/>
                <a:gd name="connsiteY7" fmla="*/ 190500 h 465666"/>
                <a:gd name="connsiteX8" fmla="*/ 97367 w 838200"/>
                <a:gd name="connsiteY8" fmla="*/ 237066 h 465666"/>
                <a:gd name="connsiteX9" fmla="*/ 38100 w 838200"/>
                <a:gd name="connsiteY9" fmla="*/ 279400 h 465666"/>
                <a:gd name="connsiteX10" fmla="*/ 29634 w 838200"/>
                <a:gd name="connsiteY10" fmla="*/ 309033 h 465666"/>
                <a:gd name="connsiteX11" fmla="*/ 46567 w 838200"/>
                <a:gd name="connsiteY11" fmla="*/ 338666 h 465666"/>
                <a:gd name="connsiteX12" fmla="*/ 0 w 838200"/>
                <a:gd name="connsiteY12" fmla="*/ 385233 h 465666"/>
                <a:gd name="connsiteX13" fmla="*/ 80434 w 838200"/>
                <a:gd name="connsiteY13" fmla="*/ 359833 h 465666"/>
                <a:gd name="connsiteX14" fmla="*/ 84667 w 838200"/>
                <a:gd name="connsiteY14" fmla="*/ 330200 h 465666"/>
                <a:gd name="connsiteX15" fmla="*/ 131234 w 838200"/>
                <a:gd name="connsiteY15" fmla="*/ 309033 h 465666"/>
                <a:gd name="connsiteX16" fmla="*/ 160867 w 838200"/>
                <a:gd name="connsiteY16" fmla="*/ 355600 h 465666"/>
                <a:gd name="connsiteX17" fmla="*/ 182034 w 838200"/>
                <a:gd name="connsiteY17" fmla="*/ 410633 h 465666"/>
                <a:gd name="connsiteX18" fmla="*/ 211667 w 838200"/>
                <a:gd name="connsiteY18" fmla="*/ 452966 h 465666"/>
                <a:gd name="connsiteX19" fmla="*/ 232834 w 838200"/>
                <a:gd name="connsiteY19" fmla="*/ 465666 h 465666"/>
                <a:gd name="connsiteX20" fmla="*/ 313267 w 838200"/>
                <a:gd name="connsiteY20" fmla="*/ 427566 h 465666"/>
                <a:gd name="connsiteX21" fmla="*/ 372534 w 838200"/>
                <a:gd name="connsiteY21" fmla="*/ 444500 h 465666"/>
                <a:gd name="connsiteX22" fmla="*/ 410634 w 838200"/>
                <a:gd name="connsiteY22" fmla="*/ 414866 h 465666"/>
                <a:gd name="connsiteX23" fmla="*/ 423334 w 838200"/>
                <a:gd name="connsiteY23" fmla="*/ 376766 h 465666"/>
                <a:gd name="connsiteX24" fmla="*/ 436034 w 838200"/>
                <a:gd name="connsiteY24" fmla="*/ 338666 h 465666"/>
                <a:gd name="connsiteX25" fmla="*/ 486834 w 838200"/>
                <a:gd name="connsiteY25" fmla="*/ 368300 h 465666"/>
                <a:gd name="connsiteX26" fmla="*/ 533400 w 838200"/>
                <a:gd name="connsiteY26" fmla="*/ 419100 h 465666"/>
                <a:gd name="connsiteX27" fmla="*/ 558800 w 838200"/>
                <a:gd name="connsiteY27" fmla="*/ 448733 h 465666"/>
                <a:gd name="connsiteX28" fmla="*/ 592667 w 838200"/>
                <a:gd name="connsiteY28" fmla="*/ 385233 h 465666"/>
                <a:gd name="connsiteX29" fmla="*/ 618067 w 838200"/>
                <a:gd name="connsiteY29" fmla="*/ 296333 h 465666"/>
                <a:gd name="connsiteX30" fmla="*/ 647700 w 838200"/>
                <a:gd name="connsiteY30" fmla="*/ 304800 h 465666"/>
                <a:gd name="connsiteX31" fmla="*/ 677334 w 838200"/>
                <a:gd name="connsiteY31" fmla="*/ 347133 h 465666"/>
                <a:gd name="connsiteX32" fmla="*/ 740834 w 838200"/>
                <a:gd name="connsiteY32" fmla="*/ 330200 h 465666"/>
                <a:gd name="connsiteX33" fmla="*/ 770467 w 838200"/>
                <a:gd name="connsiteY33" fmla="*/ 359833 h 465666"/>
                <a:gd name="connsiteX34" fmla="*/ 770467 w 838200"/>
                <a:gd name="connsiteY34" fmla="*/ 309033 h 465666"/>
                <a:gd name="connsiteX35" fmla="*/ 766234 w 838200"/>
                <a:gd name="connsiteY35" fmla="*/ 275166 h 465666"/>
                <a:gd name="connsiteX36" fmla="*/ 800100 w 838200"/>
                <a:gd name="connsiteY36" fmla="*/ 275166 h 465666"/>
                <a:gd name="connsiteX37" fmla="*/ 838200 w 838200"/>
                <a:gd name="connsiteY37" fmla="*/ 270933 h 465666"/>
                <a:gd name="connsiteX38" fmla="*/ 829734 w 838200"/>
                <a:gd name="connsiteY38" fmla="*/ 224366 h 465666"/>
                <a:gd name="connsiteX39" fmla="*/ 829734 w 838200"/>
                <a:gd name="connsiteY39" fmla="*/ 173566 h 465666"/>
                <a:gd name="connsiteX40" fmla="*/ 787400 w 838200"/>
                <a:gd name="connsiteY40" fmla="*/ 186266 h 465666"/>
                <a:gd name="connsiteX41" fmla="*/ 753534 w 838200"/>
                <a:gd name="connsiteY41" fmla="*/ 203200 h 465666"/>
                <a:gd name="connsiteX42" fmla="*/ 715434 w 838200"/>
                <a:gd name="connsiteY42" fmla="*/ 156633 h 465666"/>
                <a:gd name="connsiteX43" fmla="*/ 668867 w 838200"/>
                <a:gd name="connsiteY43" fmla="*/ 143933 h 465666"/>
                <a:gd name="connsiteX44" fmla="*/ 664634 w 838200"/>
                <a:gd name="connsiteY44" fmla="*/ 80433 h 465666"/>
                <a:gd name="connsiteX45" fmla="*/ 685800 w 838200"/>
                <a:gd name="connsiteY45" fmla="*/ 59266 h 465666"/>
                <a:gd name="connsiteX46" fmla="*/ 651934 w 838200"/>
                <a:gd name="connsiteY46" fmla="*/ 0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38200" h="465666">
                  <a:moveTo>
                    <a:pt x="304800" y="8466"/>
                  </a:moveTo>
                  <a:lnTo>
                    <a:pt x="266700" y="42333"/>
                  </a:lnTo>
                  <a:lnTo>
                    <a:pt x="228600" y="42333"/>
                  </a:lnTo>
                  <a:lnTo>
                    <a:pt x="207434" y="21166"/>
                  </a:lnTo>
                  <a:lnTo>
                    <a:pt x="173567" y="71966"/>
                  </a:lnTo>
                  <a:lnTo>
                    <a:pt x="194734" y="84666"/>
                  </a:lnTo>
                  <a:lnTo>
                    <a:pt x="127000" y="165100"/>
                  </a:lnTo>
                  <a:lnTo>
                    <a:pt x="84667" y="190500"/>
                  </a:lnTo>
                  <a:lnTo>
                    <a:pt x="97367" y="237066"/>
                  </a:lnTo>
                  <a:lnTo>
                    <a:pt x="38100" y="279400"/>
                  </a:lnTo>
                  <a:lnTo>
                    <a:pt x="29634" y="309033"/>
                  </a:lnTo>
                  <a:lnTo>
                    <a:pt x="46567" y="338666"/>
                  </a:lnTo>
                  <a:lnTo>
                    <a:pt x="0" y="385233"/>
                  </a:lnTo>
                  <a:lnTo>
                    <a:pt x="80434" y="359833"/>
                  </a:lnTo>
                  <a:lnTo>
                    <a:pt x="84667" y="330200"/>
                  </a:lnTo>
                  <a:lnTo>
                    <a:pt x="131234" y="309033"/>
                  </a:lnTo>
                  <a:lnTo>
                    <a:pt x="160867" y="355600"/>
                  </a:lnTo>
                  <a:lnTo>
                    <a:pt x="182034" y="410633"/>
                  </a:lnTo>
                  <a:lnTo>
                    <a:pt x="211667" y="452966"/>
                  </a:lnTo>
                  <a:lnTo>
                    <a:pt x="232834" y="465666"/>
                  </a:lnTo>
                  <a:lnTo>
                    <a:pt x="313267" y="427566"/>
                  </a:lnTo>
                  <a:lnTo>
                    <a:pt x="372534" y="444500"/>
                  </a:lnTo>
                  <a:lnTo>
                    <a:pt x="410634" y="414866"/>
                  </a:lnTo>
                  <a:lnTo>
                    <a:pt x="423334" y="376766"/>
                  </a:lnTo>
                  <a:lnTo>
                    <a:pt x="436034" y="338666"/>
                  </a:lnTo>
                  <a:lnTo>
                    <a:pt x="486834" y="368300"/>
                  </a:lnTo>
                  <a:lnTo>
                    <a:pt x="533400" y="419100"/>
                  </a:lnTo>
                  <a:lnTo>
                    <a:pt x="558800" y="448733"/>
                  </a:lnTo>
                  <a:lnTo>
                    <a:pt x="592667" y="385233"/>
                  </a:lnTo>
                  <a:lnTo>
                    <a:pt x="618067" y="296333"/>
                  </a:lnTo>
                  <a:lnTo>
                    <a:pt x="647700" y="304800"/>
                  </a:lnTo>
                  <a:lnTo>
                    <a:pt x="677334" y="347133"/>
                  </a:lnTo>
                  <a:lnTo>
                    <a:pt x="740834" y="330200"/>
                  </a:lnTo>
                  <a:lnTo>
                    <a:pt x="770467" y="359833"/>
                  </a:lnTo>
                  <a:lnTo>
                    <a:pt x="770467" y="309033"/>
                  </a:lnTo>
                  <a:lnTo>
                    <a:pt x="766234" y="275166"/>
                  </a:lnTo>
                  <a:lnTo>
                    <a:pt x="800100" y="275166"/>
                  </a:lnTo>
                  <a:lnTo>
                    <a:pt x="838200" y="270933"/>
                  </a:lnTo>
                  <a:lnTo>
                    <a:pt x="829734" y="224366"/>
                  </a:lnTo>
                  <a:lnTo>
                    <a:pt x="829734" y="173566"/>
                  </a:lnTo>
                  <a:lnTo>
                    <a:pt x="787400" y="186266"/>
                  </a:lnTo>
                  <a:lnTo>
                    <a:pt x="753534" y="203200"/>
                  </a:lnTo>
                  <a:lnTo>
                    <a:pt x="715434" y="156633"/>
                  </a:lnTo>
                  <a:lnTo>
                    <a:pt x="668867" y="143933"/>
                  </a:lnTo>
                  <a:lnTo>
                    <a:pt x="664634" y="80433"/>
                  </a:lnTo>
                  <a:lnTo>
                    <a:pt x="685800" y="59266"/>
                  </a:lnTo>
                  <a:lnTo>
                    <a:pt x="6519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767667" y="4914900"/>
              <a:ext cx="203200" cy="563033"/>
            </a:xfrm>
            <a:custGeom>
              <a:avLst/>
              <a:gdLst>
                <a:gd name="connsiteX0" fmla="*/ 165100 w 203200"/>
                <a:gd name="connsiteY0" fmla="*/ 563033 h 563033"/>
                <a:gd name="connsiteX1" fmla="*/ 156633 w 203200"/>
                <a:gd name="connsiteY1" fmla="*/ 524933 h 563033"/>
                <a:gd name="connsiteX2" fmla="*/ 203200 w 203200"/>
                <a:gd name="connsiteY2" fmla="*/ 461433 h 563033"/>
                <a:gd name="connsiteX3" fmla="*/ 182033 w 203200"/>
                <a:gd name="connsiteY3" fmla="*/ 444500 h 563033"/>
                <a:gd name="connsiteX4" fmla="*/ 135466 w 203200"/>
                <a:gd name="connsiteY4" fmla="*/ 465667 h 563033"/>
                <a:gd name="connsiteX5" fmla="*/ 50800 w 203200"/>
                <a:gd name="connsiteY5" fmla="*/ 423333 h 563033"/>
                <a:gd name="connsiteX6" fmla="*/ 50800 w 203200"/>
                <a:gd name="connsiteY6" fmla="*/ 372533 h 563033"/>
                <a:gd name="connsiteX7" fmla="*/ 42333 w 203200"/>
                <a:gd name="connsiteY7" fmla="*/ 338667 h 563033"/>
                <a:gd name="connsiteX8" fmla="*/ 84666 w 203200"/>
                <a:gd name="connsiteY8" fmla="*/ 313267 h 563033"/>
                <a:gd name="connsiteX9" fmla="*/ 71966 w 203200"/>
                <a:gd name="connsiteY9" fmla="*/ 275167 h 563033"/>
                <a:gd name="connsiteX10" fmla="*/ 8466 w 203200"/>
                <a:gd name="connsiteY10" fmla="*/ 249767 h 563033"/>
                <a:gd name="connsiteX11" fmla="*/ 0 w 203200"/>
                <a:gd name="connsiteY11" fmla="*/ 203200 h 563033"/>
                <a:gd name="connsiteX12" fmla="*/ 46566 w 203200"/>
                <a:gd name="connsiteY12" fmla="*/ 194733 h 563033"/>
                <a:gd name="connsiteX13" fmla="*/ 97366 w 203200"/>
                <a:gd name="connsiteY13" fmla="*/ 182033 h 563033"/>
                <a:gd name="connsiteX14" fmla="*/ 97366 w 203200"/>
                <a:gd name="connsiteY14" fmla="*/ 127000 h 563033"/>
                <a:gd name="connsiteX15" fmla="*/ 50800 w 203200"/>
                <a:gd name="connsiteY15" fmla="*/ 97367 h 563033"/>
                <a:gd name="connsiteX16" fmla="*/ 46566 w 203200"/>
                <a:gd name="connsiteY16" fmla="*/ 63500 h 563033"/>
                <a:gd name="connsiteX17" fmla="*/ 29633 w 203200"/>
                <a:gd name="connsiteY17" fmla="*/ 29633 h 563033"/>
                <a:gd name="connsiteX18" fmla="*/ 76200 w 203200"/>
                <a:gd name="connsiteY18" fmla="*/ 0 h 56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200" h="563033">
                  <a:moveTo>
                    <a:pt x="165100" y="563033"/>
                  </a:moveTo>
                  <a:lnTo>
                    <a:pt x="156633" y="524933"/>
                  </a:lnTo>
                  <a:lnTo>
                    <a:pt x="203200" y="461433"/>
                  </a:lnTo>
                  <a:lnTo>
                    <a:pt x="182033" y="444500"/>
                  </a:lnTo>
                  <a:lnTo>
                    <a:pt x="135466" y="465667"/>
                  </a:lnTo>
                  <a:lnTo>
                    <a:pt x="50800" y="423333"/>
                  </a:lnTo>
                  <a:lnTo>
                    <a:pt x="50800" y="372533"/>
                  </a:lnTo>
                  <a:lnTo>
                    <a:pt x="42333" y="338667"/>
                  </a:lnTo>
                  <a:lnTo>
                    <a:pt x="84666" y="313267"/>
                  </a:lnTo>
                  <a:lnTo>
                    <a:pt x="71966" y="275167"/>
                  </a:lnTo>
                  <a:lnTo>
                    <a:pt x="8466" y="249767"/>
                  </a:lnTo>
                  <a:lnTo>
                    <a:pt x="0" y="203200"/>
                  </a:lnTo>
                  <a:lnTo>
                    <a:pt x="46566" y="194733"/>
                  </a:lnTo>
                  <a:lnTo>
                    <a:pt x="97366" y="182033"/>
                  </a:lnTo>
                  <a:lnTo>
                    <a:pt x="97366" y="127000"/>
                  </a:lnTo>
                  <a:lnTo>
                    <a:pt x="50800" y="97367"/>
                  </a:lnTo>
                  <a:lnTo>
                    <a:pt x="46566" y="63500"/>
                  </a:lnTo>
                  <a:lnTo>
                    <a:pt x="29633" y="29633"/>
                  </a:lnTo>
                  <a:lnTo>
                    <a:pt x="762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470400" y="4068233"/>
              <a:ext cx="1210733" cy="719667"/>
            </a:xfrm>
            <a:custGeom>
              <a:avLst/>
              <a:gdLst>
                <a:gd name="connsiteX0" fmla="*/ 0 w 1210733"/>
                <a:gd name="connsiteY0" fmla="*/ 592667 h 719667"/>
                <a:gd name="connsiteX1" fmla="*/ 50800 w 1210733"/>
                <a:gd name="connsiteY1" fmla="*/ 609600 h 719667"/>
                <a:gd name="connsiteX2" fmla="*/ 97367 w 1210733"/>
                <a:gd name="connsiteY2" fmla="*/ 622300 h 719667"/>
                <a:gd name="connsiteX3" fmla="*/ 131233 w 1210733"/>
                <a:gd name="connsiteY3" fmla="*/ 563034 h 719667"/>
                <a:gd name="connsiteX4" fmla="*/ 220133 w 1210733"/>
                <a:gd name="connsiteY4" fmla="*/ 558800 h 719667"/>
                <a:gd name="connsiteX5" fmla="*/ 283633 w 1210733"/>
                <a:gd name="connsiteY5" fmla="*/ 546100 h 719667"/>
                <a:gd name="connsiteX6" fmla="*/ 309033 w 1210733"/>
                <a:gd name="connsiteY6" fmla="*/ 537634 h 719667"/>
                <a:gd name="connsiteX7" fmla="*/ 309033 w 1210733"/>
                <a:gd name="connsiteY7" fmla="*/ 596900 h 719667"/>
                <a:gd name="connsiteX8" fmla="*/ 309033 w 1210733"/>
                <a:gd name="connsiteY8" fmla="*/ 596900 h 719667"/>
                <a:gd name="connsiteX9" fmla="*/ 385233 w 1210733"/>
                <a:gd name="connsiteY9" fmla="*/ 660400 h 719667"/>
                <a:gd name="connsiteX10" fmla="*/ 664633 w 1210733"/>
                <a:gd name="connsiteY10" fmla="*/ 694267 h 719667"/>
                <a:gd name="connsiteX11" fmla="*/ 681567 w 1210733"/>
                <a:gd name="connsiteY11" fmla="*/ 711200 h 719667"/>
                <a:gd name="connsiteX12" fmla="*/ 732367 w 1210733"/>
                <a:gd name="connsiteY12" fmla="*/ 711200 h 719667"/>
                <a:gd name="connsiteX13" fmla="*/ 757767 w 1210733"/>
                <a:gd name="connsiteY13" fmla="*/ 719667 h 719667"/>
                <a:gd name="connsiteX14" fmla="*/ 817033 w 1210733"/>
                <a:gd name="connsiteY14" fmla="*/ 656167 h 719667"/>
                <a:gd name="connsiteX15" fmla="*/ 901700 w 1210733"/>
                <a:gd name="connsiteY15" fmla="*/ 647700 h 719667"/>
                <a:gd name="connsiteX16" fmla="*/ 927100 w 1210733"/>
                <a:gd name="connsiteY16" fmla="*/ 664634 h 719667"/>
                <a:gd name="connsiteX17" fmla="*/ 948267 w 1210733"/>
                <a:gd name="connsiteY17" fmla="*/ 635000 h 719667"/>
                <a:gd name="connsiteX18" fmla="*/ 990600 w 1210733"/>
                <a:gd name="connsiteY18" fmla="*/ 626534 h 719667"/>
                <a:gd name="connsiteX19" fmla="*/ 1020233 w 1210733"/>
                <a:gd name="connsiteY19" fmla="*/ 643467 h 719667"/>
                <a:gd name="connsiteX20" fmla="*/ 1020233 w 1210733"/>
                <a:gd name="connsiteY20" fmla="*/ 596900 h 719667"/>
                <a:gd name="connsiteX21" fmla="*/ 1058333 w 1210733"/>
                <a:gd name="connsiteY21" fmla="*/ 563034 h 719667"/>
                <a:gd name="connsiteX22" fmla="*/ 1113367 w 1210733"/>
                <a:gd name="connsiteY22" fmla="*/ 533400 h 719667"/>
                <a:gd name="connsiteX23" fmla="*/ 1087967 w 1210733"/>
                <a:gd name="connsiteY23" fmla="*/ 503767 h 719667"/>
                <a:gd name="connsiteX24" fmla="*/ 1087967 w 1210733"/>
                <a:gd name="connsiteY24" fmla="*/ 444500 h 719667"/>
                <a:gd name="connsiteX25" fmla="*/ 1130300 w 1210733"/>
                <a:gd name="connsiteY25" fmla="*/ 431800 h 719667"/>
                <a:gd name="connsiteX26" fmla="*/ 1130300 w 1210733"/>
                <a:gd name="connsiteY26" fmla="*/ 393700 h 719667"/>
                <a:gd name="connsiteX27" fmla="*/ 1087967 w 1210733"/>
                <a:gd name="connsiteY27" fmla="*/ 381000 h 719667"/>
                <a:gd name="connsiteX28" fmla="*/ 1113367 w 1210733"/>
                <a:gd name="connsiteY28" fmla="*/ 355600 h 719667"/>
                <a:gd name="connsiteX29" fmla="*/ 1164167 w 1210733"/>
                <a:gd name="connsiteY29" fmla="*/ 376767 h 719667"/>
                <a:gd name="connsiteX30" fmla="*/ 1206500 w 1210733"/>
                <a:gd name="connsiteY30" fmla="*/ 368300 h 719667"/>
                <a:gd name="connsiteX31" fmla="*/ 1202267 w 1210733"/>
                <a:gd name="connsiteY31" fmla="*/ 330200 h 719667"/>
                <a:gd name="connsiteX32" fmla="*/ 1210733 w 1210733"/>
                <a:gd name="connsiteY32" fmla="*/ 275167 h 719667"/>
                <a:gd name="connsiteX33" fmla="*/ 1168400 w 1210733"/>
                <a:gd name="connsiteY33" fmla="*/ 182034 h 719667"/>
                <a:gd name="connsiteX34" fmla="*/ 1176867 w 1210733"/>
                <a:gd name="connsiteY34" fmla="*/ 114300 h 719667"/>
                <a:gd name="connsiteX35" fmla="*/ 1176867 w 1210733"/>
                <a:gd name="connsiteY35" fmla="*/ 114300 h 719667"/>
                <a:gd name="connsiteX36" fmla="*/ 1126067 w 1210733"/>
                <a:gd name="connsiteY36" fmla="*/ 93134 h 719667"/>
                <a:gd name="connsiteX37" fmla="*/ 1104900 w 1210733"/>
                <a:gd name="connsiteY37" fmla="*/ 67734 h 719667"/>
                <a:gd name="connsiteX38" fmla="*/ 1054100 w 1210733"/>
                <a:gd name="connsiteY38" fmla="*/ 88900 h 719667"/>
                <a:gd name="connsiteX39" fmla="*/ 969433 w 1210733"/>
                <a:gd name="connsiteY39" fmla="*/ 50800 h 719667"/>
                <a:gd name="connsiteX40" fmla="*/ 922867 w 1210733"/>
                <a:gd name="connsiteY40" fmla="*/ 46567 h 719667"/>
                <a:gd name="connsiteX41" fmla="*/ 855133 w 1210733"/>
                <a:gd name="connsiteY41" fmla="*/ 0 h 719667"/>
                <a:gd name="connsiteX42" fmla="*/ 800100 w 1210733"/>
                <a:gd name="connsiteY42" fmla="*/ 63500 h 719667"/>
                <a:gd name="connsiteX43" fmla="*/ 766233 w 1210733"/>
                <a:gd name="connsiteY43" fmla="*/ 122767 h 719667"/>
                <a:gd name="connsiteX44" fmla="*/ 715433 w 1210733"/>
                <a:gd name="connsiteY44" fmla="*/ 118534 h 719667"/>
                <a:gd name="connsiteX45" fmla="*/ 694267 w 1210733"/>
                <a:gd name="connsiteY45" fmla="*/ 139700 h 719667"/>
                <a:gd name="connsiteX46" fmla="*/ 613833 w 1210733"/>
                <a:gd name="connsiteY46" fmla="*/ 93134 h 7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10733" h="719667">
                  <a:moveTo>
                    <a:pt x="0" y="592667"/>
                  </a:moveTo>
                  <a:lnTo>
                    <a:pt x="50800" y="609600"/>
                  </a:lnTo>
                  <a:lnTo>
                    <a:pt x="97367" y="622300"/>
                  </a:lnTo>
                  <a:lnTo>
                    <a:pt x="131233" y="563034"/>
                  </a:lnTo>
                  <a:lnTo>
                    <a:pt x="220133" y="558800"/>
                  </a:lnTo>
                  <a:lnTo>
                    <a:pt x="283633" y="546100"/>
                  </a:lnTo>
                  <a:lnTo>
                    <a:pt x="309033" y="537634"/>
                  </a:lnTo>
                  <a:lnTo>
                    <a:pt x="309033" y="596900"/>
                  </a:lnTo>
                  <a:lnTo>
                    <a:pt x="309033" y="596900"/>
                  </a:lnTo>
                  <a:lnTo>
                    <a:pt x="385233" y="660400"/>
                  </a:lnTo>
                  <a:lnTo>
                    <a:pt x="664633" y="694267"/>
                  </a:lnTo>
                  <a:lnTo>
                    <a:pt x="681567" y="711200"/>
                  </a:lnTo>
                  <a:lnTo>
                    <a:pt x="732367" y="711200"/>
                  </a:lnTo>
                  <a:lnTo>
                    <a:pt x="757767" y="719667"/>
                  </a:lnTo>
                  <a:lnTo>
                    <a:pt x="817033" y="656167"/>
                  </a:lnTo>
                  <a:lnTo>
                    <a:pt x="901700" y="647700"/>
                  </a:lnTo>
                  <a:lnTo>
                    <a:pt x="927100" y="664634"/>
                  </a:lnTo>
                  <a:lnTo>
                    <a:pt x="948267" y="635000"/>
                  </a:lnTo>
                  <a:lnTo>
                    <a:pt x="990600" y="626534"/>
                  </a:lnTo>
                  <a:cubicBezTo>
                    <a:pt x="1021381" y="648520"/>
                    <a:pt x="1020233" y="659839"/>
                    <a:pt x="1020233" y="643467"/>
                  </a:cubicBezTo>
                  <a:lnTo>
                    <a:pt x="1020233" y="596900"/>
                  </a:lnTo>
                  <a:lnTo>
                    <a:pt x="1058333" y="563034"/>
                  </a:lnTo>
                  <a:lnTo>
                    <a:pt x="1113367" y="533400"/>
                  </a:lnTo>
                  <a:lnTo>
                    <a:pt x="1087967" y="503767"/>
                  </a:lnTo>
                  <a:lnTo>
                    <a:pt x="1087967" y="444500"/>
                  </a:lnTo>
                  <a:lnTo>
                    <a:pt x="1130300" y="431800"/>
                  </a:lnTo>
                  <a:lnTo>
                    <a:pt x="1130300" y="393700"/>
                  </a:lnTo>
                  <a:lnTo>
                    <a:pt x="1087967" y="381000"/>
                  </a:lnTo>
                  <a:lnTo>
                    <a:pt x="1113367" y="355600"/>
                  </a:lnTo>
                  <a:lnTo>
                    <a:pt x="1164167" y="376767"/>
                  </a:lnTo>
                  <a:lnTo>
                    <a:pt x="1206500" y="368300"/>
                  </a:lnTo>
                  <a:lnTo>
                    <a:pt x="1202267" y="330200"/>
                  </a:lnTo>
                  <a:lnTo>
                    <a:pt x="1210733" y="275167"/>
                  </a:lnTo>
                  <a:lnTo>
                    <a:pt x="1168400" y="182034"/>
                  </a:lnTo>
                  <a:lnTo>
                    <a:pt x="1176867" y="114300"/>
                  </a:lnTo>
                  <a:lnTo>
                    <a:pt x="1176867" y="114300"/>
                  </a:lnTo>
                  <a:lnTo>
                    <a:pt x="1126067" y="93134"/>
                  </a:lnTo>
                  <a:lnTo>
                    <a:pt x="1104900" y="67734"/>
                  </a:lnTo>
                  <a:lnTo>
                    <a:pt x="1054100" y="88900"/>
                  </a:lnTo>
                  <a:lnTo>
                    <a:pt x="969433" y="50800"/>
                  </a:lnTo>
                  <a:lnTo>
                    <a:pt x="922867" y="46567"/>
                  </a:lnTo>
                  <a:lnTo>
                    <a:pt x="855133" y="0"/>
                  </a:lnTo>
                  <a:lnTo>
                    <a:pt x="800100" y="63500"/>
                  </a:lnTo>
                  <a:lnTo>
                    <a:pt x="766233" y="122767"/>
                  </a:lnTo>
                  <a:lnTo>
                    <a:pt x="715433" y="118534"/>
                  </a:lnTo>
                  <a:lnTo>
                    <a:pt x="694267" y="139700"/>
                  </a:lnTo>
                  <a:lnTo>
                    <a:pt x="613833" y="931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680200" y="4068233"/>
              <a:ext cx="736600" cy="224367"/>
            </a:xfrm>
            <a:custGeom>
              <a:avLst/>
              <a:gdLst>
                <a:gd name="connsiteX0" fmla="*/ 736600 w 736600"/>
                <a:gd name="connsiteY0" fmla="*/ 224367 h 224367"/>
                <a:gd name="connsiteX1" fmla="*/ 651933 w 736600"/>
                <a:gd name="connsiteY1" fmla="*/ 165100 h 224367"/>
                <a:gd name="connsiteX2" fmla="*/ 503767 w 736600"/>
                <a:gd name="connsiteY2" fmla="*/ 143934 h 224367"/>
                <a:gd name="connsiteX3" fmla="*/ 372533 w 736600"/>
                <a:gd name="connsiteY3" fmla="*/ 71967 h 224367"/>
                <a:gd name="connsiteX4" fmla="*/ 211667 w 736600"/>
                <a:gd name="connsiteY4" fmla="*/ 59267 h 224367"/>
                <a:gd name="connsiteX5" fmla="*/ 127000 w 736600"/>
                <a:gd name="connsiteY5" fmla="*/ 12700 h 224367"/>
                <a:gd name="connsiteX6" fmla="*/ 0 w 736600"/>
                <a:gd name="connsiteY6" fmla="*/ 0 h 22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224367">
                  <a:moveTo>
                    <a:pt x="736600" y="224367"/>
                  </a:moveTo>
                  <a:lnTo>
                    <a:pt x="651933" y="165100"/>
                  </a:lnTo>
                  <a:cubicBezTo>
                    <a:pt x="506018" y="147934"/>
                    <a:pt x="542159" y="182326"/>
                    <a:pt x="503767" y="143934"/>
                  </a:cubicBezTo>
                  <a:cubicBezTo>
                    <a:pt x="375539" y="71271"/>
                    <a:pt x="425425" y="71967"/>
                    <a:pt x="372533" y="71967"/>
                  </a:cubicBezTo>
                  <a:lnTo>
                    <a:pt x="211667" y="59267"/>
                  </a:lnTo>
                  <a:lnTo>
                    <a:pt x="12700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5897033" y="3805767"/>
              <a:ext cx="1519767" cy="491066"/>
            </a:xfrm>
            <a:custGeom>
              <a:avLst/>
              <a:gdLst>
                <a:gd name="connsiteX0" fmla="*/ 1519767 w 1519767"/>
                <a:gd name="connsiteY0" fmla="*/ 491066 h 491066"/>
                <a:gd name="connsiteX1" fmla="*/ 1418167 w 1519767"/>
                <a:gd name="connsiteY1" fmla="*/ 423333 h 491066"/>
                <a:gd name="connsiteX2" fmla="*/ 1308100 w 1519767"/>
                <a:gd name="connsiteY2" fmla="*/ 423333 h 491066"/>
                <a:gd name="connsiteX3" fmla="*/ 1159934 w 1519767"/>
                <a:gd name="connsiteY3" fmla="*/ 338666 h 491066"/>
                <a:gd name="connsiteX4" fmla="*/ 986367 w 1519767"/>
                <a:gd name="connsiteY4" fmla="*/ 321733 h 491066"/>
                <a:gd name="connsiteX5" fmla="*/ 893234 w 1519767"/>
                <a:gd name="connsiteY5" fmla="*/ 266700 h 491066"/>
                <a:gd name="connsiteX6" fmla="*/ 778934 w 1519767"/>
                <a:gd name="connsiteY6" fmla="*/ 266700 h 491066"/>
                <a:gd name="connsiteX7" fmla="*/ 681567 w 1519767"/>
                <a:gd name="connsiteY7" fmla="*/ 211666 h 491066"/>
                <a:gd name="connsiteX8" fmla="*/ 651934 w 1519767"/>
                <a:gd name="connsiteY8" fmla="*/ 160866 h 491066"/>
                <a:gd name="connsiteX9" fmla="*/ 613834 w 1519767"/>
                <a:gd name="connsiteY9" fmla="*/ 152400 h 491066"/>
                <a:gd name="connsiteX10" fmla="*/ 508000 w 1519767"/>
                <a:gd name="connsiteY10" fmla="*/ 160866 h 491066"/>
                <a:gd name="connsiteX11" fmla="*/ 469900 w 1519767"/>
                <a:gd name="connsiteY11" fmla="*/ 186266 h 491066"/>
                <a:gd name="connsiteX12" fmla="*/ 427567 w 1519767"/>
                <a:gd name="connsiteY12" fmla="*/ 156633 h 491066"/>
                <a:gd name="connsiteX13" fmla="*/ 355600 w 1519767"/>
                <a:gd name="connsiteY13" fmla="*/ 173566 h 491066"/>
                <a:gd name="connsiteX14" fmla="*/ 325967 w 1519767"/>
                <a:gd name="connsiteY14" fmla="*/ 211666 h 491066"/>
                <a:gd name="connsiteX15" fmla="*/ 270934 w 1519767"/>
                <a:gd name="connsiteY15" fmla="*/ 207433 h 491066"/>
                <a:gd name="connsiteX16" fmla="*/ 241300 w 1519767"/>
                <a:gd name="connsiteY16" fmla="*/ 139700 h 491066"/>
                <a:gd name="connsiteX17" fmla="*/ 194734 w 1519767"/>
                <a:gd name="connsiteY17" fmla="*/ 114300 h 491066"/>
                <a:gd name="connsiteX18" fmla="*/ 152400 w 1519767"/>
                <a:gd name="connsiteY18" fmla="*/ 152400 h 491066"/>
                <a:gd name="connsiteX19" fmla="*/ 97367 w 1519767"/>
                <a:gd name="connsiteY19" fmla="*/ 139700 h 491066"/>
                <a:gd name="connsiteX20" fmla="*/ 67734 w 1519767"/>
                <a:gd name="connsiteY20" fmla="*/ 59266 h 491066"/>
                <a:gd name="connsiteX21" fmla="*/ 55034 w 1519767"/>
                <a:gd name="connsiteY21" fmla="*/ 29633 h 491066"/>
                <a:gd name="connsiteX22" fmla="*/ 0 w 1519767"/>
                <a:gd name="connsiteY22" fmla="*/ 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9767" h="491066">
                  <a:moveTo>
                    <a:pt x="1519767" y="491066"/>
                  </a:moveTo>
                  <a:cubicBezTo>
                    <a:pt x="1427500" y="420767"/>
                    <a:pt x="1468121" y="423333"/>
                    <a:pt x="1418167" y="423333"/>
                  </a:cubicBezTo>
                  <a:lnTo>
                    <a:pt x="1308100" y="423333"/>
                  </a:lnTo>
                  <a:lnTo>
                    <a:pt x="1159934" y="338666"/>
                  </a:lnTo>
                  <a:lnTo>
                    <a:pt x="986367" y="321733"/>
                  </a:lnTo>
                  <a:lnTo>
                    <a:pt x="893234" y="266700"/>
                  </a:lnTo>
                  <a:lnTo>
                    <a:pt x="778934" y="266700"/>
                  </a:lnTo>
                  <a:lnTo>
                    <a:pt x="681567" y="211666"/>
                  </a:lnTo>
                  <a:lnTo>
                    <a:pt x="651934" y="160866"/>
                  </a:lnTo>
                  <a:lnTo>
                    <a:pt x="613834" y="152400"/>
                  </a:lnTo>
                  <a:lnTo>
                    <a:pt x="508000" y="160866"/>
                  </a:lnTo>
                  <a:lnTo>
                    <a:pt x="469900" y="186266"/>
                  </a:lnTo>
                  <a:lnTo>
                    <a:pt x="427567" y="156633"/>
                  </a:lnTo>
                  <a:lnTo>
                    <a:pt x="355600" y="173566"/>
                  </a:lnTo>
                  <a:lnTo>
                    <a:pt x="325967" y="211666"/>
                  </a:lnTo>
                  <a:lnTo>
                    <a:pt x="270934" y="207433"/>
                  </a:lnTo>
                  <a:lnTo>
                    <a:pt x="241300" y="139700"/>
                  </a:lnTo>
                  <a:lnTo>
                    <a:pt x="194734" y="114300"/>
                  </a:lnTo>
                  <a:lnTo>
                    <a:pt x="152400" y="152400"/>
                  </a:lnTo>
                  <a:lnTo>
                    <a:pt x="97367" y="139700"/>
                  </a:lnTo>
                  <a:lnTo>
                    <a:pt x="67734" y="59266"/>
                  </a:lnTo>
                  <a:lnTo>
                    <a:pt x="55034" y="296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676900" y="4199467"/>
              <a:ext cx="1739900" cy="232833"/>
            </a:xfrm>
            <a:custGeom>
              <a:avLst/>
              <a:gdLst>
                <a:gd name="connsiteX0" fmla="*/ 0 w 1739900"/>
                <a:gd name="connsiteY0" fmla="*/ 152400 h 232833"/>
                <a:gd name="connsiteX1" fmla="*/ 59267 w 1739900"/>
                <a:gd name="connsiteY1" fmla="*/ 169333 h 232833"/>
                <a:gd name="connsiteX2" fmla="*/ 114300 w 1739900"/>
                <a:gd name="connsiteY2" fmla="*/ 228600 h 232833"/>
                <a:gd name="connsiteX3" fmla="*/ 203200 w 1739900"/>
                <a:gd name="connsiteY3" fmla="*/ 228600 h 232833"/>
                <a:gd name="connsiteX4" fmla="*/ 304800 w 1739900"/>
                <a:gd name="connsiteY4" fmla="*/ 215900 h 232833"/>
                <a:gd name="connsiteX5" fmla="*/ 317500 w 1739900"/>
                <a:gd name="connsiteY5" fmla="*/ 143933 h 232833"/>
                <a:gd name="connsiteX6" fmla="*/ 436033 w 1739900"/>
                <a:gd name="connsiteY6" fmla="*/ 127000 h 232833"/>
                <a:gd name="connsiteX7" fmla="*/ 452967 w 1739900"/>
                <a:gd name="connsiteY7" fmla="*/ 93133 h 232833"/>
                <a:gd name="connsiteX8" fmla="*/ 516467 w 1739900"/>
                <a:gd name="connsiteY8" fmla="*/ 122766 h 232833"/>
                <a:gd name="connsiteX9" fmla="*/ 558800 w 1739900"/>
                <a:gd name="connsiteY9" fmla="*/ 88900 h 232833"/>
                <a:gd name="connsiteX10" fmla="*/ 592667 w 1739900"/>
                <a:gd name="connsiteY10" fmla="*/ 84666 h 232833"/>
                <a:gd name="connsiteX11" fmla="*/ 630767 w 1739900"/>
                <a:gd name="connsiteY11" fmla="*/ 4233 h 232833"/>
                <a:gd name="connsiteX12" fmla="*/ 685800 w 1739900"/>
                <a:gd name="connsiteY12" fmla="*/ 4233 h 232833"/>
                <a:gd name="connsiteX13" fmla="*/ 740833 w 1739900"/>
                <a:gd name="connsiteY13" fmla="*/ 25400 h 232833"/>
                <a:gd name="connsiteX14" fmla="*/ 795867 w 1739900"/>
                <a:gd name="connsiteY14" fmla="*/ 0 h 232833"/>
                <a:gd name="connsiteX15" fmla="*/ 859367 w 1739900"/>
                <a:gd name="connsiteY15" fmla="*/ 63500 h 232833"/>
                <a:gd name="connsiteX16" fmla="*/ 939800 w 1739900"/>
                <a:gd name="connsiteY16" fmla="*/ 55033 h 232833"/>
                <a:gd name="connsiteX17" fmla="*/ 973667 w 1739900"/>
                <a:gd name="connsiteY17" fmla="*/ 105833 h 232833"/>
                <a:gd name="connsiteX18" fmla="*/ 999067 w 1739900"/>
                <a:gd name="connsiteY18" fmla="*/ 131233 h 232833"/>
                <a:gd name="connsiteX19" fmla="*/ 1058333 w 1739900"/>
                <a:gd name="connsiteY19" fmla="*/ 131233 h 232833"/>
                <a:gd name="connsiteX20" fmla="*/ 1066800 w 1739900"/>
                <a:gd name="connsiteY20" fmla="*/ 160866 h 232833"/>
                <a:gd name="connsiteX21" fmla="*/ 1104900 w 1739900"/>
                <a:gd name="connsiteY21" fmla="*/ 143933 h 232833"/>
                <a:gd name="connsiteX22" fmla="*/ 1104900 w 1739900"/>
                <a:gd name="connsiteY22" fmla="*/ 143933 h 232833"/>
                <a:gd name="connsiteX23" fmla="*/ 1168400 w 1739900"/>
                <a:gd name="connsiteY23" fmla="*/ 177800 h 232833"/>
                <a:gd name="connsiteX24" fmla="*/ 1231900 w 1739900"/>
                <a:gd name="connsiteY24" fmla="*/ 165100 h 232833"/>
                <a:gd name="connsiteX25" fmla="*/ 1312333 w 1739900"/>
                <a:gd name="connsiteY25" fmla="*/ 182033 h 232833"/>
                <a:gd name="connsiteX26" fmla="*/ 1375833 w 1739900"/>
                <a:gd name="connsiteY26" fmla="*/ 173566 h 232833"/>
                <a:gd name="connsiteX27" fmla="*/ 1426633 w 1739900"/>
                <a:gd name="connsiteY27" fmla="*/ 232833 h 232833"/>
                <a:gd name="connsiteX28" fmla="*/ 1456267 w 1739900"/>
                <a:gd name="connsiteY28" fmla="*/ 232833 h 232833"/>
                <a:gd name="connsiteX29" fmla="*/ 1494367 w 1739900"/>
                <a:gd name="connsiteY29" fmla="*/ 182033 h 232833"/>
                <a:gd name="connsiteX30" fmla="*/ 1663700 w 1739900"/>
                <a:gd name="connsiteY30" fmla="*/ 152400 h 232833"/>
                <a:gd name="connsiteX31" fmla="*/ 1689100 w 1739900"/>
                <a:gd name="connsiteY31" fmla="*/ 101600 h 232833"/>
                <a:gd name="connsiteX32" fmla="*/ 1739900 w 1739900"/>
                <a:gd name="connsiteY32" fmla="*/ 93133 h 2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9900" h="232833">
                  <a:moveTo>
                    <a:pt x="0" y="152400"/>
                  </a:moveTo>
                  <a:lnTo>
                    <a:pt x="59267" y="169333"/>
                  </a:lnTo>
                  <a:cubicBezTo>
                    <a:pt x="107577" y="230819"/>
                    <a:pt x="80709" y="228600"/>
                    <a:pt x="114300" y="228600"/>
                  </a:cubicBezTo>
                  <a:lnTo>
                    <a:pt x="203200" y="228600"/>
                  </a:lnTo>
                  <a:lnTo>
                    <a:pt x="304800" y="215900"/>
                  </a:lnTo>
                  <a:lnTo>
                    <a:pt x="317500" y="143933"/>
                  </a:lnTo>
                  <a:lnTo>
                    <a:pt x="436033" y="127000"/>
                  </a:lnTo>
                  <a:lnTo>
                    <a:pt x="452967" y="93133"/>
                  </a:lnTo>
                  <a:lnTo>
                    <a:pt x="516467" y="122766"/>
                  </a:lnTo>
                  <a:lnTo>
                    <a:pt x="558800" y="88900"/>
                  </a:lnTo>
                  <a:lnTo>
                    <a:pt x="592667" y="84666"/>
                  </a:lnTo>
                  <a:lnTo>
                    <a:pt x="630767" y="4233"/>
                  </a:lnTo>
                  <a:lnTo>
                    <a:pt x="685800" y="4233"/>
                  </a:lnTo>
                  <a:cubicBezTo>
                    <a:pt x="737902" y="25943"/>
                    <a:pt x="718256" y="25400"/>
                    <a:pt x="740833" y="25400"/>
                  </a:cubicBezTo>
                  <a:lnTo>
                    <a:pt x="795867" y="0"/>
                  </a:lnTo>
                  <a:lnTo>
                    <a:pt x="859367" y="63500"/>
                  </a:lnTo>
                  <a:lnTo>
                    <a:pt x="939800" y="55033"/>
                  </a:lnTo>
                  <a:lnTo>
                    <a:pt x="973667" y="105833"/>
                  </a:lnTo>
                  <a:lnTo>
                    <a:pt x="999067" y="131233"/>
                  </a:lnTo>
                  <a:lnTo>
                    <a:pt x="1058333" y="131233"/>
                  </a:lnTo>
                  <a:lnTo>
                    <a:pt x="1066800" y="160866"/>
                  </a:lnTo>
                  <a:lnTo>
                    <a:pt x="1104900" y="143933"/>
                  </a:lnTo>
                  <a:lnTo>
                    <a:pt x="1104900" y="143933"/>
                  </a:lnTo>
                  <a:lnTo>
                    <a:pt x="1168400" y="177800"/>
                  </a:lnTo>
                  <a:lnTo>
                    <a:pt x="1231900" y="165100"/>
                  </a:lnTo>
                  <a:cubicBezTo>
                    <a:pt x="1309477" y="182339"/>
                    <a:pt x="1282080" y="182033"/>
                    <a:pt x="1312333" y="182033"/>
                  </a:cubicBezTo>
                  <a:lnTo>
                    <a:pt x="1375833" y="173566"/>
                  </a:lnTo>
                  <a:lnTo>
                    <a:pt x="1426633" y="232833"/>
                  </a:lnTo>
                  <a:lnTo>
                    <a:pt x="1456267" y="232833"/>
                  </a:lnTo>
                  <a:lnTo>
                    <a:pt x="1494367" y="182033"/>
                  </a:lnTo>
                  <a:lnTo>
                    <a:pt x="1663700" y="152400"/>
                  </a:lnTo>
                  <a:lnTo>
                    <a:pt x="1689100" y="101600"/>
                  </a:lnTo>
                  <a:lnTo>
                    <a:pt x="1739900" y="931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008033" y="4749800"/>
              <a:ext cx="88900" cy="254000"/>
            </a:xfrm>
            <a:custGeom>
              <a:avLst/>
              <a:gdLst>
                <a:gd name="connsiteX0" fmla="*/ 42334 w 88900"/>
                <a:gd name="connsiteY0" fmla="*/ 254000 h 254000"/>
                <a:gd name="connsiteX1" fmla="*/ 88900 w 88900"/>
                <a:gd name="connsiteY1" fmla="*/ 232833 h 254000"/>
                <a:gd name="connsiteX2" fmla="*/ 29634 w 88900"/>
                <a:gd name="connsiteY2" fmla="*/ 182033 h 254000"/>
                <a:gd name="connsiteX3" fmla="*/ 16934 w 88900"/>
                <a:gd name="connsiteY3" fmla="*/ 152400 h 254000"/>
                <a:gd name="connsiteX4" fmla="*/ 21167 w 88900"/>
                <a:gd name="connsiteY4" fmla="*/ 101600 h 254000"/>
                <a:gd name="connsiteX5" fmla="*/ 0 w 88900"/>
                <a:gd name="connsiteY5" fmla="*/ 80433 h 254000"/>
                <a:gd name="connsiteX6" fmla="*/ 0 w 88900"/>
                <a:gd name="connsiteY6" fmla="*/ 55033 h 254000"/>
                <a:gd name="connsiteX7" fmla="*/ 55034 w 88900"/>
                <a:gd name="connsiteY7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254000">
                  <a:moveTo>
                    <a:pt x="42334" y="254000"/>
                  </a:moveTo>
                  <a:lnTo>
                    <a:pt x="88900" y="232833"/>
                  </a:lnTo>
                  <a:cubicBezTo>
                    <a:pt x="27337" y="188860"/>
                    <a:pt x="29634" y="214777"/>
                    <a:pt x="29634" y="182033"/>
                  </a:cubicBezTo>
                  <a:lnTo>
                    <a:pt x="16934" y="152400"/>
                  </a:lnTo>
                  <a:lnTo>
                    <a:pt x="21167" y="101600"/>
                  </a:lnTo>
                  <a:lnTo>
                    <a:pt x="0" y="80433"/>
                  </a:lnTo>
                  <a:lnTo>
                    <a:pt x="0" y="55033"/>
                  </a:lnTo>
                  <a:lnTo>
                    <a:pt x="55034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499100" y="4356100"/>
              <a:ext cx="1240367" cy="601133"/>
            </a:xfrm>
            <a:custGeom>
              <a:avLst/>
              <a:gdLst>
                <a:gd name="connsiteX0" fmla="*/ 0 w 1240367"/>
                <a:gd name="connsiteY0" fmla="*/ 304800 h 601133"/>
                <a:gd name="connsiteX1" fmla="*/ 50800 w 1240367"/>
                <a:gd name="connsiteY1" fmla="*/ 313267 h 601133"/>
                <a:gd name="connsiteX2" fmla="*/ 50800 w 1240367"/>
                <a:gd name="connsiteY2" fmla="*/ 347133 h 601133"/>
                <a:gd name="connsiteX3" fmla="*/ 76200 w 1240367"/>
                <a:gd name="connsiteY3" fmla="*/ 406400 h 601133"/>
                <a:gd name="connsiteX4" fmla="*/ 127000 w 1240367"/>
                <a:gd name="connsiteY4" fmla="*/ 440267 h 601133"/>
                <a:gd name="connsiteX5" fmla="*/ 156633 w 1240367"/>
                <a:gd name="connsiteY5" fmla="*/ 478367 h 601133"/>
                <a:gd name="connsiteX6" fmla="*/ 198967 w 1240367"/>
                <a:gd name="connsiteY6" fmla="*/ 491067 h 601133"/>
                <a:gd name="connsiteX7" fmla="*/ 232833 w 1240367"/>
                <a:gd name="connsiteY7" fmla="*/ 558800 h 601133"/>
                <a:gd name="connsiteX8" fmla="*/ 279400 w 1240367"/>
                <a:gd name="connsiteY8" fmla="*/ 567267 h 601133"/>
                <a:gd name="connsiteX9" fmla="*/ 309033 w 1240367"/>
                <a:gd name="connsiteY9" fmla="*/ 596900 h 601133"/>
                <a:gd name="connsiteX10" fmla="*/ 376767 w 1240367"/>
                <a:gd name="connsiteY10" fmla="*/ 584200 h 601133"/>
                <a:gd name="connsiteX11" fmla="*/ 414867 w 1240367"/>
                <a:gd name="connsiteY11" fmla="*/ 601133 h 601133"/>
                <a:gd name="connsiteX12" fmla="*/ 469900 w 1240367"/>
                <a:gd name="connsiteY12" fmla="*/ 558800 h 601133"/>
                <a:gd name="connsiteX13" fmla="*/ 495300 w 1240367"/>
                <a:gd name="connsiteY13" fmla="*/ 558800 h 601133"/>
                <a:gd name="connsiteX14" fmla="*/ 524933 w 1240367"/>
                <a:gd name="connsiteY14" fmla="*/ 550333 h 601133"/>
                <a:gd name="connsiteX15" fmla="*/ 550333 w 1240367"/>
                <a:gd name="connsiteY15" fmla="*/ 529167 h 601133"/>
                <a:gd name="connsiteX16" fmla="*/ 584200 w 1240367"/>
                <a:gd name="connsiteY16" fmla="*/ 533400 h 601133"/>
                <a:gd name="connsiteX17" fmla="*/ 622300 w 1240367"/>
                <a:gd name="connsiteY17" fmla="*/ 486833 h 601133"/>
                <a:gd name="connsiteX18" fmla="*/ 656167 w 1240367"/>
                <a:gd name="connsiteY18" fmla="*/ 482600 h 601133"/>
                <a:gd name="connsiteX19" fmla="*/ 681567 w 1240367"/>
                <a:gd name="connsiteY19" fmla="*/ 495300 h 601133"/>
                <a:gd name="connsiteX20" fmla="*/ 723900 w 1240367"/>
                <a:gd name="connsiteY20" fmla="*/ 491067 h 601133"/>
                <a:gd name="connsiteX21" fmla="*/ 770467 w 1240367"/>
                <a:gd name="connsiteY21" fmla="*/ 503767 h 601133"/>
                <a:gd name="connsiteX22" fmla="*/ 804333 w 1240367"/>
                <a:gd name="connsiteY22" fmla="*/ 491067 h 601133"/>
                <a:gd name="connsiteX23" fmla="*/ 833967 w 1240367"/>
                <a:gd name="connsiteY23" fmla="*/ 503767 h 601133"/>
                <a:gd name="connsiteX24" fmla="*/ 850900 w 1240367"/>
                <a:gd name="connsiteY24" fmla="*/ 465667 h 601133"/>
                <a:gd name="connsiteX25" fmla="*/ 897467 w 1240367"/>
                <a:gd name="connsiteY25" fmla="*/ 465667 h 601133"/>
                <a:gd name="connsiteX26" fmla="*/ 952500 w 1240367"/>
                <a:gd name="connsiteY26" fmla="*/ 423333 h 601133"/>
                <a:gd name="connsiteX27" fmla="*/ 952500 w 1240367"/>
                <a:gd name="connsiteY27" fmla="*/ 355600 h 601133"/>
                <a:gd name="connsiteX28" fmla="*/ 990600 w 1240367"/>
                <a:gd name="connsiteY28" fmla="*/ 330200 h 601133"/>
                <a:gd name="connsiteX29" fmla="*/ 1011767 w 1240367"/>
                <a:gd name="connsiteY29" fmla="*/ 283633 h 601133"/>
                <a:gd name="connsiteX30" fmla="*/ 1011767 w 1240367"/>
                <a:gd name="connsiteY30" fmla="*/ 245533 h 601133"/>
                <a:gd name="connsiteX31" fmla="*/ 1066800 w 1240367"/>
                <a:gd name="connsiteY31" fmla="*/ 194733 h 601133"/>
                <a:gd name="connsiteX32" fmla="*/ 1083733 w 1240367"/>
                <a:gd name="connsiteY32" fmla="*/ 110067 h 601133"/>
                <a:gd name="connsiteX33" fmla="*/ 1134533 w 1240367"/>
                <a:gd name="connsiteY33" fmla="*/ 63500 h 601133"/>
                <a:gd name="connsiteX34" fmla="*/ 1181100 w 1240367"/>
                <a:gd name="connsiteY34" fmla="*/ 59267 h 601133"/>
                <a:gd name="connsiteX35" fmla="*/ 1206500 w 1240367"/>
                <a:gd name="connsiteY35" fmla="*/ 59267 h 601133"/>
                <a:gd name="connsiteX36" fmla="*/ 1240367 w 1240367"/>
                <a:gd name="connsiteY36" fmla="*/ 0 h 6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40367" h="601133">
                  <a:moveTo>
                    <a:pt x="0" y="304800"/>
                  </a:moveTo>
                  <a:lnTo>
                    <a:pt x="50800" y="313267"/>
                  </a:lnTo>
                  <a:lnTo>
                    <a:pt x="50800" y="347133"/>
                  </a:lnTo>
                  <a:lnTo>
                    <a:pt x="76200" y="406400"/>
                  </a:lnTo>
                  <a:lnTo>
                    <a:pt x="127000" y="440267"/>
                  </a:lnTo>
                  <a:cubicBezTo>
                    <a:pt x="153183" y="479541"/>
                    <a:pt x="137136" y="478367"/>
                    <a:pt x="156633" y="478367"/>
                  </a:cubicBezTo>
                  <a:cubicBezTo>
                    <a:pt x="200277" y="495824"/>
                    <a:pt x="198967" y="510498"/>
                    <a:pt x="198967" y="491067"/>
                  </a:cubicBezTo>
                  <a:lnTo>
                    <a:pt x="232833" y="558800"/>
                  </a:lnTo>
                  <a:lnTo>
                    <a:pt x="279400" y="567267"/>
                  </a:lnTo>
                  <a:lnTo>
                    <a:pt x="309033" y="596900"/>
                  </a:lnTo>
                  <a:lnTo>
                    <a:pt x="376767" y="584200"/>
                  </a:lnTo>
                  <a:lnTo>
                    <a:pt x="414867" y="601133"/>
                  </a:lnTo>
                  <a:lnTo>
                    <a:pt x="469900" y="558800"/>
                  </a:lnTo>
                  <a:lnTo>
                    <a:pt x="495300" y="558800"/>
                  </a:lnTo>
                  <a:lnTo>
                    <a:pt x="524933" y="550333"/>
                  </a:lnTo>
                  <a:lnTo>
                    <a:pt x="550333" y="529167"/>
                  </a:lnTo>
                  <a:lnTo>
                    <a:pt x="584200" y="533400"/>
                  </a:lnTo>
                  <a:lnTo>
                    <a:pt x="622300" y="486833"/>
                  </a:lnTo>
                  <a:lnTo>
                    <a:pt x="656167" y="482600"/>
                  </a:lnTo>
                  <a:lnTo>
                    <a:pt x="681567" y="495300"/>
                  </a:lnTo>
                  <a:lnTo>
                    <a:pt x="723900" y="491067"/>
                  </a:lnTo>
                  <a:lnTo>
                    <a:pt x="770467" y="503767"/>
                  </a:lnTo>
                  <a:lnTo>
                    <a:pt x="804333" y="491067"/>
                  </a:lnTo>
                  <a:lnTo>
                    <a:pt x="833967" y="503767"/>
                  </a:lnTo>
                  <a:lnTo>
                    <a:pt x="850900" y="465667"/>
                  </a:lnTo>
                  <a:lnTo>
                    <a:pt x="897467" y="465667"/>
                  </a:lnTo>
                  <a:lnTo>
                    <a:pt x="952500" y="423333"/>
                  </a:lnTo>
                  <a:lnTo>
                    <a:pt x="952500" y="355600"/>
                  </a:lnTo>
                  <a:lnTo>
                    <a:pt x="990600" y="330200"/>
                  </a:lnTo>
                  <a:lnTo>
                    <a:pt x="1011767" y="283633"/>
                  </a:lnTo>
                  <a:lnTo>
                    <a:pt x="1011767" y="245533"/>
                  </a:lnTo>
                  <a:lnTo>
                    <a:pt x="1066800" y="194733"/>
                  </a:lnTo>
                  <a:lnTo>
                    <a:pt x="1083733" y="110067"/>
                  </a:lnTo>
                  <a:lnTo>
                    <a:pt x="1134533" y="63500"/>
                  </a:lnTo>
                  <a:lnTo>
                    <a:pt x="1181100" y="59267"/>
                  </a:lnTo>
                  <a:lnTo>
                    <a:pt x="1206500" y="59267"/>
                  </a:lnTo>
                  <a:lnTo>
                    <a:pt x="12403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248400" y="4851400"/>
              <a:ext cx="1515533" cy="647700"/>
            </a:xfrm>
            <a:custGeom>
              <a:avLst/>
              <a:gdLst>
                <a:gd name="connsiteX0" fmla="*/ 1515533 w 1515533"/>
                <a:gd name="connsiteY0" fmla="*/ 630767 h 647700"/>
                <a:gd name="connsiteX1" fmla="*/ 1422400 w 1515533"/>
                <a:gd name="connsiteY1" fmla="*/ 605367 h 647700"/>
                <a:gd name="connsiteX2" fmla="*/ 1392767 w 1515533"/>
                <a:gd name="connsiteY2" fmla="*/ 558800 h 647700"/>
                <a:gd name="connsiteX3" fmla="*/ 1358900 w 1515533"/>
                <a:gd name="connsiteY3" fmla="*/ 554567 h 647700"/>
                <a:gd name="connsiteX4" fmla="*/ 1299633 w 1515533"/>
                <a:gd name="connsiteY4" fmla="*/ 546100 h 647700"/>
                <a:gd name="connsiteX5" fmla="*/ 1257300 w 1515533"/>
                <a:gd name="connsiteY5" fmla="*/ 516467 h 647700"/>
                <a:gd name="connsiteX6" fmla="*/ 1058333 w 1515533"/>
                <a:gd name="connsiteY6" fmla="*/ 567267 h 647700"/>
                <a:gd name="connsiteX7" fmla="*/ 1016000 w 1515533"/>
                <a:gd name="connsiteY7" fmla="*/ 622300 h 647700"/>
                <a:gd name="connsiteX8" fmla="*/ 931333 w 1515533"/>
                <a:gd name="connsiteY8" fmla="*/ 647700 h 647700"/>
                <a:gd name="connsiteX9" fmla="*/ 889000 w 1515533"/>
                <a:gd name="connsiteY9" fmla="*/ 630767 h 647700"/>
                <a:gd name="connsiteX10" fmla="*/ 825500 w 1515533"/>
                <a:gd name="connsiteY10" fmla="*/ 635000 h 647700"/>
                <a:gd name="connsiteX11" fmla="*/ 757767 w 1515533"/>
                <a:gd name="connsiteY11" fmla="*/ 618067 h 647700"/>
                <a:gd name="connsiteX12" fmla="*/ 715433 w 1515533"/>
                <a:gd name="connsiteY12" fmla="*/ 639233 h 647700"/>
                <a:gd name="connsiteX13" fmla="*/ 571500 w 1515533"/>
                <a:gd name="connsiteY13" fmla="*/ 592667 h 647700"/>
                <a:gd name="connsiteX14" fmla="*/ 508000 w 1515533"/>
                <a:gd name="connsiteY14" fmla="*/ 605367 h 647700"/>
                <a:gd name="connsiteX15" fmla="*/ 474133 w 1515533"/>
                <a:gd name="connsiteY15" fmla="*/ 588433 h 647700"/>
                <a:gd name="connsiteX16" fmla="*/ 474133 w 1515533"/>
                <a:gd name="connsiteY16" fmla="*/ 563033 h 647700"/>
                <a:gd name="connsiteX17" fmla="*/ 516467 w 1515533"/>
                <a:gd name="connsiteY17" fmla="*/ 533400 h 647700"/>
                <a:gd name="connsiteX18" fmla="*/ 440267 w 1515533"/>
                <a:gd name="connsiteY18" fmla="*/ 495300 h 647700"/>
                <a:gd name="connsiteX19" fmla="*/ 414867 w 1515533"/>
                <a:gd name="connsiteY19" fmla="*/ 452967 h 647700"/>
                <a:gd name="connsiteX20" fmla="*/ 419100 w 1515533"/>
                <a:gd name="connsiteY20" fmla="*/ 419100 h 647700"/>
                <a:gd name="connsiteX21" fmla="*/ 465667 w 1515533"/>
                <a:gd name="connsiteY21" fmla="*/ 414867 h 647700"/>
                <a:gd name="connsiteX22" fmla="*/ 402167 w 1515533"/>
                <a:gd name="connsiteY22" fmla="*/ 372533 h 647700"/>
                <a:gd name="connsiteX23" fmla="*/ 351367 w 1515533"/>
                <a:gd name="connsiteY23" fmla="*/ 436033 h 647700"/>
                <a:gd name="connsiteX24" fmla="*/ 309033 w 1515533"/>
                <a:gd name="connsiteY24" fmla="*/ 393700 h 647700"/>
                <a:gd name="connsiteX25" fmla="*/ 249767 w 1515533"/>
                <a:gd name="connsiteY25" fmla="*/ 389467 h 647700"/>
                <a:gd name="connsiteX26" fmla="*/ 228600 w 1515533"/>
                <a:gd name="connsiteY26" fmla="*/ 359833 h 647700"/>
                <a:gd name="connsiteX27" fmla="*/ 228600 w 1515533"/>
                <a:gd name="connsiteY27" fmla="*/ 359833 h 647700"/>
                <a:gd name="connsiteX28" fmla="*/ 245533 w 1515533"/>
                <a:gd name="connsiteY28" fmla="*/ 330200 h 647700"/>
                <a:gd name="connsiteX29" fmla="*/ 224367 w 1515533"/>
                <a:gd name="connsiteY29" fmla="*/ 283633 h 647700"/>
                <a:gd name="connsiteX30" fmla="*/ 224367 w 1515533"/>
                <a:gd name="connsiteY30" fmla="*/ 232833 h 647700"/>
                <a:gd name="connsiteX31" fmla="*/ 165100 w 1515533"/>
                <a:gd name="connsiteY31" fmla="*/ 224367 h 647700"/>
                <a:gd name="connsiteX32" fmla="*/ 122767 w 1515533"/>
                <a:gd name="connsiteY32" fmla="*/ 203200 h 647700"/>
                <a:gd name="connsiteX33" fmla="*/ 105833 w 1515533"/>
                <a:gd name="connsiteY33" fmla="*/ 165100 h 647700"/>
                <a:gd name="connsiteX34" fmla="*/ 101600 w 1515533"/>
                <a:gd name="connsiteY34" fmla="*/ 88900 h 647700"/>
                <a:gd name="connsiteX35" fmla="*/ 71967 w 1515533"/>
                <a:gd name="connsiteY35" fmla="*/ 80433 h 647700"/>
                <a:gd name="connsiteX36" fmla="*/ 50800 w 1515533"/>
                <a:gd name="connsiteY36" fmla="*/ 67733 h 647700"/>
                <a:gd name="connsiteX37" fmla="*/ 8467 w 1515533"/>
                <a:gd name="connsiteY37" fmla="*/ 50800 h 647700"/>
                <a:gd name="connsiteX38" fmla="*/ 0 w 1515533"/>
                <a:gd name="connsiteY38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15533" h="647700">
                  <a:moveTo>
                    <a:pt x="1515533" y="630767"/>
                  </a:moveTo>
                  <a:lnTo>
                    <a:pt x="1422400" y="605367"/>
                  </a:lnTo>
                  <a:lnTo>
                    <a:pt x="1392767" y="558800"/>
                  </a:lnTo>
                  <a:lnTo>
                    <a:pt x="1358900" y="554567"/>
                  </a:lnTo>
                  <a:lnTo>
                    <a:pt x="1299633" y="546100"/>
                  </a:lnTo>
                  <a:lnTo>
                    <a:pt x="1257300" y="516467"/>
                  </a:lnTo>
                  <a:lnTo>
                    <a:pt x="1058333" y="567267"/>
                  </a:lnTo>
                  <a:lnTo>
                    <a:pt x="1016000" y="622300"/>
                  </a:lnTo>
                  <a:lnTo>
                    <a:pt x="931333" y="647700"/>
                  </a:lnTo>
                  <a:lnTo>
                    <a:pt x="889000" y="630767"/>
                  </a:lnTo>
                  <a:lnTo>
                    <a:pt x="825500" y="635000"/>
                  </a:lnTo>
                  <a:lnTo>
                    <a:pt x="757767" y="618067"/>
                  </a:lnTo>
                  <a:cubicBezTo>
                    <a:pt x="718433" y="639918"/>
                    <a:pt x="734195" y="639233"/>
                    <a:pt x="715433" y="639233"/>
                  </a:cubicBezTo>
                  <a:lnTo>
                    <a:pt x="571500" y="592667"/>
                  </a:lnTo>
                  <a:lnTo>
                    <a:pt x="508000" y="605367"/>
                  </a:lnTo>
                  <a:lnTo>
                    <a:pt x="474133" y="588433"/>
                  </a:lnTo>
                  <a:lnTo>
                    <a:pt x="474133" y="563033"/>
                  </a:lnTo>
                  <a:lnTo>
                    <a:pt x="516467" y="533400"/>
                  </a:lnTo>
                  <a:lnTo>
                    <a:pt x="440267" y="495300"/>
                  </a:lnTo>
                  <a:lnTo>
                    <a:pt x="414867" y="452967"/>
                  </a:lnTo>
                  <a:lnTo>
                    <a:pt x="419100" y="419100"/>
                  </a:lnTo>
                  <a:lnTo>
                    <a:pt x="465667" y="414867"/>
                  </a:lnTo>
                  <a:lnTo>
                    <a:pt x="402167" y="372533"/>
                  </a:lnTo>
                  <a:lnTo>
                    <a:pt x="351367" y="436033"/>
                  </a:lnTo>
                  <a:lnTo>
                    <a:pt x="309033" y="393700"/>
                  </a:lnTo>
                  <a:lnTo>
                    <a:pt x="249767" y="389467"/>
                  </a:lnTo>
                  <a:lnTo>
                    <a:pt x="228600" y="359833"/>
                  </a:lnTo>
                  <a:lnTo>
                    <a:pt x="228600" y="359833"/>
                  </a:lnTo>
                  <a:lnTo>
                    <a:pt x="245533" y="330200"/>
                  </a:lnTo>
                  <a:lnTo>
                    <a:pt x="224367" y="283633"/>
                  </a:lnTo>
                  <a:lnTo>
                    <a:pt x="224367" y="232833"/>
                  </a:lnTo>
                  <a:lnTo>
                    <a:pt x="165100" y="224367"/>
                  </a:lnTo>
                  <a:lnTo>
                    <a:pt x="122767" y="203200"/>
                  </a:lnTo>
                  <a:lnTo>
                    <a:pt x="105833" y="165100"/>
                  </a:lnTo>
                  <a:lnTo>
                    <a:pt x="101600" y="88900"/>
                  </a:lnTo>
                  <a:lnTo>
                    <a:pt x="71967" y="80433"/>
                  </a:lnTo>
                  <a:lnTo>
                    <a:pt x="50800" y="67733"/>
                  </a:lnTo>
                  <a:lnTo>
                    <a:pt x="8467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6087533" y="5761567"/>
              <a:ext cx="224367" cy="228600"/>
            </a:xfrm>
            <a:custGeom>
              <a:avLst/>
              <a:gdLst>
                <a:gd name="connsiteX0" fmla="*/ 0 w 224367"/>
                <a:gd name="connsiteY0" fmla="*/ 177800 h 228600"/>
                <a:gd name="connsiteX1" fmla="*/ 12700 w 224367"/>
                <a:gd name="connsiteY1" fmla="*/ 114300 h 228600"/>
                <a:gd name="connsiteX2" fmla="*/ 12700 w 224367"/>
                <a:gd name="connsiteY2" fmla="*/ 67733 h 228600"/>
                <a:gd name="connsiteX3" fmla="*/ 55034 w 224367"/>
                <a:gd name="connsiteY3" fmla="*/ 0 h 228600"/>
                <a:gd name="connsiteX4" fmla="*/ 105834 w 224367"/>
                <a:gd name="connsiteY4" fmla="*/ 25400 h 228600"/>
                <a:gd name="connsiteX5" fmla="*/ 148167 w 224367"/>
                <a:gd name="connsiteY5" fmla="*/ 33866 h 228600"/>
                <a:gd name="connsiteX6" fmla="*/ 190500 w 224367"/>
                <a:gd name="connsiteY6" fmla="*/ 76200 h 228600"/>
                <a:gd name="connsiteX7" fmla="*/ 224367 w 224367"/>
                <a:gd name="connsiteY7" fmla="*/ 122766 h 228600"/>
                <a:gd name="connsiteX8" fmla="*/ 224367 w 224367"/>
                <a:gd name="connsiteY8" fmla="*/ 122766 h 228600"/>
                <a:gd name="connsiteX9" fmla="*/ 215900 w 224367"/>
                <a:gd name="connsiteY9" fmla="*/ 190500 h 228600"/>
                <a:gd name="connsiteX10" fmla="*/ 220134 w 224367"/>
                <a:gd name="connsiteY10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367" h="228600">
                  <a:moveTo>
                    <a:pt x="0" y="177800"/>
                  </a:moveTo>
                  <a:lnTo>
                    <a:pt x="12700" y="114300"/>
                  </a:lnTo>
                  <a:lnTo>
                    <a:pt x="12700" y="67733"/>
                  </a:lnTo>
                  <a:lnTo>
                    <a:pt x="55034" y="0"/>
                  </a:lnTo>
                  <a:lnTo>
                    <a:pt x="105834" y="25400"/>
                  </a:lnTo>
                  <a:lnTo>
                    <a:pt x="148167" y="33866"/>
                  </a:lnTo>
                  <a:lnTo>
                    <a:pt x="190500" y="76200"/>
                  </a:lnTo>
                  <a:lnTo>
                    <a:pt x="224367" y="122766"/>
                  </a:lnTo>
                  <a:lnTo>
                    <a:pt x="224367" y="122766"/>
                  </a:lnTo>
                  <a:lnTo>
                    <a:pt x="215900" y="190500"/>
                  </a:lnTo>
                  <a:lnTo>
                    <a:pt x="220134" y="228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6629400" y="5350933"/>
              <a:ext cx="122767" cy="639234"/>
            </a:xfrm>
            <a:custGeom>
              <a:avLst/>
              <a:gdLst>
                <a:gd name="connsiteX0" fmla="*/ 110067 w 122767"/>
                <a:gd name="connsiteY0" fmla="*/ 639234 h 639234"/>
                <a:gd name="connsiteX1" fmla="*/ 122767 w 122767"/>
                <a:gd name="connsiteY1" fmla="*/ 605367 h 639234"/>
                <a:gd name="connsiteX2" fmla="*/ 105833 w 122767"/>
                <a:gd name="connsiteY2" fmla="*/ 546100 h 639234"/>
                <a:gd name="connsiteX3" fmla="*/ 42333 w 122767"/>
                <a:gd name="connsiteY3" fmla="*/ 529167 h 639234"/>
                <a:gd name="connsiteX4" fmla="*/ 0 w 122767"/>
                <a:gd name="connsiteY4" fmla="*/ 469900 h 639234"/>
                <a:gd name="connsiteX5" fmla="*/ 38100 w 122767"/>
                <a:gd name="connsiteY5" fmla="*/ 355600 h 639234"/>
                <a:gd name="connsiteX6" fmla="*/ 84667 w 122767"/>
                <a:gd name="connsiteY6" fmla="*/ 338667 h 639234"/>
                <a:gd name="connsiteX7" fmla="*/ 122767 w 122767"/>
                <a:gd name="connsiteY7" fmla="*/ 258234 h 639234"/>
                <a:gd name="connsiteX8" fmla="*/ 29633 w 122767"/>
                <a:gd name="connsiteY8" fmla="*/ 190500 h 639234"/>
                <a:gd name="connsiteX9" fmla="*/ 4233 w 122767"/>
                <a:gd name="connsiteY9" fmla="*/ 80434 h 639234"/>
                <a:gd name="connsiteX10" fmla="*/ 16933 w 122767"/>
                <a:gd name="connsiteY10" fmla="*/ 38100 h 639234"/>
                <a:gd name="connsiteX11" fmla="*/ 55033 w 122767"/>
                <a:gd name="connsiteY11" fmla="*/ 38100 h 639234"/>
                <a:gd name="connsiteX12" fmla="*/ 63500 w 122767"/>
                <a:gd name="connsiteY12" fmla="*/ 0 h 63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767" h="639234">
                  <a:moveTo>
                    <a:pt x="110067" y="639234"/>
                  </a:moveTo>
                  <a:lnTo>
                    <a:pt x="122767" y="605367"/>
                  </a:lnTo>
                  <a:lnTo>
                    <a:pt x="105833" y="546100"/>
                  </a:lnTo>
                  <a:lnTo>
                    <a:pt x="42333" y="529167"/>
                  </a:lnTo>
                  <a:lnTo>
                    <a:pt x="0" y="469900"/>
                  </a:lnTo>
                  <a:lnTo>
                    <a:pt x="38100" y="355600"/>
                  </a:lnTo>
                  <a:lnTo>
                    <a:pt x="84667" y="338667"/>
                  </a:lnTo>
                  <a:lnTo>
                    <a:pt x="122767" y="258234"/>
                  </a:lnTo>
                  <a:lnTo>
                    <a:pt x="29633" y="190500"/>
                  </a:lnTo>
                  <a:lnTo>
                    <a:pt x="4233" y="80434"/>
                  </a:lnTo>
                  <a:lnTo>
                    <a:pt x="16933" y="38100"/>
                  </a:lnTo>
                  <a:lnTo>
                    <a:pt x="55033" y="38100"/>
                  </a:lnTo>
                  <a:lnTo>
                    <a:pt x="635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7404100" y="4102100"/>
              <a:ext cx="635000" cy="241300"/>
            </a:xfrm>
            <a:custGeom>
              <a:avLst/>
              <a:gdLst>
                <a:gd name="connsiteX0" fmla="*/ 0 w 635000"/>
                <a:gd name="connsiteY0" fmla="*/ 177800 h 241300"/>
                <a:gd name="connsiteX1" fmla="*/ 31750 w 635000"/>
                <a:gd name="connsiteY1" fmla="*/ 139700 h 241300"/>
                <a:gd name="connsiteX2" fmla="*/ 82550 w 635000"/>
                <a:gd name="connsiteY2" fmla="*/ 139700 h 241300"/>
                <a:gd name="connsiteX3" fmla="*/ 158750 w 635000"/>
                <a:gd name="connsiteY3" fmla="*/ 146050 h 241300"/>
                <a:gd name="connsiteX4" fmla="*/ 203200 w 635000"/>
                <a:gd name="connsiteY4" fmla="*/ 88900 h 241300"/>
                <a:gd name="connsiteX5" fmla="*/ 234950 w 635000"/>
                <a:gd name="connsiteY5" fmla="*/ 0 h 241300"/>
                <a:gd name="connsiteX6" fmla="*/ 285750 w 635000"/>
                <a:gd name="connsiteY6" fmla="*/ 31750 h 241300"/>
                <a:gd name="connsiteX7" fmla="*/ 393700 w 635000"/>
                <a:gd name="connsiteY7" fmla="*/ 44450 h 241300"/>
                <a:gd name="connsiteX8" fmla="*/ 482600 w 635000"/>
                <a:gd name="connsiteY8" fmla="*/ 82550 h 241300"/>
                <a:gd name="connsiteX9" fmla="*/ 552450 w 635000"/>
                <a:gd name="connsiteY9" fmla="*/ 133350 h 241300"/>
                <a:gd name="connsiteX10" fmla="*/ 635000 w 635000"/>
                <a:gd name="connsiteY10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0" h="241300">
                  <a:moveTo>
                    <a:pt x="0" y="177800"/>
                  </a:moveTo>
                  <a:lnTo>
                    <a:pt x="31750" y="139700"/>
                  </a:lnTo>
                  <a:lnTo>
                    <a:pt x="82550" y="139700"/>
                  </a:lnTo>
                  <a:lnTo>
                    <a:pt x="158750" y="146050"/>
                  </a:lnTo>
                  <a:lnTo>
                    <a:pt x="203200" y="88900"/>
                  </a:lnTo>
                  <a:lnTo>
                    <a:pt x="234950" y="0"/>
                  </a:lnTo>
                  <a:lnTo>
                    <a:pt x="285750" y="31750"/>
                  </a:lnTo>
                  <a:lnTo>
                    <a:pt x="393700" y="44450"/>
                  </a:lnTo>
                  <a:lnTo>
                    <a:pt x="482600" y="82550"/>
                  </a:lnTo>
                  <a:lnTo>
                    <a:pt x="552450" y="133350"/>
                  </a:lnTo>
                  <a:lnTo>
                    <a:pt x="635000" y="2413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6394450" y="1282700"/>
              <a:ext cx="1314450" cy="806450"/>
            </a:xfrm>
            <a:custGeom>
              <a:avLst/>
              <a:gdLst>
                <a:gd name="connsiteX0" fmla="*/ 596900 w 1314450"/>
                <a:gd name="connsiteY0" fmla="*/ 69850 h 806450"/>
                <a:gd name="connsiteX1" fmla="*/ 679450 w 1314450"/>
                <a:gd name="connsiteY1" fmla="*/ 38100 h 806450"/>
                <a:gd name="connsiteX2" fmla="*/ 755650 w 1314450"/>
                <a:gd name="connsiteY2" fmla="*/ 0 h 806450"/>
                <a:gd name="connsiteX3" fmla="*/ 850900 w 1314450"/>
                <a:gd name="connsiteY3" fmla="*/ 63500 h 806450"/>
                <a:gd name="connsiteX4" fmla="*/ 927100 w 1314450"/>
                <a:gd name="connsiteY4" fmla="*/ 82550 h 806450"/>
                <a:gd name="connsiteX5" fmla="*/ 927100 w 1314450"/>
                <a:gd name="connsiteY5" fmla="*/ 82550 h 806450"/>
                <a:gd name="connsiteX6" fmla="*/ 958850 w 1314450"/>
                <a:gd name="connsiteY6" fmla="*/ 165100 h 806450"/>
                <a:gd name="connsiteX7" fmla="*/ 1016000 w 1314450"/>
                <a:gd name="connsiteY7" fmla="*/ 190500 h 806450"/>
                <a:gd name="connsiteX8" fmla="*/ 1060450 w 1314450"/>
                <a:gd name="connsiteY8" fmla="*/ 152400 h 806450"/>
                <a:gd name="connsiteX9" fmla="*/ 1149350 w 1314450"/>
                <a:gd name="connsiteY9" fmla="*/ 196850 h 806450"/>
                <a:gd name="connsiteX10" fmla="*/ 1149350 w 1314450"/>
                <a:gd name="connsiteY10" fmla="*/ 196850 h 806450"/>
                <a:gd name="connsiteX11" fmla="*/ 1149350 w 1314450"/>
                <a:gd name="connsiteY11" fmla="*/ 196850 h 806450"/>
                <a:gd name="connsiteX12" fmla="*/ 1200150 w 1314450"/>
                <a:gd name="connsiteY12" fmla="*/ 190500 h 806450"/>
                <a:gd name="connsiteX13" fmla="*/ 1200150 w 1314450"/>
                <a:gd name="connsiteY13" fmla="*/ 190500 h 806450"/>
                <a:gd name="connsiteX14" fmla="*/ 1200150 w 1314450"/>
                <a:gd name="connsiteY14" fmla="*/ 190500 h 806450"/>
                <a:gd name="connsiteX15" fmla="*/ 1174750 w 1314450"/>
                <a:gd name="connsiteY15" fmla="*/ 222250 h 806450"/>
                <a:gd name="connsiteX16" fmla="*/ 1244600 w 1314450"/>
                <a:gd name="connsiteY16" fmla="*/ 273050 h 806450"/>
                <a:gd name="connsiteX17" fmla="*/ 1231900 w 1314450"/>
                <a:gd name="connsiteY17" fmla="*/ 330200 h 806450"/>
                <a:gd name="connsiteX18" fmla="*/ 1219200 w 1314450"/>
                <a:gd name="connsiteY18" fmla="*/ 412750 h 806450"/>
                <a:gd name="connsiteX19" fmla="*/ 1257300 w 1314450"/>
                <a:gd name="connsiteY19" fmla="*/ 412750 h 806450"/>
                <a:gd name="connsiteX20" fmla="*/ 1263650 w 1314450"/>
                <a:gd name="connsiteY20" fmla="*/ 463550 h 806450"/>
                <a:gd name="connsiteX21" fmla="*/ 1289050 w 1314450"/>
                <a:gd name="connsiteY21" fmla="*/ 514350 h 806450"/>
                <a:gd name="connsiteX22" fmla="*/ 1314450 w 1314450"/>
                <a:gd name="connsiteY22" fmla="*/ 603250 h 806450"/>
                <a:gd name="connsiteX23" fmla="*/ 1282700 w 1314450"/>
                <a:gd name="connsiteY23" fmla="*/ 654050 h 806450"/>
                <a:gd name="connsiteX24" fmla="*/ 1212850 w 1314450"/>
                <a:gd name="connsiteY24" fmla="*/ 711200 h 806450"/>
                <a:gd name="connsiteX25" fmla="*/ 1200150 w 1314450"/>
                <a:gd name="connsiteY25" fmla="*/ 762000 h 806450"/>
                <a:gd name="connsiteX26" fmla="*/ 1130300 w 1314450"/>
                <a:gd name="connsiteY26" fmla="*/ 762000 h 806450"/>
                <a:gd name="connsiteX27" fmla="*/ 1098550 w 1314450"/>
                <a:gd name="connsiteY27" fmla="*/ 742950 h 806450"/>
                <a:gd name="connsiteX28" fmla="*/ 1041400 w 1314450"/>
                <a:gd name="connsiteY28" fmla="*/ 806450 h 806450"/>
                <a:gd name="connsiteX29" fmla="*/ 977900 w 1314450"/>
                <a:gd name="connsiteY29" fmla="*/ 793750 h 806450"/>
                <a:gd name="connsiteX30" fmla="*/ 908050 w 1314450"/>
                <a:gd name="connsiteY30" fmla="*/ 704850 h 806450"/>
                <a:gd name="connsiteX31" fmla="*/ 825500 w 1314450"/>
                <a:gd name="connsiteY31" fmla="*/ 647700 h 806450"/>
                <a:gd name="connsiteX32" fmla="*/ 723900 w 1314450"/>
                <a:gd name="connsiteY32" fmla="*/ 635000 h 806450"/>
                <a:gd name="connsiteX33" fmla="*/ 685800 w 1314450"/>
                <a:gd name="connsiteY33" fmla="*/ 552450 h 806450"/>
                <a:gd name="connsiteX34" fmla="*/ 641350 w 1314450"/>
                <a:gd name="connsiteY34" fmla="*/ 584200 h 806450"/>
                <a:gd name="connsiteX35" fmla="*/ 615950 w 1314450"/>
                <a:gd name="connsiteY35" fmla="*/ 615950 h 806450"/>
                <a:gd name="connsiteX36" fmla="*/ 546100 w 1314450"/>
                <a:gd name="connsiteY36" fmla="*/ 615950 h 806450"/>
                <a:gd name="connsiteX37" fmla="*/ 482600 w 1314450"/>
                <a:gd name="connsiteY37" fmla="*/ 577850 h 806450"/>
                <a:gd name="connsiteX38" fmla="*/ 393700 w 1314450"/>
                <a:gd name="connsiteY38" fmla="*/ 571500 h 806450"/>
                <a:gd name="connsiteX39" fmla="*/ 393700 w 1314450"/>
                <a:gd name="connsiteY39" fmla="*/ 571500 h 806450"/>
                <a:gd name="connsiteX40" fmla="*/ 311150 w 1314450"/>
                <a:gd name="connsiteY40" fmla="*/ 571500 h 806450"/>
                <a:gd name="connsiteX41" fmla="*/ 215900 w 1314450"/>
                <a:gd name="connsiteY41" fmla="*/ 558800 h 806450"/>
                <a:gd name="connsiteX42" fmla="*/ 127000 w 1314450"/>
                <a:gd name="connsiteY42" fmla="*/ 590550 h 806450"/>
                <a:gd name="connsiteX43" fmla="*/ 31750 w 1314450"/>
                <a:gd name="connsiteY43" fmla="*/ 641350 h 806450"/>
                <a:gd name="connsiteX44" fmla="*/ 0 w 1314450"/>
                <a:gd name="connsiteY44" fmla="*/ 679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14450" h="806450">
                  <a:moveTo>
                    <a:pt x="596900" y="69850"/>
                  </a:moveTo>
                  <a:lnTo>
                    <a:pt x="679450" y="38100"/>
                  </a:lnTo>
                  <a:lnTo>
                    <a:pt x="755650" y="0"/>
                  </a:lnTo>
                  <a:lnTo>
                    <a:pt x="850900" y="63500"/>
                  </a:lnTo>
                  <a:lnTo>
                    <a:pt x="927100" y="82550"/>
                  </a:lnTo>
                  <a:lnTo>
                    <a:pt x="927100" y="82550"/>
                  </a:lnTo>
                  <a:lnTo>
                    <a:pt x="958850" y="165100"/>
                  </a:lnTo>
                  <a:lnTo>
                    <a:pt x="1016000" y="190500"/>
                  </a:lnTo>
                  <a:lnTo>
                    <a:pt x="1060450" y="15240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149350" y="19685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200150" y="190500"/>
                  </a:lnTo>
                  <a:lnTo>
                    <a:pt x="1174750" y="222250"/>
                  </a:lnTo>
                  <a:lnTo>
                    <a:pt x="1244600" y="273050"/>
                  </a:lnTo>
                  <a:lnTo>
                    <a:pt x="1231900" y="330200"/>
                  </a:lnTo>
                  <a:lnTo>
                    <a:pt x="1219200" y="412750"/>
                  </a:lnTo>
                  <a:lnTo>
                    <a:pt x="1257300" y="412750"/>
                  </a:lnTo>
                  <a:lnTo>
                    <a:pt x="1263650" y="463550"/>
                  </a:lnTo>
                  <a:lnTo>
                    <a:pt x="1289050" y="514350"/>
                  </a:lnTo>
                  <a:lnTo>
                    <a:pt x="1314450" y="603250"/>
                  </a:lnTo>
                  <a:lnTo>
                    <a:pt x="1282700" y="654050"/>
                  </a:lnTo>
                  <a:lnTo>
                    <a:pt x="1212850" y="711200"/>
                  </a:lnTo>
                  <a:lnTo>
                    <a:pt x="1200150" y="762000"/>
                  </a:lnTo>
                  <a:lnTo>
                    <a:pt x="1130300" y="762000"/>
                  </a:lnTo>
                  <a:lnTo>
                    <a:pt x="1098550" y="742950"/>
                  </a:lnTo>
                  <a:lnTo>
                    <a:pt x="1041400" y="806450"/>
                  </a:lnTo>
                  <a:lnTo>
                    <a:pt x="977900" y="793750"/>
                  </a:lnTo>
                  <a:lnTo>
                    <a:pt x="908050" y="704850"/>
                  </a:lnTo>
                  <a:lnTo>
                    <a:pt x="825500" y="647700"/>
                  </a:lnTo>
                  <a:lnTo>
                    <a:pt x="723900" y="635000"/>
                  </a:lnTo>
                  <a:lnTo>
                    <a:pt x="685800" y="552450"/>
                  </a:lnTo>
                  <a:lnTo>
                    <a:pt x="641350" y="584200"/>
                  </a:lnTo>
                  <a:lnTo>
                    <a:pt x="615950" y="615950"/>
                  </a:lnTo>
                  <a:lnTo>
                    <a:pt x="546100" y="615950"/>
                  </a:lnTo>
                  <a:lnTo>
                    <a:pt x="482600" y="577850"/>
                  </a:lnTo>
                  <a:lnTo>
                    <a:pt x="393700" y="571500"/>
                  </a:lnTo>
                  <a:lnTo>
                    <a:pt x="393700" y="571500"/>
                  </a:lnTo>
                  <a:lnTo>
                    <a:pt x="311150" y="571500"/>
                  </a:lnTo>
                  <a:lnTo>
                    <a:pt x="215900" y="558800"/>
                  </a:lnTo>
                  <a:lnTo>
                    <a:pt x="127000" y="590550"/>
                  </a:lnTo>
                  <a:lnTo>
                    <a:pt x="31750" y="641350"/>
                  </a:lnTo>
                  <a:lnTo>
                    <a:pt x="0" y="679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Freihandform 48"/>
            <p:cNvSpPr>
              <a:spLocks noChangeAspect="1"/>
            </p:cNvSpPr>
            <p:nvPr/>
          </p:nvSpPr>
          <p:spPr>
            <a:xfrm>
              <a:off x="5997576" y="2200275"/>
              <a:ext cx="730325" cy="653950"/>
            </a:xfrm>
            <a:custGeom>
              <a:avLst/>
              <a:gdLst>
                <a:gd name="connsiteX0" fmla="*/ 546100 w 971550"/>
                <a:gd name="connsiteY0" fmla="*/ 0 h 869950"/>
                <a:gd name="connsiteX1" fmla="*/ 723900 w 971550"/>
                <a:gd name="connsiteY1" fmla="*/ 69850 h 869950"/>
                <a:gd name="connsiteX2" fmla="*/ 857250 w 971550"/>
                <a:gd name="connsiteY2" fmla="*/ 50800 h 869950"/>
                <a:gd name="connsiteX3" fmla="*/ 895350 w 971550"/>
                <a:gd name="connsiteY3" fmla="*/ 95250 h 869950"/>
                <a:gd name="connsiteX4" fmla="*/ 946150 w 971550"/>
                <a:gd name="connsiteY4" fmla="*/ 139700 h 869950"/>
                <a:gd name="connsiteX5" fmla="*/ 914400 w 971550"/>
                <a:gd name="connsiteY5" fmla="*/ 203200 h 869950"/>
                <a:gd name="connsiteX6" fmla="*/ 927100 w 971550"/>
                <a:gd name="connsiteY6" fmla="*/ 323850 h 869950"/>
                <a:gd name="connsiteX7" fmla="*/ 946150 w 971550"/>
                <a:gd name="connsiteY7" fmla="*/ 355600 h 869950"/>
                <a:gd name="connsiteX8" fmla="*/ 889000 w 971550"/>
                <a:gd name="connsiteY8" fmla="*/ 406400 h 869950"/>
                <a:gd name="connsiteX9" fmla="*/ 971550 w 971550"/>
                <a:gd name="connsiteY9" fmla="*/ 527050 h 869950"/>
                <a:gd name="connsiteX10" fmla="*/ 933450 w 971550"/>
                <a:gd name="connsiteY10" fmla="*/ 603250 h 869950"/>
                <a:gd name="connsiteX11" fmla="*/ 857250 w 971550"/>
                <a:gd name="connsiteY11" fmla="*/ 647700 h 869950"/>
                <a:gd name="connsiteX12" fmla="*/ 793750 w 971550"/>
                <a:gd name="connsiteY12" fmla="*/ 711200 h 869950"/>
                <a:gd name="connsiteX13" fmla="*/ 666750 w 971550"/>
                <a:gd name="connsiteY13" fmla="*/ 736600 h 869950"/>
                <a:gd name="connsiteX14" fmla="*/ 590550 w 971550"/>
                <a:gd name="connsiteY14" fmla="*/ 787400 h 869950"/>
                <a:gd name="connsiteX15" fmla="*/ 520700 w 971550"/>
                <a:gd name="connsiteY15" fmla="*/ 812800 h 869950"/>
                <a:gd name="connsiteX16" fmla="*/ 450850 w 971550"/>
                <a:gd name="connsiteY16" fmla="*/ 812800 h 869950"/>
                <a:gd name="connsiteX17" fmla="*/ 438150 w 971550"/>
                <a:gd name="connsiteY17" fmla="*/ 869950 h 869950"/>
                <a:gd name="connsiteX18" fmla="*/ 298450 w 971550"/>
                <a:gd name="connsiteY18" fmla="*/ 806450 h 869950"/>
                <a:gd name="connsiteX19" fmla="*/ 260350 w 971550"/>
                <a:gd name="connsiteY19" fmla="*/ 711200 h 869950"/>
                <a:gd name="connsiteX20" fmla="*/ 209550 w 971550"/>
                <a:gd name="connsiteY20" fmla="*/ 749300 h 869950"/>
                <a:gd name="connsiteX21" fmla="*/ 127000 w 971550"/>
                <a:gd name="connsiteY21" fmla="*/ 742950 h 869950"/>
                <a:gd name="connsiteX22" fmla="*/ 127000 w 971550"/>
                <a:gd name="connsiteY22" fmla="*/ 742950 h 869950"/>
                <a:gd name="connsiteX23" fmla="*/ 76200 w 971550"/>
                <a:gd name="connsiteY23" fmla="*/ 749300 h 869950"/>
                <a:gd name="connsiteX24" fmla="*/ 0 w 971550"/>
                <a:gd name="connsiteY24" fmla="*/ 736600 h 869950"/>
                <a:gd name="connsiteX25" fmla="*/ 31750 w 971550"/>
                <a:gd name="connsiteY25" fmla="*/ 584200 h 869950"/>
                <a:gd name="connsiteX26" fmla="*/ 101600 w 971550"/>
                <a:gd name="connsiteY26" fmla="*/ 514350 h 869950"/>
                <a:gd name="connsiteX27" fmla="*/ 114300 w 971550"/>
                <a:gd name="connsiteY27" fmla="*/ 469900 h 869950"/>
                <a:gd name="connsiteX28" fmla="*/ 76200 w 971550"/>
                <a:gd name="connsiteY28" fmla="*/ 41910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550" h="869950">
                  <a:moveTo>
                    <a:pt x="546100" y="0"/>
                  </a:moveTo>
                  <a:lnTo>
                    <a:pt x="723900" y="69850"/>
                  </a:lnTo>
                  <a:lnTo>
                    <a:pt x="857250" y="50800"/>
                  </a:lnTo>
                  <a:lnTo>
                    <a:pt x="895350" y="95250"/>
                  </a:lnTo>
                  <a:lnTo>
                    <a:pt x="946150" y="139700"/>
                  </a:lnTo>
                  <a:lnTo>
                    <a:pt x="914400" y="203200"/>
                  </a:lnTo>
                  <a:lnTo>
                    <a:pt x="927100" y="323850"/>
                  </a:lnTo>
                  <a:lnTo>
                    <a:pt x="946150" y="355600"/>
                  </a:lnTo>
                  <a:lnTo>
                    <a:pt x="889000" y="406400"/>
                  </a:lnTo>
                  <a:lnTo>
                    <a:pt x="971550" y="527050"/>
                  </a:lnTo>
                  <a:lnTo>
                    <a:pt x="933450" y="603250"/>
                  </a:lnTo>
                  <a:lnTo>
                    <a:pt x="857250" y="647700"/>
                  </a:lnTo>
                  <a:lnTo>
                    <a:pt x="793750" y="711200"/>
                  </a:lnTo>
                  <a:lnTo>
                    <a:pt x="666750" y="736600"/>
                  </a:lnTo>
                  <a:lnTo>
                    <a:pt x="590550" y="787400"/>
                  </a:lnTo>
                  <a:lnTo>
                    <a:pt x="520700" y="812800"/>
                  </a:lnTo>
                  <a:lnTo>
                    <a:pt x="450850" y="812800"/>
                  </a:lnTo>
                  <a:lnTo>
                    <a:pt x="438150" y="869950"/>
                  </a:lnTo>
                  <a:lnTo>
                    <a:pt x="298450" y="806450"/>
                  </a:lnTo>
                  <a:lnTo>
                    <a:pt x="260350" y="711200"/>
                  </a:lnTo>
                  <a:lnTo>
                    <a:pt x="209550" y="749300"/>
                  </a:lnTo>
                  <a:lnTo>
                    <a:pt x="127000" y="742950"/>
                  </a:lnTo>
                  <a:lnTo>
                    <a:pt x="127000" y="742950"/>
                  </a:lnTo>
                  <a:lnTo>
                    <a:pt x="76200" y="749300"/>
                  </a:lnTo>
                  <a:lnTo>
                    <a:pt x="0" y="736600"/>
                  </a:lnTo>
                  <a:lnTo>
                    <a:pt x="31750" y="584200"/>
                  </a:lnTo>
                  <a:lnTo>
                    <a:pt x="101600" y="514350"/>
                  </a:lnTo>
                  <a:lnTo>
                    <a:pt x="114300" y="469900"/>
                  </a:lnTo>
                  <a:lnTo>
                    <a:pt x="76200" y="419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6705600" y="2076450"/>
              <a:ext cx="736600" cy="577850"/>
            </a:xfrm>
            <a:custGeom>
              <a:avLst/>
              <a:gdLst>
                <a:gd name="connsiteX0" fmla="*/ 0 w 736600"/>
                <a:gd name="connsiteY0" fmla="*/ 406400 h 577850"/>
                <a:gd name="connsiteX1" fmla="*/ 69850 w 736600"/>
                <a:gd name="connsiteY1" fmla="*/ 438150 h 577850"/>
                <a:gd name="connsiteX2" fmla="*/ 139700 w 736600"/>
                <a:gd name="connsiteY2" fmla="*/ 488950 h 577850"/>
                <a:gd name="connsiteX3" fmla="*/ 158750 w 736600"/>
                <a:gd name="connsiteY3" fmla="*/ 577850 h 577850"/>
                <a:gd name="connsiteX4" fmla="*/ 234950 w 736600"/>
                <a:gd name="connsiteY4" fmla="*/ 552450 h 577850"/>
                <a:gd name="connsiteX5" fmla="*/ 311150 w 736600"/>
                <a:gd name="connsiteY5" fmla="*/ 571500 h 577850"/>
                <a:gd name="connsiteX6" fmla="*/ 361950 w 736600"/>
                <a:gd name="connsiteY6" fmla="*/ 539750 h 577850"/>
                <a:gd name="connsiteX7" fmla="*/ 361950 w 736600"/>
                <a:gd name="connsiteY7" fmla="*/ 539750 h 577850"/>
                <a:gd name="connsiteX8" fmla="*/ 387350 w 736600"/>
                <a:gd name="connsiteY8" fmla="*/ 501650 h 577850"/>
                <a:gd name="connsiteX9" fmla="*/ 438150 w 736600"/>
                <a:gd name="connsiteY9" fmla="*/ 495300 h 577850"/>
                <a:gd name="connsiteX10" fmla="*/ 508000 w 736600"/>
                <a:gd name="connsiteY10" fmla="*/ 444500 h 577850"/>
                <a:gd name="connsiteX11" fmla="*/ 539750 w 736600"/>
                <a:gd name="connsiteY11" fmla="*/ 501650 h 577850"/>
                <a:gd name="connsiteX12" fmla="*/ 565150 w 736600"/>
                <a:gd name="connsiteY12" fmla="*/ 469900 h 577850"/>
                <a:gd name="connsiteX13" fmla="*/ 533400 w 736600"/>
                <a:gd name="connsiteY13" fmla="*/ 412750 h 577850"/>
                <a:gd name="connsiteX14" fmla="*/ 558800 w 736600"/>
                <a:gd name="connsiteY14" fmla="*/ 279400 h 577850"/>
                <a:gd name="connsiteX15" fmla="*/ 628650 w 736600"/>
                <a:gd name="connsiteY15" fmla="*/ 196850 h 577850"/>
                <a:gd name="connsiteX16" fmla="*/ 736600 w 736600"/>
                <a:gd name="connsiteY16" fmla="*/ 158750 h 577850"/>
                <a:gd name="connsiteX17" fmla="*/ 736600 w 736600"/>
                <a:gd name="connsiteY17" fmla="*/ 114300 h 577850"/>
                <a:gd name="connsiteX18" fmla="*/ 685800 w 736600"/>
                <a:gd name="connsiteY18" fmla="*/ 95250 h 577850"/>
                <a:gd name="connsiteX19" fmla="*/ 717550 w 736600"/>
                <a:gd name="connsiteY19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6600" h="577850">
                  <a:moveTo>
                    <a:pt x="0" y="406400"/>
                  </a:moveTo>
                  <a:lnTo>
                    <a:pt x="69850" y="438150"/>
                  </a:lnTo>
                  <a:cubicBezTo>
                    <a:pt x="142832" y="504498"/>
                    <a:pt x="139700" y="533117"/>
                    <a:pt x="139700" y="488950"/>
                  </a:cubicBezTo>
                  <a:lnTo>
                    <a:pt x="158750" y="577850"/>
                  </a:lnTo>
                  <a:lnTo>
                    <a:pt x="234950" y="552450"/>
                  </a:lnTo>
                  <a:lnTo>
                    <a:pt x="311150" y="571500"/>
                  </a:lnTo>
                  <a:lnTo>
                    <a:pt x="361950" y="539750"/>
                  </a:lnTo>
                  <a:lnTo>
                    <a:pt x="361950" y="539750"/>
                  </a:lnTo>
                  <a:lnTo>
                    <a:pt x="387350" y="501650"/>
                  </a:lnTo>
                  <a:lnTo>
                    <a:pt x="438150" y="495300"/>
                  </a:lnTo>
                  <a:lnTo>
                    <a:pt x="508000" y="444500"/>
                  </a:lnTo>
                  <a:lnTo>
                    <a:pt x="539750" y="501650"/>
                  </a:lnTo>
                  <a:cubicBezTo>
                    <a:pt x="570830" y="486110"/>
                    <a:pt x="565150" y="498416"/>
                    <a:pt x="565150" y="469900"/>
                  </a:cubicBezTo>
                  <a:lnTo>
                    <a:pt x="533400" y="412750"/>
                  </a:lnTo>
                  <a:lnTo>
                    <a:pt x="558800" y="279400"/>
                  </a:lnTo>
                  <a:lnTo>
                    <a:pt x="628650" y="196850"/>
                  </a:lnTo>
                  <a:lnTo>
                    <a:pt x="736600" y="158750"/>
                  </a:lnTo>
                  <a:lnTo>
                    <a:pt x="736600" y="114300"/>
                  </a:lnTo>
                  <a:lnTo>
                    <a:pt x="685800" y="95250"/>
                  </a:lnTo>
                  <a:lnTo>
                    <a:pt x="7175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7442200" y="1930400"/>
              <a:ext cx="368300" cy="2209800"/>
            </a:xfrm>
            <a:custGeom>
              <a:avLst/>
              <a:gdLst>
                <a:gd name="connsiteX0" fmla="*/ 254000 w 368300"/>
                <a:gd name="connsiteY0" fmla="*/ 0 h 2209800"/>
                <a:gd name="connsiteX1" fmla="*/ 298450 w 368300"/>
                <a:gd name="connsiteY1" fmla="*/ 31750 h 2209800"/>
                <a:gd name="connsiteX2" fmla="*/ 349250 w 368300"/>
                <a:gd name="connsiteY2" fmla="*/ 19050 h 2209800"/>
                <a:gd name="connsiteX3" fmla="*/ 368300 w 368300"/>
                <a:gd name="connsiteY3" fmla="*/ 63500 h 2209800"/>
                <a:gd name="connsiteX4" fmla="*/ 368300 w 368300"/>
                <a:gd name="connsiteY4" fmla="*/ 63500 h 2209800"/>
                <a:gd name="connsiteX5" fmla="*/ 355600 w 368300"/>
                <a:gd name="connsiteY5" fmla="*/ 177800 h 2209800"/>
                <a:gd name="connsiteX6" fmla="*/ 260350 w 368300"/>
                <a:gd name="connsiteY6" fmla="*/ 260350 h 2209800"/>
                <a:gd name="connsiteX7" fmla="*/ 222250 w 368300"/>
                <a:gd name="connsiteY7" fmla="*/ 330200 h 2209800"/>
                <a:gd name="connsiteX8" fmla="*/ 158750 w 368300"/>
                <a:gd name="connsiteY8" fmla="*/ 412750 h 2209800"/>
                <a:gd name="connsiteX9" fmla="*/ 127000 w 368300"/>
                <a:gd name="connsiteY9" fmla="*/ 501650 h 2209800"/>
                <a:gd name="connsiteX10" fmla="*/ 88900 w 368300"/>
                <a:gd name="connsiteY10" fmla="*/ 558800 h 2209800"/>
                <a:gd name="connsiteX11" fmla="*/ 57150 w 368300"/>
                <a:gd name="connsiteY11" fmla="*/ 609600 h 2209800"/>
                <a:gd name="connsiteX12" fmla="*/ 0 w 368300"/>
                <a:gd name="connsiteY12" fmla="*/ 679450 h 2209800"/>
                <a:gd name="connsiteX13" fmla="*/ 12700 w 368300"/>
                <a:gd name="connsiteY13" fmla="*/ 749300 h 2209800"/>
                <a:gd name="connsiteX14" fmla="*/ 50800 w 368300"/>
                <a:gd name="connsiteY14" fmla="*/ 895350 h 2209800"/>
                <a:gd name="connsiteX15" fmla="*/ 107950 w 368300"/>
                <a:gd name="connsiteY15" fmla="*/ 920750 h 2209800"/>
                <a:gd name="connsiteX16" fmla="*/ 120650 w 368300"/>
                <a:gd name="connsiteY16" fmla="*/ 996950 h 2209800"/>
                <a:gd name="connsiteX17" fmla="*/ 107950 w 368300"/>
                <a:gd name="connsiteY17" fmla="*/ 1111250 h 2209800"/>
                <a:gd name="connsiteX18" fmla="*/ 127000 w 368300"/>
                <a:gd name="connsiteY18" fmla="*/ 1181100 h 2209800"/>
                <a:gd name="connsiteX19" fmla="*/ 88900 w 368300"/>
                <a:gd name="connsiteY19" fmla="*/ 1301750 h 2209800"/>
                <a:gd name="connsiteX20" fmla="*/ 88900 w 368300"/>
                <a:gd name="connsiteY20" fmla="*/ 1441450 h 2209800"/>
                <a:gd name="connsiteX21" fmla="*/ 120650 w 368300"/>
                <a:gd name="connsiteY21" fmla="*/ 1479550 h 2209800"/>
                <a:gd name="connsiteX22" fmla="*/ 107950 w 368300"/>
                <a:gd name="connsiteY22" fmla="*/ 1555750 h 2209800"/>
                <a:gd name="connsiteX23" fmla="*/ 76200 w 368300"/>
                <a:gd name="connsiteY23" fmla="*/ 1600200 h 2209800"/>
                <a:gd name="connsiteX24" fmla="*/ 63500 w 368300"/>
                <a:gd name="connsiteY24" fmla="*/ 1682750 h 2209800"/>
                <a:gd name="connsiteX25" fmla="*/ 82550 w 368300"/>
                <a:gd name="connsiteY25" fmla="*/ 1803400 h 2209800"/>
                <a:gd name="connsiteX26" fmla="*/ 133350 w 368300"/>
                <a:gd name="connsiteY26" fmla="*/ 1873250 h 2209800"/>
                <a:gd name="connsiteX27" fmla="*/ 203200 w 368300"/>
                <a:gd name="connsiteY27" fmla="*/ 1962150 h 2209800"/>
                <a:gd name="connsiteX28" fmla="*/ 241300 w 368300"/>
                <a:gd name="connsiteY28" fmla="*/ 2082800 h 2209800"/>
                <a:gd name="connsiteX29" fmla="*/ 279400 w 368300"/>
                <a:gd name="connsiteY29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300" h="2209800">
                  <a:moveTo>
                    <a:pt x="254000" y="0"/>
                  </a:moveTo>
                  <a:lnTo>
                    <a:pt x="298450" y="31750"/>
                  </a:lnTo>
                  <a:lnTo>
                    <a:pt x="349250" y="19050"/>
                  </a:lnTo>
                  <a:lnTo>
                    <a:pt x="368300" y="63500"/>
                  </a:lnTo>
                  <a:lnTo>
                    <a:pt x="368300" y="63500"/>
                  </a:lnTo>
                  <a:lnTo>
                    <a:pt x="355600" y="177800"/>
                  </a:lnTo>
                  <a:lnTo>
                    <a:pt x="260350" y="260350"/>
                  </a:lnTo>
                  <a:lnTo>
                    <a:pt x="222250" y="330200"/>
                  </a:lnTo>
                  <a:lnTo>
                    <a:pt x="158750" y="412750"/>
                  </a:lnTo>
                  <a:lnTo>
                    <a:pt x="127000" y="501650"/>
                  </a:lnTo>
                  <a:lnTo>
                    <a:pt x="88900" y="558800"/>
                  </a:lnTo>
                  <a:lnTo>
                    <a:pt x="57150" y="609600"/>
                  </a:lnTo>
                  <a:lnTo>
                    <a:pt x="0" y="679450"/>
                  </a:lnTo>
                  <a:lnTo>
                    <a:pt x="12700" y="749300"/>
                  </a:lnTo>
                  <a:lnTo>
                    <a:pt x="50800" y="895350"/>
                  </a:lnTo>
                  <a:lnTo>
                    <a:pt x="107950" y="920750"/>
                  </a:lnTo>
                  <a:lnTo>
                    <a:pt x="120650" y="996950"/>
                  </a:lnTo>
                  <a:lnTo>
                    <a:pt x="107950" y="1111250"/>
                  </a:lnTo>
                  <a:lnTo>
                    <a:pt x="127000" y="1181100"/>
                  </a:lnTo>
                  <a:lnTo>
                    <a:pt x="88900" y="1301750"/>
                  </a:lnTo>
                  <a:lnTo>
                    <a:pt x="88900" y="1441450"/>
                  </a:lnTo>
                  <a:lnTo>
                    <a:pt x="120650" y="1479550"/>
                  </a:lnTo>
                  <a:lnTo>
                    <a:pt x="107950" y="1555750"/>
                  </a:lnTo>
                  <a:lnTo>
                    <a:pt x="76200" y="1600200"/>
                  </a:lnTo>
                  <a:cubicBezTo>
                    <a:pt x="62712" y="1708101"/>
                    <a:pt x="63500" y="1735930"/>
                    <a:pt x="63500" y="1682750"/>
                  </a:cubicBezTo>
                  <a:lnTo>
                    <a:pt x="82550" y="1803400"/>
                  </a:lnTo>
                  <a:lnTo>
                    <a:pt x="133350" y="1873250"/>
                  </a:lnTo>
                  <a:lnTo>
                    <a:pt x="203200" y="1962150"/>
                  </a:lnTo>
                  <a:lnTo>
                    <a:pt x="241300" y="2082800"/>
                  </a:lnTo>
                  <a:lnTo>
                    <a:pt x="279400" y="2209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7550150" y="1098550"/>
              <a:ext cx="82550" cy="361950"/>
            </a:xfrm>
            <a:custGeom>
              <a:avLst/>
              <a:gdLst>
                <a:gd name="connsiteX0" fmla="*/ 0 w 82550"/>
                <a:gd name="connsiteY0" fmla="*/ 361950 h 361950"/>
                <a:gd name="connsiteX1" fmla="*/ 25400 w 82550"/>
                <a:gd name="connsiteY1" fmla="*/ 266700 h 361950"/>
                <a:gd name="connsiteX2" fmla="*/ 82550 w 82550"/>
                <a:gd name="connsiteY2" fmla="*/ 247650 h 361950"/>
                <a:gd name="connsiteX3" fmla="*/ 50800 w 82550"/>
                <a:gd name="connsiteY3" fmla="*/ 203200 h 361950"/>
                <a:gd name="connsiteX4" fmla="*/ 19050 w 82550"/>
                <a:gd name="connsiteY4" fmla="*/ 101600 h 361950"/>
                <a:gd name="connsiteX5" fmla="*/ 31750 w 82550"/>
                <a:gd name="connsiteY5" fmla="*/ 63500 h 361950"/>
                <a:gd name="connsiteX6" fmla="*/ 12700 w 82550"/>
                <a:gd name="connsiteY6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361950">
                  <a:moveTo>
                    <a:pt x="0" y="361950"/>
                  </a:moveTo>
                  <a:lnTo>
                    <a:pt x="25400" y="266700"/>
                  </a:lnTo>
                  <a:lnTo>
                    <a:pt x="82550" y="247650"/>
                  </a:lnTo>
                  <a:lnTo>
                    <a:pt x="50800" y="203200"/>
                  </a:lnTo>
                  <a:lnTo>
                    <a:pt x="19050" y="101600"/>
                  </a:lnTo>
                  <a:lnTo>
                    <a:pt x="31750" y="63500"/>
                  </a:lnTo>
                  <a:lnTo>
                    <a:pt x="127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ung 30"/>
            <p:cNvGrpSpPr/>
            <p:nvPr/>
          </p:nvGrpSpPr>
          <p:grpSpPr>
            <a:xfrm>
              <a:off x="4473771" y="3044051"/>
              <a:ext cx="1043124" cy="276999"/>
              <a:chOff x="3627107" y="4678119"/>
              <a:chExt cx="1043124" cy="276999"/>
            </a:xfrm>
          </p:grpSpPr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8" name="Gruppierung 30"/>
            <p:cNvGrpSpPr/>
            <p:nvPr/>
          </p:nvGrpSpPr>
          <p:grpSpPr>
            <a:xfrm>
              <a:off x="2026043" y="3347650"/>
              <a:ext cx="1043124" cy="276999"/>
              <a:chOff x="3627107" y="4678119"/>
              <a:chExt cx="1043124" cy="276999"/>
            </a:xfrm>
          </p:grpSpPr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7" name="Textfeld 10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9" name="Gruppierung 30"/>
            <p:cNvGrpSpPr/>
            <p:nvPr/>
          </p:nvGrpSpPr>
          <p:grpSpPr>
            <a:xfrm>
              <a:off x="2458705" y="4094833"/>
              <a:ext cx="1043124" cy="276999"/>
              <a:chOff x="3627107" y="4678119"/>
              <a:chExt cx="1043124" cy="276999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0" name="Gruppierung 30"/>
            <p:cNvGrpSpPr/>
            <p:nvPr/>
          </p:nvGrpSpPr>
          <p:grpSpPr>
            <a:xfrm>
              <a:off x="4159250" y="4041632"/>
              <a:ext cx="1043124" cy="315400"/>
              <a:chOff x="3627107" y="4436819"/>
              <a:chExt cx="1043124" cy="31540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1" name="Gruppierung 180"/>
            <p:cNvGrpSpPr/>
            <p:nvPr/>
          </p:nvGrpSpPr>
          <p:grpSpPr>
            <a:xfrm>
              <a:off x="5883276" y="3119050"/>
              <a:ext cx="1043124" cy="276999"/>
              <a:chOff x="3627107" y="4678119"/>
              <a:chExt cx="1043124" cy="276999"/>
            </a:xfrm>
          </p:grpSpPr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2" name="Gruppierung 30"/>
            <p:cNvGrpSpPr/>
            <p:nvPr/>
          </p:nvGrpSpPr>
          <p:grpSpPr>
            <a:xfrm>
              <a:off x="4324350" y="2045900"/>
              <a:ext cx="1043124" cy="276999"/>
              <a:chOff x="3627107" y="4678119"/>
              <a:chExt cx="1043124" cy="276999"/>
            </a:xfrm>
          </p:grpSpPr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9" name="Textfeld 9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3" name="Gruppierung 30"/>
            <p:cNvGrpSpPr/>
            <p:nvPr/>
          </p:nvGrpSpPr>
          <p:grpSpPr>
            <a:xfrm>
              <a:off x="5015638" y="4258733"/>
              <a:ext cx="1043124" cy="276999"/>
              <a:chOff x="3627107" y="4678119"/>
              <a:chExt cx="1043124" cy="276999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4" name="Gruppierung 30"/>
            <p:cNvGrpSpPr/>
            <p:nvPr/>
          </p:nvGrpSpPr>
          <p:grpSpPr>
            <a:xfrm>
              <a:off x="6793638" y="5016500"/>
              <a:ext cx="1043124" cy="315400"/>
              <a:chOff x="3627107" y="4436819"/>
              <a:chExt cx="1043124" cy="315400"/>
            </a:xfrm>
          </p:grpSpPr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Bukarest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30"/>
            <p:cNvGrpSpPr/>
            <p:nvPr/>
          </p:nvGrpSpPr>
          <p:grpSpPr>
            <a:xfrm>
              <a:off x="3628829" y="3739233"/>
              <a:ext cx="1043124" cy="276999"/>
              <a:chOff x="3627107" y="4678119"/>
              <a:chExt cx="1043124" cy="276999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0"/>
            <p:cNvGrpSpPr/>
            <p:nvPr/>
          </p:nvGrpSpPr>
          <p:grpSpPr>
            <a:xfrm>
              <a:off x="3859938" y="2726551"/>
              <a:ext cx="1043124" cy="276999"/>
              <a:chOff x="3627107" y="4678119"/>
              <a:chExt cx="1043124" cy="276999"/>
            </a:xfrm>
          </p:grpSpPr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Hamburg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30"/>
            <p:cNvGrpSpPr/>
            <p:nvPr/>
          </p:nvGrpSpPr>
          <p:grpSpPr>
            <a:xfrm>
              <a:off x="6430238" y="1404400"/>
              <a:ext cx="1043124" cy="315400"/>
              <a:chOff x="3627107" y="4436819"/>
              <a:chExt cx="1043124" cy="315400"/>
            </a:xfrm>
          </p:grpSpPr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Riga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30"/>
            <p:cNvGrpSpPr/>
            <p:nvPr/>
          </p:nvGrpSpPr>
          <p:grpSpPr>
            <a:xfrm>
              <a:off x="5510076" y="4460101"/>
              <a:ext cx="1043124" cy="276999"/>
              <a:chOff x="3627107" y="4678119"/>
              <a:chExt cx="1043124" cy="276999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Budapest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9" name="Gruppierung 30"/>
            <p:cNvGrpSpPr/>
            <p:nvPr/>
          </p:nvGrpSpPr>
          <p:grpSpPr>
            <a:xfrm>
              <a:off x="4337014" y="5643033"/>
              <a:ext cx="1043124" cy="315400"/>
              <a:chOff x="3627107" y="4436819"/>
              <a:chExt cx="1043124" cy="315400"/>
            </a:xfrm>
          </p:grpSpPr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3627107" y="44368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66" name="Bild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901" y="3421750"/>
              <a:ext cx="230400" cy="144000"/>
            </a:xfrm>
            <a:prstGeom prst="rect">
              <a:avLst/>
            </a:prstGeom>
          </p:spPr>
        </p:pic>
        <p:pic>
          <p:nvPicPr>
            <p:cNvPr id="67" name="Bild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5076" y="3406733"/>
              <a:ext cx="216000" cy="144000"/>
            </a:xfrm>
            <a:prstGeom prst="rect">
              <a:avLst/>
            </a:prstGeom>
          </p:spPr>
        </p:pic>
        <p:pic>
          <p:nvPicPr>
            <p:cNvPr id="68" name="Bild 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2233" y="2593725"/>
              <a:ext cx="288000" cy="144000"/>
            </a:xfrm>
            <a:prstGeom prst="rect">
              <a:avLst/>
            </a:prstGeom>
          </p:spPr>
        </p:pic>
        <p:pic>
          <p:nvPicPr>
            <p:cNvPr id="69" name="Bild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450" y="2494225"/>
              <a:ext cx="216000" cy="144000"/>
            </a:xfrm>
            <a:prstGeom prst="rect">
              <a:avLst/>
            </a:prstGeom>
          </p:spPr>
        </p:pic>
        <p:pic>
          <p:nvPicPr>
            <p:cNvPr id="70" name="Bild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8131" y="4605800"/>
              <a:ext cx="216000" cy="144000"/>
            </a:xfrm>
            <a:prstGeom prst="rect">
              <a:avLst/>
            </a:prstGeom>
          </p:spPr>
        </p:pic>
        <p:pic>
          <p:nvPicPr>
            <p:cNvPr id="71" name="Bild 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4342" y="5003800"/>
              <a:ext cx="216000" cy="144000"/>
            </a:xfrm>
            <a:prstGeom prst="rect">
              <a:avLst/>
            </a:prstGeom>
          </p:spPr>
        </p:pic>
        <p:pic>
          <p:nvPicPr>
            <p:cNvPr id="72" name="Bild 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8305" y="2936969"/>
              <a:ext cx="288000" cy="144000"/>
            </a:xfrm>
            <a:prstGeom prst="rect">
              <a:avLst/>
            </a:prstGeom>
          </p:spPr>
        </p:pic>
        <p:pic>
          <p:nvPicPr>
            <p:cNvPr id="73" name="Bild 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1952" y="1796001"/>
              <a:ext cx="190287" cy="144000"/>
            </a:xfrm>
            <a:prstGeom prst="rect">
              <a:avLst/>
            </a:prstGeom>
          </p:spPr>
        </p:pic>
        <p:pic>
          <p:nvPicPr>
            <p:cNvPr id="74" name="Bild 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3638" y="1524900"/>
              <a:ext cx="230400" cy="144000"/>
            </a:xfrm>
            <a:prstGeom prst="rect">
              <a:avLst/>
            </a:prstGeom>
          </p:spPr>
        </p:pic>
        <p:pic>
          <p:nvPicPr>
            <p:cNvPr id="75" name="Bild 7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16400" y="5206933"/>
              <a:ext cx="216000" cy="144000"/>
            </a:xfrm>
            <a:prstGeom prst="rect">
              <a:avLst/>
            </a:prstGeom>
          </p:spPr>
        </p:pic>
        <p:pic>
          <p:nvPicPr>
            <p:cNvPr id="76" name="Bild 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7998" y="4453401"/>
              <a:ext cx="216000" cy="144000"/>
            </a:xfrm>
            <a:prstGeom prst="rect">
              <a:avLst/>
            </a:prstGeom>
          </p:spPr>
        </p:pic>
        <p:pic>
          <p:nvPicPr>
            <p:cNvPr id="77" name="Bild 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65577" y="3877601"/>
              <a:ext cx="216000" cy="144000"/>
            </a:xfrm>
            <a:prstGeom prst="rect">
              <a:avLst/>
            </a:prstGeom>
          </p:spPr>
        </p:pic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59202" y="4346432"/>
              <a:ext cx="288000" cy="144000"/>
            </a:xfrm>
            <a:prstGeom prst="rect">
              <a:avLst/>
            </a:prstGeom>
          </p:spPr>
        </p:pic>
        <p:pic>
          <p:nvPicPr>
            <p:cNvPr id="79" name="Bild 7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93638" y="4767800"/>
              <a:ext cx="216000" cy="144000"/>
            </a:xfrm>
            <a:prstGeom prst="rect">
              <a:avLst/>
            </a:prstGeom>
          </p:spPr>
        </p:pic>
        <p:pic>
          <p:nvPicPr>
            <p:cNvPr id="80" name="Bild 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93638" y="2048000"/>
              <a:ext cx="216000" cy="144000"/>
            </a:xfrm>
            <a:prstGeom prst="rect">
              <a:avLst/>
            </a:prstGeom>
          </p:spPr>
        </p:pic>
        <p:pic>
          <p:nvPicPr>
            <p:cNvPr id="81" name="Bild 8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18150" y="1611800"/>
              <a:ext cx="288000" cy="144000"/>
            </a:xfrm>
            <a:prstGeom prst="rect">
              <a:avLst/>
            </a:prstGeom>
          </p:spPr>
        </p:pic>
        <p:pic>
          <p:nvPicPr>
            <p:cNvPr id="82" name="Bild 8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79651" y="3078751"/>
              <a:ext cx="216000" cy="144000"/>
            </a:xfrm>
            <a:prstGeom prst="rect">
              <a:avLst/>
            </a:prstGeom>
          </p:spPr>
        </p:pic>
        <p:pic>
          <p:nvPicPr>
            <p:cNvPr id="83" name="Bild 8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35675" y="3525333"/>
              <a:ext cx="166154" cy="1440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Der Putsch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20" name="Gruppierung 18"/>
          <p:cNvGrpSpPr/>
          <p:nvPr/>
        </p:nvGrpSpPr>
        <p:grpSpPr>
          <a:xfrm>
            <a:off x="3341010" y="881182"/>
            <a:ext cx="3382334" cy="3213651"/>
            <a:chOff x="4711698" y="-10433064"/>
            <a:chExt cx="2571805" cy="5392066"/>
          </a:xfrm>
        </p:grpSpPr>
        <p:sp>
          <p:nvSpPr>
            <p:cNvPr id="6" name="Textfeld 5"/>
            <p:cNvSpPr txBox="1"/>
            <p:nvPr/>
          </p:nvSpPr>
          <p:spPr>
            <a:xfrm>
              <a:off x="4711698" y="-10433064"/>
              <a:ext cx="2571805" cy="87789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Nov. 1923 – 22:00 h: Die SA unter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Röhm</a:t>
              </a:r>
              <a:r>
                <a:rPr lang="de-DE" sz="1400" dirty="0" smtClean="0">
                  <a:solidFill>
                    <a:srgbClr val="660032"/>
                  </a:solidFill>
                </a:rPr>
                <a:t> besetzt das Wehrkreiskommando VII</a:t>
              </a:r>
            </a:p>
          </p:txBody>
        </p:sp>
        <p:cxnSp>
          <p:nvCxnSpPr>
            <p:cNvPr id="7" name="Gerade Verbindung mit Pfeil 6"/>
            <p:cNvCxnSpPr>
              <a:stCxn id="6" idx="2"/>
            </p:cNvCxnSpPr>
            <p:nvPr/>
          </p:nvCxnSpPr>
          <p:spPr>
            <a:xfrm rot="5400000">
              <a:off x="3614339" y="-7424261"/>
              <a:ext cx="4514178" cy="25234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1" name="Gruppierung 18"/>
          <p:cNvGrpSpPr/>
          <p:nvPr/>
        </p:nvGrpSpPr>
        <p:grpSpPr>
          <a:xfrm>
            <a:off x="191713" y="1639618"/>
            <a:ext cx="4279364" cy="2645415"/>
            <a:chOff x="5033273" y="-13777964"/>
            <a:chExt cx="3253874" cy="4438642"/>
          </a:xfrm>
        </p:grpSpPr>
        <p:sp>
          <p:nvSpPr>
            <p:cNvPr id="121" name="Textfeld 120"/>
            <p:cNvSpPr txBox="1"/>
            <p:nvPr/>
          </p:nvSpPr>
          <p:spPr>
            <a:xfrm>
              <a:off x="5033273" y="-13777964"/>
              <a:ext cx="2942414" cy="160086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Nov. 1923 – nach 22:00 h: Der stellvertretende Ministerpräsident Franz Matt ruft die Bevölkerung zum Widerstand gegen den „Preußen Ludendorff“ auf &amp; setzt sich nach Regensburg ab</a:t>
              </a:r>
            </a:p>
          </p:txBody>
        </p:sp>
        <p:cxnSp>
          <p:nvCxnSpPr>
            <p:cNvPr id="122" name="Gerade Verbindung mit Pfeil 121"/>
            <p:cNvCxnSpPr>
              <a:endCxn id="121" idx="2"/>
            </p:cNvCxnSpPr>
            <p:nvPr/>
          </p:nvCxnSpPr>
          <p:spPr>
            <a:xfrm rot="10800000">
              <a:off x="6504479" y="-12177104"/>
              <a:ext cx="1782668" cy="283778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" name="Gruppierung 18"/>
          <p:cNvGrpSpPr/>
          <p:nvPr/>
        </p:nvGrpSpPr>
        <p:grpSpPr>
          <a:xfrm>
            <a:off x="1423216" y="4432299"/>
            <a:ext cx="3409134" cy="1822775"/>
            <a:chOff x="5117292" y="-12613527"/>
            <a:chExt cx="2592183" cy="3058362"/>
          </a:xfrm>
        </p:grpSpPr>
        <p:sp>
          <p:nvSpPr>
            <p:cNvPr id="124" name="Textfeld 123"/>
            <p:cNvSpPr txBox="1"/>
            <p:nvPr/>
          </p:nvSpPr>
          <p:spPr>
            <a:xfrm>
              <a:off x="5117292" y="-10433056"/>
              <a:ext cx="2592183" cy="87789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Nov. 1923 – 02:55 h: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Kahr</a:t>
              </a:r>
              <a:r>
                <a:rPr lang="de-DE" sz="1400" dirty="0" smtClean="0">
                  <a:solidFill>
                    <a:srgbClr val="660032"/>
                  </a:solidFill>
                </a:rPr>
                <a:t> widerruft seine Unterstützung für den Putsch im Radio</a:t>
              </a:r>
            </a:p>
          </p:txBody>
        </p:sp>
        <p:cxnSp>
          <p:nvCxnSpPr>
            <p:cNvPr id="125" name="Gerade Verbindung mit Pfeil 124"/>
            <p:cNvCxnSpPr>
              <a:endCxn id="124" idx="0"/>
            </p:cNvCxnSpPr>
            <p:nvPr/>
          </p:nvCxnSpPr>
          <p:spPr>
            <a:xfrm rot="10800000" flipV="1">
              <a:off x="6413384" y="-12613527"/>
              <a:ext cx="1078167" cy="218047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4" name="Gruppierung 18"/>
          <p:cNvGrpSpPr/>
          <p:nvPr/>
        </p:nvGrpSpPr>
        <p:grpSpPr>
          <a:xfrm>
            <a:off x="4784209" y="2970996"/>
            <a:ext cx="4092540" cy="1314035"/>
            <a:chOff x="5208625" y="-10433057"/>
            <a:chExt cx="3111825" cy="2204769"/>
          </a:xfrm>
        </p:grpSpPr>
        <p:sp>
          <p:nvSpPr>
            <p:cNvPr id="133" name="Textfeld 132"/>
            <p:cNvSpPr txBox="1"/>
            <p:nvPr/>
          </p:nvSpPr>
          <p:spPr>
            <a:xfrm>
              <a:off x="5540176" y="-10433057"/>
              <a:ext cx="2780274" cy="123937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Nov. 1923 – 12:00 h: Die Putschisten marschieren unter der Führung von Ludendorff &amp; Hitler vom Bürgerbräukeller zum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Odeonsplatz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36" name="Gerade Verbindung mit Pfeil 135"/>
            <p:cNvCxnSpPr>
              <a:stCxn id="133" idx="2"/>
            </p:cNvCxnSpPr>
            <p:nvPr/>
          </p:nvCxnSpPr>
          <p:spPr>
            <a:xfrm rot="5400000">
              <a:off x="5586773" y="-9571828"/>
              <a:ext cx="965392" cy="172168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6" name="Gruppierung 18"/>
          <p:cNvGrpSpPr/>
          <p:nvPr/>
        </p:nvGrpSpPr>
        <p:grpSpPr>
          <a:xfrm>
            <a:off x="4832350" y="4438649"/>
            <a:ext cx="4120953" cy="1031901"/>
            <a:chOff x="4926280" y="-10925068"/>
            <a:chExt cx="3133425" cy="1731386"/>
          </a:xfrm>
        </p:grpSpPr>
        <p:sp>
          <p:nvSpPr>
            <p:cNvPr id="138" name="Textfeld 137"/>
            <p:cNvSpPr txBox="1"/>
            <p:nvPr/>
          </p:nvSpPr>
          <p:spPr>
            <a:xfrm>
              <a:off x="5620091" y="-10433058"/>
              <a:ext cx="2439614" cy="123937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Nov. 1923 – 12:45 h: Die bayrische Polizei beendet den Marsch &amp; damit den Putsch mit Gewalt vor dem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Odeonsplatz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39" name="Gerade Verbindung mit Pfeil 138"/>
            <p:cNvCxnSpPr>
              <a:endCxn id="138" idx="1"/>
            </p:cNvCxnSpPr>
            <p:nvPr/>
          </p:nvCxnSpPr>
          <p:spPr>
            <a:xfrm>
              <a:off x="4926280" y="-10925068"/>
              <a:ext cx="693812" cy="111170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41" name="Gruppierung 140"/>
          <p:cNvGrpSpPr/>
          <p:nvPr/>
        </p:nvGrpSpPr>
        <p:grpSpPr>
          <a:xfrm>
            <a:off x="242511" y="2666910"/>
            <a:ext cx="2173794" cy="2813145"/>
            <a:chOff x="242511" y="2666910"/>
            <a:chExt cx="2173794" cy="2813145"/>
          </a:xfrm>
        </p:grpSpPr>
        <p:pic>
          <p:nvPicPr>
            <p:cNvPr id="117" name="Bild 11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2511" y="2666910"/>
              <a:ext cx="2173794" cy="2813145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37" name="Textfeld 136"/>
            <p:cNvSpPr txBox="1"/>
            <p:nvPr/>
          </p:nvSpPr>
          <p:spPr>
            <a:xfrm>
              <a:off x="258135" y="5156133"/>
              <a:ext cx="2158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Franz Matt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4660900" cy="51534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 smtClean="0"/>
              <a:t>Ludendorff wird am 09. Nov. 1923 &amp; Hitler 12. Nov. 1923 verhaftet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Hitler-Ludendorff-Prozess vor dem Landgericht München (Feb. – Apr. 1924) 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Ludendorff wird auf Grund seiner Verdienste im Erste Weltkrieg freigesprochen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Adolf Hitler nutzt den Hitler-Prozess als propagandistisches Forum, indem er seinen Führungsanspruch in einem nationalistisch geprägten Deutschland betonte &amp; die amtierende Regierung verurteilte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Hitler wird zu 5 Jahren Festungshaft mit Aussicht auf vorzeitige Entlassung verurteilt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Während seiner Festungshaft in Landsberg verfasst Hitler das Buch Mein Kampf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00" y="972718"/>
            <a:ext cx="3568700" cy="5134468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Macintosh PowerPoint</Application>
  <PresentationFormat>Bildschirmpräsentation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Hitler-Ludendorff-Putsch 1923</vt:lpstr>
      <vt:lpstr>Überblick</vt:lpstr>
      <vt:lpstr>Hintergrund</vt:lpstr>
      <vt:lpstr>Verlauf: Vorgeschichte</vt:lpstr>
      <vt:lpstr>Verlauf: Der Putsch</vt:lpstr>
      <vt:lpstr>Verlauf: Der Putsch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484</cp:revision>
  <cp:lastPrinted>2015-03-25T14:34:47Z</cp:lastPrinted>
  <dcterms:created xsi:type="dcterms:W3CDTF">2015-06-29T16:30:58Z</dcterms:created>
  <dcterms:modified xsi:type="dcterms:W3CDTF">2015-06-29T17:00:25Z</dcterms:modified>
</cp:coreProperties>
</file>