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6.xml" ContentType="application/vnd.openxmlformats-officedocument.presentationml.slide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95" r:id="rId4"/>
    <p:sldId id="307" r:id="rId5"/>
    <p:sldId id="308" r:id="rId6"/>
    <p:sldId id="286" r:id="rId7"/>
    <p:sldId id="259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FFCB"/>
    <a:srgbClr val="006632"/>
    <a:srgbClr val="FF99CB"/>
    <a:srgbClr val="A5C3FF"/>
    <a:srgbClr val="660032"/>
    <a:srgbClr val="8CB4F0"/>
    <a:srgbClr val="78050A"/>
    <a:srgbClr val="143C7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7774" autoAdjust="0"/>
  </p:normalViewPr>
  <p:slideViewPr>
    <p:cSldViewPr snapToGrid="0" snapToObjects="1">
      <p:cViewPr>
        <p:scale>
          <a:sx n="100" d="100"/>
          <a:sy n="100" d="100"/>
        </p:scale>
        <p:origin x="-58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F830B-EA95-2840-AC93-8F7BDE351B1F}" type="datetimeFigureOut">
              <a:rPr lang="de-DE" smtClean="0"/>
              <a:pPr/>
              <a:t>24.02.2015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92B60-52B8-F940-A43A-E9A334ECEEE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44082-7BCA-C249-A08D-0E93D23A5789}" type="datetimeFigureOut">
              <a:rPr lang="de-DE" smtClean="0"/>
              <a:pPr/>
              <a:t>24.02.2015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C8221-A023-FA4A-8ABC-33BA697F43F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4838" y="170958"/>
            <a:ext cx="1667219" cy="56756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660032"/>
                </a:solidFill>
              </a:defRPr>
            </a:lvl1pPr>
          </a:lstStyle>
          <a:p>
            <a:r>
              <a:rPr lang="de-DE" noProof="0" dirty="0" smtClean="0"/>
              <a:t>Mastertitelformat bearbeiten</a:t>
            </a:r>
            <a:endParaRPr lang="de-DE" noProof="0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457200" y="781016"/>
            <a:ext cx="8229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457200" y="6342840"/>
            <a:ext cx="8229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 userDrawn="1"/>
        </p:nvSpPr>
        <p:spPr>
          <a:xfrm>
            <a:off x="457200" y="638337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spc="100" noProof="0" dirty="0" smtClean="0">
                <a:solidFill>
                  <a:srgbClr val="8CB4F0"/>
                </a:solidFill>
              </a:rPr>
              <a:t>www.geschichte-in-5.de</a:t>
            </a:r>
            <a:endParaRPr lang="de-DE" sz="1200" spc="100" noProof="0" dirty="0" smtClean="0">
              <a:solidFill>
                <a:srgbClr val="8CB4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752801" cy="465848"/>
          </a:xfrm>
        </p:spPr>
        <p:txBody>
          <a:bodyPr>
            <a:normAutofit/>
          </a:bodyPr>
          <a:lstStyle>
            <a:lvl1pPr algn="l">
              <a:defRPr sz="2000">
                <a:solidFill>
                  <a:srgbClr val="78050A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72718"/>
            <a:ext cx="8229600" cy="5153445"/>
          </a:xfrm>
        </p:spPr>
        <p:txBody>
          <a:bodyPr>
            <a:normAutofit/>
          </a:bodyPr>
          <a:lstStyle>
            <a:lvl1pPr>
              <a:buClr>
                <a:srgbClr val="660032"/>
              </a:buClr>
              <a:buFont typeface="Arial"/>
              <a:buChar char="•"/>
              <a:defRPr sz="1600">
                <a:solidFill>
                  <a:srgbClr val="143C78"/>
                </a:solidFill>
              </a:defRPr>
            </a:lvl1pPr>
            <a:lvl2pPr>
              <a:buClr>
                <a:srgbClr val="660032"/>
              </a:buClr>
              <a:buFont typeface="Arial"/>
              <a:buChar char="•"/>
              <a:defRPr sz="1400">
                <a:solidFill>
                  <a:srgbClr val="143C78"/>
                </a:solidFill>
              </a:defRPr>
            </a:lvl2pPr>
            <a:lvl3pPr>
              <a:buClr>
                <a:srgbClr val="660032"/>
              </a:buClr>
              <a:buFont typeface="Arial"/>
              <a:buChar char="•"/>
              <a:defRPr sz="1400">
                <a:solidFill>
                  <a:srgbClr val="143C78"/>
                </a:solidFill>
              </a:defRPr>
            </a:lvl3pPr>
            <a:lvl4pPr>
              <a:buClr>
                <a:srgbClr val="660032"/>
              </a:buClr>
              <a:buFont typeface="Arial"/>
              <a:buChar char="•"/>
              <a:defRPr sz="1400">
                <a:solidFill>
                  <a:srgbClr val="143C78"/>
                </a:solidFill>
              </a:defRPr>
            </a:lvl4pPr>
            <a:lvl5pPr>
              <a:buClr>
                <a:srgbClr val="660032"/>
              </a:buClr>
              <a:buFont typeface="Arial"/>
              <a:buChar char="•"/>
              <a:defRPr sz="1400">
                <a:solidFill>
                  <a:srgbClr val="143C78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457200" y="781016"/>
            <a:ext cx="8229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 userDrawn="1"/>
        </p:nvCxnSpPr>
        <p:spPr>
          <a:xfrm>
            <a:off x="457200" y="6342840"/>
            <a:ext cx="8229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 userDrawn="1"/>
        </p:nvSpPr>
        <p:spPr>
          <a:xfrm>
            <a:off x="457200" y="6383370"/>
            <a:ext cx="5150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spc="100" noProof="0" dirty="0" smtClean="0">
                <a:solidFill>
                  <a:srgbClr val="8CB4F0"/>
                </a:solidFill>
              </a:rPr>
              <a:t>www.geschichte-in-5.de</a:t>
            </a:r>
            <a:endParaRPr lang="de-DE" sz="1200" spc="100" noProof="0" dirty="0" smtClean="0">
              <a:solidFill>
                <a:srgbClr val="8CB4F0"/>
              </a:solidFill>
            </a:endParaRP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04019"/>
          </a:xfrm>
        </p:spPr>
        <p:txBody>
          <a:bodyPr/>
          <a:lstStyle>
            <a:lvl1pPr>
              <a:defRPr>
                <a:solidFill>
                  <a:srgbClr val="8CB4F0"/>
                </a:solidFill>
              </a:defRPr>
            </a:lvl1pPr>
          </a:lstStyle>
          <a:p>
            <a:fld id="{DB99E608-B3AA-6545-8BED-BAF9E85E37A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0000" y="237744"/>
            <a:ext cx="1476800" cy="502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B2EBD-CE75-E042-8C9B-3B3466EB2F4B}" type="datetime1">
              <a:rPr lang="de-DE" smtClean="0"/>
              <a:pPr/>
              <a:t>24.02.2015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lebenswelten - your lifeworlds of desire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9E608-B3AA-6545-8BED-BAF9E85E37A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700" y="1978559"/>
            <a:ext cx="8356600" cy="1470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3000"/>
              </a:spcAft>
            </a:pPr>
            <a:r>
              <a:rPr lang="de-DE" dirty="0" smtClean="0">
                <a:solidFill>
                  <a:srgbClr val="143C78"/>
                </a:solidFill>
              </a:rPr>
              <a:t>Geschichte in fünf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</a:t>
            </a:r>
            <a:r>
              <a:rPr lang="de-DE" dirty="0" err="1" smtClean="0"/>
              <a:t>Sueskrise</a:t>
            </a:r>
            <a:r>
              <a:rPr lang="de-DE" smtClean="0"/>
              <a:t> 1956</a:t>
            </a:r>
            <a:endParaRPr lang="de-DE" dirty="0">
              <a:solidFill>
                <a:srgbClr val="66003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755308"/>
            <a:ext cx="5017912" cy="2601042"/>
          </a:xfrm>
        </p:spPr>
        <p:txBody>
          <a:bodyPr>
            <a:normAutofit/>
          </a:bodyPr>
          <a:lstStyle/>
          <a:p>
            <a:r>
              <a:rPr lang="de-DE" sz="1600" dirty="0" smtClean="0"/>
              <a:t>Datum</a:t>
            </a:r>
          </a:p>
          <a:p>
            <a:pPr lvl="1"/>
            <a:r>
              <a:rPr lang="de-DE" dirty="0" smtClean="0"/>
              <a:t>29. Okt. 1956 – 07. März </a:t>
            </a:r>
            <a:r>
              <a:rPr lang="de-DE" sz="1400" dirty="0" smtClean="0"/>
              <a:t>1957</a:t>
            </a:r>
          </a:p>
          <a:p>
            <a:r>
              <a:rPr lang="de-DE" sz="1600" dirty="0" smtClean="0"/>
              <a:t>Ort</a:t>
            </a:r>
          </a:p>
          <a:p>
            <a:pPr lvl="1"/>
            <a:r>
              <a:rPr lang="de-DE" sz="1400" dirty="0" smtClean="0"/>
              <a:t>Sinai &amp; Sueskanal-Zone</a:t>
            </a:r>
          </a:p>
          <a:p>
            <a:r>
              <a:rPr lang="de-DE" sz="1600" dirty="0" smtClean="0"/>
              <a:t>Beginn</a:t>
            </a:r>
          </a:p>
          <a:p>
            <a:pPr lvl="1"/>
            <a:r>
              <a:rPr lang="de-DE" sz="1400" dirty="0" smtClean="0"/>
              <a:t>Israelische Invasion des Gaza-Steifens &amp; des Sinai</a:t>
            </a:r>
          </a:p>
          <a:p>
            <a:r>
              <a:rPr lang="de-DE" sz="1600" dirty="0" smtClean="0"/>
              <a:t>Ende</a:t>
            </a:r>
          </a:p>
          <a:p>
            <a:pPr lvl="1"/>
            <a:r>
              <a:rPr lang="de-DE" sz="1400" dirty="0" smtClean="0"/>
              <a:t>Die letzten Israelischen Truppen verlassen den Sinai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450457" y="972717"/>
            <a:ext cx="2355524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600" dirty="0" smtClean="0">
                <a:solidFill>
                  <a:srgbClr val="143C78"/>
                </a:solidFill>
              </a:rPr>
              <a:t>Die Beteiligten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318000" y="2577426"/>
            <a:ext cx="250894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Israel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317288" y="2104205"/>
            <a:ext cx="24842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Großbritannien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4961" y="2577426"/>
            <a:ext cx="718515" cy="522556"/>
          </a:xfrm>
          <a:prstGeom prst="rect">
            <a:avLst/>
          </a:prstGeom>
          <a:ln>
            <a:solidFill>
              <a:srgbClr val="143C78"/>
            </a:solidFill>
          </a:ln>
        </p:spPr>
      </p:pic>
      <p:sp>
        <p:nvSpPr>
          <p:cNvPr id="21" name="Textfeld 20"/>
          <p:cNvSpPr txBox="1"/>
          <p:nvPr/>
        </p:nvSpPr>
        <p:spPr>
          <a:xfrm>
            <a:off x="5544961" y="4327723"/>
            <a:ext cx="24842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Indirekt beteiligt: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342726" y="4817028"/>
            <a:ext cx="24842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USA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6318000" y="3512519"/>
            <a:ext cx="250894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Ägypten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317288" y="1506652"/>
            <a:ext cx="24842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Frankreich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6342726" y="5295900"/>
            <a:ext cx="24842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1"/>
            <a:r>
              <a:rPr lang="de-DE" sz="1400" dirty="0" smtClean="0">
                <a:solidFill>
                  <a:srgbClr val="143C78"/>
                </a:solidFill>
              </a:rPr>
              <a:t>Sowjetunion</a:t>
            </a:r>
            <a:endParaRPr lang="de-DE" sz="1200" dirty="0" smtClean="0">
              <a:solidFill>
                <a:srgbClr val="143C78"/>
              </a:solidFill>
            </a:endParaRPr>
          </a:p>
        </p:txBody>
      </p:sp>
      <p:pic>
        <p:nvPicPr>
          <p:cNvPr id="38" name="Bild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961" y="3512519"/>
            <a:ext cx="718514" cy="479009"/>
          </a:xfrm>
          <a:prstGeom prst="rect">
            <a:avLst/>
          </a:prstGeom>
        </p:spPr>
      </p:pic>
      <p:pic>
        <p:nvPicPr>
          <p:cNvPr id="39" name="Bild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9687" y="1506652"/>
            <a:ext cx="718515" cy="479010"/>
          </a:xfrm>
          <a:prstGeom prst="rect">
            <a:avLst/>
          </a:prstGeom>
        </p:spPr>
      </p:pic>
      <p:pic>
        <p:nvPicPr>
          <p:cNvPr id="40" name="Bild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4962" y="2104205"/>
            <a:ext cx="743240" cy="371621"/>
          </a:xfrm>
          <a:prstGeom prst="rect">
            <a:avLst/>
          </a:prstGeom>
        </p:spPr>
      </p:pic>
      <p:pic>
        <p:nvPicPr>
          <p:cNvPr id="41" name="Bild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44962" y="4817028"/>
            <a:ext cx="718513" cy="378165"/>
          </a:xfrm>
          <a:prstGeom prst="rect">
            <a:avLst/>
          </a:prstGeom>
        </p:spPr>
      </p:pic>
      <p:pic>
        <p:nvPicPr>
          <p:cNvPr id="42" name="Bild 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4962" y="5295900"/>
            <a:ext cx="718514" cy="359257"/>
          </a:xfrm>
          <a:prstGeom prst="rect">
            <a:avLst/>
          </a:prstGeom>
        </p:spPr>
      </p:pic>
      <p:pic>
        <p:nvPicPr>
          <p:cNvPr id="136" name="Bild 1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1800" y="1111250"/>
            <a:ext cx="4723084" cy="2644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Hintergrund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 Ägypten übernehmen seit 1952 panarabisch-nationalistische Militärs die Macht</a:t>
            </a:r>
          </a:p>
          <a:p>
            <a:endParaRPr lang="de-DE" dirty="0" smtClean="0"/>
          </a:p>
          <a:p>
            <a:r>
              <a:rPr lang="de-DE" dirty="0" smtClean="0"/>
              <a:t>Konflikt zwischen Ägypten sowie Frankreich &amp; Großbritannien</a:t>
            </a:r>
          </a:p>
          <a:p>
            <a:pPr lvl="1"/>
            <a:r>
              <a:rPr lang="de-DE" sz="1600" dirty="0" smtClean="0"/>
              <a:t>Ägypten schlägt unter Nasser einen an die Sowjetunion angelehnten Kurs ein</a:t>
            </a:r>
          </a:p>
          <a:p>
            <a:pPr lvl="1"/>
            <a:r>
              <a:rPr lang="de-DE" sz="1600" dirty="0" smtClean="0"/>
              <a:t>Ägypten distanziert sich von der früheren Hegemonialmacht Großbritannien</a:t>
            </a:r>
          </a:p>
          <a:p>
            <a:pPr marL="742950" lvl="2" indent="-342900"/>
            <a:r>
              <a:rPr lang="de-DE" sz="1600" dirty="0" smtClean="0"/>
              <a:t>Ägypten unterstütz die FLN gegen Frankreich im Algerienkrieg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Zuspitzung des ägyptisch-israelisch Konflikts</a:t>
            </a:r>
          </a:p>
          <a:p>
            <a:pPr lvl="1"/>
            <a:r>
              <a:rPr lang="de-DE" sz="1600" dirty="0" smtClean="0"/>
              <a:t>Terroristische Überfälle der </a:t>
            </a:r>
            <a:r>
              <a:rPr lang="de-DE" sz="1600" dirty="0" err="1" smtClean="0"/>
              <a:t>Fedajin</a:t>
            </a:r>
            <a:r>
              <a:rPr lang="de-DE" sz="1600" dirty="0" smtClean="0"/>
              <a:t> von ägyptischem Territorium auf Israel &amp; militärische Reaktionen Israels</a:t>
            </a:r>
          </a:p>
          <a:p>
            <a:pPr lvl="1"/>
            <a:r>
              <a:rPr lang="de-DE" sz="1600" dirty="0" smtClean="0"/>
              <a:t>Schließung der Straße von </a:t>
            </a:r>
            <a:r>
              <a:rPr lang="de-DE" sz="1600" dirty="0" err="1" smtClean="0"/>
              <a:t>Tiran</a:t>
            </a:r>
            <a:r>
              <a:rPr lang="de-DE" sz="1600" dirty="0" smtClean="0"/>
              <a:t> &amp; Sperrung des Sueskanals für israelische Schiffe</a:t>
            </a:r>
          </a:p>
          <a:p>
            <a:pPr lvl="1"/>
            <a:endParaRPr lang="de-DE" sz="1600" dirty="0" smtClean="0"/>
          </a:p>
          <a:p>
            <a:r>
              <a:rPr lang="de-DE" dirty="0" smtClean="0"/>
              <a:t>Verstaatlichung des Sueskanals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Verlauf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4</a:t>
            </a:fld>
            <a:endParaRPr lang="de-DE" dirty="0"/>
          </a:p>
        </p:txBody>
      </p:sp>
      <p:grpSp>
        <p:nvGrpSpPr>
          <p:cNvPr id="52" name="Gruppierung 51"/>
          <p:cNvGrpSpPr/>
          <p:nvPr/>
        </p:nvGrpSpPr>
        <p:grpSpPr>
          <a:xfrm>
            <a:off x="457199" y="993600"/>
            <a:ext cx="8232644" cy="4590591"/>
            <a:chOff x="457199" y="993600"/>
            <a:chExt cx="8232644" cy="4590591"/>
          </a:xfrm>
        </p:grpSpPr>
        <p:pic>
          <p:nvPicPr>
            <p:cNvPr id="5" name="Bild 4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57199" y="993600"/>
              <a:ext cx="8232644" cy="4543200"/>
            </a:xfrm>
            <a:prstGeom prst="rect">
              <a:avLst/>
            </a:prstGeom>
            <a:ln>
              <a:solidFill>
                <a:srgbClr val="143C78"/>
              </a:solidFill>
            </a:ln>
          </p:spPr>
        </p:pic>
        <p:sp>
          <p:nvSpPr>
            <p:cNvPr id="6" name="Oval 5"/>
            <p:cNvSpPr/>
            <p:nvPr/>
          </p:nvSpPr>
          <p:spPr>
            <a:xfrm>
              <a:off x="4940300" y="3035366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997500" y="2928666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Jerusalem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384600" y="2575467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de-DE" sz="1200" dirty="0" smtClean="0">
                  <a:solidFill>
                    <a:srgbClr val="143C78"/>
                  </a:solidFill>
                </a:rPr>
                <a:t>Tel Aviv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508500" y="2679766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768850" y="1911416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651250" y="1804716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de-DE" sz="1200" dirty="0" smtClean="0">
                  <a:solidFill>
                    <a:srgbClr val="143C78"/>
                  </a:solidFill>
                </a:rPr>
                <a:t>Haifa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054600" y="2051066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654500" y="541389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711700" y="5307192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Eilat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121100" y="3313565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009900" y="3206865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de-DE" sz="1200" dirty="0" smtClean="0">
                  <a:solidFill>
                    <a:srgbClr val="143C78"/>
                  </a:solidFill>
                </a:rPr>
                <a:t>Gaza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17" name="Freihandform 16"/>
            <p:cNvSpPr/>
            <p:nvPr/>
          </p:nvSpPr>
          <p:spPr>
            <a:xfrm>
              <a:off x="4749800" y="3390900"/>
              <a:ext cx="546100" cy="2089150"/>
            </a:xfrm>
            <a:custGeom>
              <a:avLst/>
              <a:gdLst>
                <a:gd name="connsiteX0" fmla="*/ 0 w 546100"/>
                <a:gd name="connsiteY0" fmla="*/ 2089150 h 2089150"/>
                <a:gd name="connsiteX1" fmla="*/ 44450 w 546100"/>
                <a:gd name="connsiteY1" fmla="*/ 2025650 h 2089150"/>
                <a:gd name="connsiteX2" fmla="*/ 50800 w 546100"/>
                <a:gd name="connsiteY2" fmla="*/ 1981200 h 2089150"/>
                <a:gd name="connsiteX3" fmla="*/ 57150 w 546100"/>
                <a:gd name="connsiteY3" fmla="*/ 1936750 h 2089150"/>
                <a:gd name="connsiteX4" fmla="*/ 88900 w 546100"/>
                <a:gd name="connsiteY4" fmla="*/ 1873250 h 2089150"/>
                <a:gd name="connsiteX5" fmla="*/ 76200 w 546100"/>
                <a:gd name="connsiteY5" fmla="*/ 1797050 h 2089150"/>
                <a:gd name="connsiteX6" fmla="*/ 114300 w 546100"/>
                <a:gd name="connsiteY6" fmla="*/ 1739900 h 2089150"/>
                <a:gd name="connsiteX7" fmla="*/ 114300 w 546100"/>
                <a:gd name="connsiteY7" fmla="*/ 1670050 h 2089150"/>
                <a:gd name="connsiteX8" fmla="*/ 133350 w 546100"/>
                <a:gd name="connsiteY8" fmla="*/ 1625600 h 2089150"/>
                <a:gd name="connsiteX9" fmla="*/ 133350 w 546100"/>
                <a:gd name="connsiteY9" fmla="*/ 1581150 h 2089150"/>
                <a:gd name="connsiteX10" fmla="*/ 209550 w 546100"/>
                <a:gd name="connsiteY10" fmla="*/ 1485900 h 2089150"/>
                <a:gd name="connsiteX11" fmla="*/ 190500 w 546100"/>
                <a:gd name="connsiteY11" fmla="*/ 1371600 h 2089150"/>
                <a:gd name="connsiteX12" fmla="*/ 203200 w 546100"/>
                <a:gd name="connsiteY12" fmla="*/ 1308100 h 2089150"/>
                <a:gd name="connsiteX13" fmla="*/ 234950 w 546100"/>
                <a:gd name="connsiteY13" fmla="*/ 1225550 h 2089150"/>
                <a:gd name="connsiteX14" fmla="*/ 190500 w 546100"/>
                <a:gd name="connsiteY14" fmla="*/ 1162050 h 2089150"/>
                <a:gd name="connsiteX15" fmla="*/ 228600 w 546100"/>
                <a:gd name="connsiteY15" fmla="*/ 1111250 h 2089150"/>
                <a:gd name="connsiteX16" fmla="*/ 228600 w 546100"/>
                <a:gd name="connsiteY16" fmla="*/ 1054100 h 2089150"/>
                <a:gd name="connsiteX17" fmla="*/ 266700 w 546100"/>
                <a:gd name="connsiteY17" fmla="*/ 965200 h 2089150"/>
                <a:gd name="connsiteX18" fmla="*/ 317500 w 546100"/>
                <a:gd name="connsiteY18" fmla="*/ 876300 h 2089150"/>
                <a:gd name="connsiteX19" fmla="*/ 342900 w 546100"/>
                <a:gd name="connsiteY19" fmla="*/ 825500 h 2089150"/>
                <a:gd name="connsiteX20" fmla="*/ 342900 w 546100"/>
                <a:gd name="connsiteY20" fmla="*/ 762000 h 2089150"/>
                <a:gd name="connsiteX21" fmla="*/ 387350 w 546100"/>
                <a:gd name="connsiteY21" fmla="*/ 730250 h 2089150"/>
                <a:gd name="connsiteX22" fmla="*/ 393700 w 546100"/>
                <a:gd name="connsiteY22" fmla="*/ 673100 h 2089150"/>
                <a:gd name="connsiteX23" fmla="*/ 469900 w 546100"/>
                <a:gd name="connsiteY23" fmla="*/ 596900 h 2089150"/>
                <a:gd name="connsiteX24" fmla="*/ 469900 w 546100"/>
                <a:gd name="connsiteY24" fmla="*/ 501650 h 2089150"/>
                <a:gd name="connsiteX25" fmla="*/ 533400 w 546100"/>
                <a:gd name="connsiteY25" fmla="*/ 387350 h 2089150"/>
                <a:gd name="connsiteX26" fmla="*/ 457200 w 546100"/>
                <a:gd name="connsiteY26" fmla="*/ 254000 h 2089150"/>
                <a:gd name="connsiteX27" fmla="*/ 533400 w 546100"/>
                <a:gd name="connsiteY27" fmla="*/ 127000 h 2089150"/>
                <a:gd name="connsiteX28" fmla="*/ 546100 w 546100"/>
                <a:gd name="connsiteY28" fmla="*/ 0 h 208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46100" h="2089150">
                  <a:moveTo>
                    <a:pt x="0" y="2089150"/>
                  </a:moveTo>
                  <a:lnTo>
                    <a:pt x="44450" y="2025650"/>
                  </a:lnTo>
                  <a:lnTo>
                    <a:pt x="50800" y="1981200"/>
                  </a:lnTo>
                  <a:lnTo>
                    <a:pt x="57150" y="1936750"/>
                  </a:lnTo>
                  <a:lnTo>
                    <a:pt x="88900" y="1873250"/>
                  </a:lnTo>
                  <a:lnTo>
                    <a:pt x="76200" y="1797050"/>
                  </a:lnTo>
                  <a:lnTo>
                    <a:pt x="114300" y="1739900"/>
                  </a:lnTo>
                  <a:lnTo>
                    <a:pt x="114300" y="1670050"/>
                  </a:lnTo>
                  <a:lnTo>
                    <a:pt x="133350" y="1625600"/>
                  </a:lnTo>
                  <a:lnTo>
                    <a:pt x="133350" y="1581150"/>
                  </a:lnTo>
                  <a:lnTo>
                    <a:pt x="209550" y="1485900"/>
                  </a:lnTo>
                  <a:lnTo>
                    <a:pt x="190500" y="1371600"/>
                  </a:lnTo>
                  <a:lnTo>
                    <a:pt x="203200" y="1308100"/>
                  </a:lnTo>
                  <a:lnTo>
                    <a:pt x="234950" y="1225550"/>
                  </a:lnTo>
                  <a:lnTo>
                    <a:pt x="190500" y="1162050"/>
                  </a:lnTo>
                  <a:lnTo>
                    <a:pt x="228600" y="1111250"/>
                  </a:lnTo>
                  <a:lnTo>
                    <a:pt x="228600" y="1054100"/>
                  </a:lnTo>
                  <a:lnTo>
                    <a:pt x="266700" y="965200"/>
                  </a:lnTo>
                  <a:lnTo>
                    <a:pt x="317500" y="876300"/>
                  </a:lnTo>
                  <a:lnTo>
                    <a:pt x="342900" y="825500"/>
                  </a:lnTo>
                  <a:lnTo>
                    <a:pt x="342900" y="762000"/>
                  </a:lnTo>
                  <a:lnTo>
                    <a:pt x="387350" y="730250"/>
                  </a:lnTo>
                  <a:lnTo>
                    <a:pt x="393700" y="673100"/>
                  </a:lnTo>
                  <a:lnTo>
                    <a:pt x="469900" y="596900"/>
                  </a:lnTo>
                  <a:lnTo>
                    <a:pt x="469900" y="501650"/>
                  </a:lnTo>
                  <a:lnTo>
                    <a:pt x="533400" y="387350"/>
                  </a:lnTo>
                  <a:lnTo>
                    <a:pt x="457200" y="254000"/>
                  </a:lnTo>
                  <a:lnTo>
                    <a:pt x="533400" y="127000"/>
                  </a:lnTo>
                  <a:lnTo>
                    <a:pt x="54610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Freihandform 17"/>
            <p:cNvSpPr/>
            <p:nvPr/>
          </p:nvSpPr>
          <p:spPr>
            <a:xfrm>
              <a:off x="5391150" y="2082800"/>
              <a:ext cx="44450" cy="323850"/>
            </a:xfrm>
            <a:custGeom>
              <a:avLst/>
              <a:gdLst>
                <a:gd name="connsiteX0" fmla="*/ 0 w 44450"/>
                <a:gd name="connsiteY0" fmla="*/ 323850 h 323850"/>
                <a:gd name="connsiteX1" fmla="*/ 19050 w 44450"/>
                <a:gd name="connsiteY1" fmla="*/ 247650 h 323850"/>
                <a:gd name="connsiteX2" fmla="*/ 6350 w 44450"/>
                <a:gd name="connsiteY2" fmla="*/ 177800 h 323850"/>
                <a:gd name="connsiteX3" fmla="*/ 19050 w 44450"/>
                <a:gd name="connsiteY3" fmla="*/ 139700 h 323850"/>
                <a:gd name="connsiteX4" fmla="*/ 12700 w 44450"/>
                <a:gd name="connsiteY4" fmla="*/ 57150 h 323850"/>
                <a:gd name="connsiteX5" fmla="*/ 44450 w 44450"/>
                <a:gd name="connsiteY5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450" h="323850">
                  <a:moveTo>
                    <a:pt x="0" y="323850"/>
                  </a:moveTo>
                  <a:lnTo>
                    <a:pt x="19050" y="247650"/>
                  </a:lnTo>
                  <a:cubicBezTo>
                    <a:pt x="5935" y="182074"/>
                    <a:pt x="6350" y="205736"/>
                    <a:pt x="6350" y="177800"/>
                  </a:cubicBezTo>
                  <a:lnTo>
                    <a:pt x="19050" y="139700"/>
                  </a:lnTo>
                  <a:lnTo>
                    <a:pt x="12700" y="57150"/>
                  </a:lnTo>
                  <a:lnTo>
                    <a:pt x="4445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Freihandform 18"/>
            <p:cNvSpPr/>
            <p:nvPr/>
          </p:nvSpPr>
          <p:spPr>
            <a:xfrm>
              <a:off x="4902200" y="1456267"/>
              <a:ext cx="622300" cy="249766"/>
            </a:xfrm>
            <a:custGeom>
              <a:avLst/>
              <a:gdLst>
                <a:gd name="connsiteX0" fmla="*/ 622300 w 622300"/>
                <a:gd name="connsiteY0" fmla="*/ 16933 h 249766"/>
                <a:gd name="connsiteX1" fmla="*/ 579967 w 622300"/>
                <a:gd name="connsiteY1" fmla="*/ 38100 h 249766"/>
                <a:gd name="connsiteX2" fmla="*/ 550333 w 622300"/>
                <a:gd name="connsiteY2" fmla="*/ 38100 h 249766"/>
                <a:gd name="connsiteX3" fmla="*/ 508000 w 622300"/>
                <a:gd name="connsiteY3" fmla="*/ 0 h 249766"/>
                <a:gd name="connsiteX4" fmla="*/ 469900 w 622300"/>
                <a:gd name="connsiteY4" fmla="*/ 55033 h 249766"/>
                <a:gd name="connsiteX5" fmla="*/ 478367 w 622300"/>
                <a:gd name="connsiteY5" fmla="*/ 84666 h 249766"/>
                <a:gd name="connsiteX6" fmla="*/ 452967 w 622300"/>
                <a:gd name="connsiteY6" fmla="*/ 131233 h 249766"/>
                <a:gd name="connsiteX7" fmla="*/ 452967 w 622300"/>
                <a:gd name="connsiteY7" fmla="*/ 173566 h 249766"/>
                <a:gd name="connsiteX8" fmla="*/ 423333 w 622300"/>
                <a:gd name="connsiteY8" fmla="*/ 190500 h 249766"/>
                <a:gd name="connsiteX9" fmla="*/ 423333 w 622300"/>
                <a:gd name="connsiteY9" fmla="*/ 190500 h 249766"/>
                <a:gd name="connsiteX10" fmla="*/ 427567 w 622300"/>
                <a:gd name="connsiteY10" fmla="*/ 215900 h 249766"/>
                <a:gd name="connsiteX11" fmla="*/ 368300 w 622300"/>
                <a:gd name="connsiteY11" fmla="*/ 211666 h 249766"/>
                <a:gd name="connsiteX12" fmla="*/ 283633 w 622300"/>
                <a:gd name="connsiteY12" fmla="*/ 249766 h 249766"/>
                <a:gd name="connsiteX13" fmla="*/ 249767 w 622300"/>
                <a:gd name="connsiteY13" fmla="*/ 241300 h 249766"/>
                <a:gd name="connsiteX14" fmla="*/ 224367 w 622300"/>
                <a:gd name="connsiteY14" fmla="*/ 194733 h 249766"/>
                <a:gd name="connsiteX15" fmla="*/ 156633 w 622300"/>
                <a:gd name="connsiteY15" fmla="*/ 203200 h 249766"/>
                <a:gd name="connsiteX16" fmla="*/ 118533 w 622300"/>
                <a:gd name="connsiteY16" fmla="*/ 203200 h 249766"/>
                <a:gd name="connsiteX17" fmla="*/ 118533 w 622300"/>
                <a:gd name="connsiteY17" fmla="*/ 203200 h 249766"/>
                <a:gd name="connsiteX18" fmla="*/ 63500 w 622300"/>
                <a:gd name="connsiteY18" fmla="*/ 203200 h 249766"/>
                <a:gd name="connsiteX19" fmla="*/ 29633 w 622300"/>
                <a:gd name="connsiteY19" fmla="*/ 215900 h 249766"/>
                <a:gd name="connsiteX20" fmla="*/ 0 w 622300"/>
                <a:gd name="connsiteY20" fmla="*/ 207433 h 249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22300" h="249766">
                  <a:moveTo>
                    <a:pt x="622300" y="16933"/>
                  </a:moveTo>
                  <a:lnTo>
                    <a:pt x="579967" y="38100"/>
                  </a:lnTo>
                  <a:lnTo>
                    <a:pt x="550333" y="38100"/>
                  </a:lnTo>
                  <a:lnTo>
                    <a:pt x="508000" y="0"/>
                  </a:lnTo>
                  <a:lnTo>
                    <a:pt x="469900" y="55033"/>
                  </a:lnTo>
                  <a:lnTo>
                    <a:pt x="478367" y="84666"/>
                  </a:lnTo>
                  <a:lnTo>
                    <a:pt x="452967" y="131233"/>
                  </a:lnTo>
                  <a:lnTo>
                    <a:pt x="452967" y="173566"/>
                  </a:lnTo>
                  <a:lnTo>
                    <a:pt x="423333" y="190500"/>
                  </a:lnTo>
                  <a:lnTo>
                    <a:pt x="423333" y="190500"/>
                  </a:lnTo>
                  <a:lnTo>
                    <a:pt x="427567" y="215900"/>
                  </a:lnTo>
                  <a:lnTo>
                    <a:pt x="368300" y="211666"/>
                  </a:lnTo>
                  <a:lnTo>
                    <a:pt x="283633" y="249766"/>
                  </a:lnTo>
                  <a:lnTo>
                    <a:pt x="249767" y="241300"/>
                  </a:lnTo>
                  <a:lnTo>
                    <a:pt x="224367" y="194733"/>
                  </a:lnTo>
                  <a:lnTo>
                    <a:pt x="156633" y="203200"/>
                  </a:lnTo>
                  <a:lnTo>
                    <a:pt x="118533" y="203200"/>
                  </a:lnTo>
                  <a:lnTo>
                    <a:pt x="118533" y="203200"/>
                  </a:lnTo>
                  <a:lnTo>
                    <a:pt x="63500" y="203200"/>
                  </a:lnTo>
                  <a:cubicBezTo>
                    <a:pt x="28371" y="220764"/>
                    <a:pt x="29633" y="232754"/>
                    <a:pt x="29633" y="215900"/>
                  </a:cubicBezTo>
                  <a:lnTo>
                    <a:pt x="0" y="207433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Freihandform 19"/>
            <p:cNvSpPr/>
            <p:nvPr/>
          </p:nvSpPr>
          <p:spPr>
            <a:xfrm>
              <a:off x="3983567" y="3272367"/>
              <a:ext cx="309720" cy="414866"/>
            </a:xfrm>
            <a:custGeom>
              <a:avLst/>
              <a:gdLst>
                <a:gd name="connsiteX0" fmla="*/ 237066 w 309720"/>
                <a:gd name="connsiteY0" fmla="*/ 0 h 414866"/>
                <a:gd name="connsiteX1" fmla="*/ 287866 w 309720"/>
                <a:gd name="connsiteY1" fmla="*/ 38100 h 414866"/>
                <a:gd name="connsiteX2" fmla="*/ 309033 w 309720"/>
                <a:gd name="connsiteY2" fmla="*/ 67733 h 414866"/>
                <a:gd name="connsiteX3" fmla="*/ 292100 w 309720"/>
                <a:gd name="connsiteY3" fmla="*/ 105833 h 414866"/>
                <a:gd name="connsiteX4" fmla="*/ 292100 w 309720"/>
                <a:gd name="connsiteY4" fmla="*/ 105833 h 414866"/>
                <a:gd name="connsiteX5" fmla="*/ 232833 w 309720"/>
                <a:gd name="connsiteY5" fmla="*/ 118533 h 414866"/>
                <a:gd name="connsiteX6" fmla="*/ 207433 w 309720"/>
                <a:gd name="connsiteY6" fmla="*/ 169333 h 414866"/>
                <a:gd name="connsiteX7" fmla="*/ 160866 w 309720"/>
                <a:gd name="connsiteY7" fmla="*/ 186266 h 414866"/>
                <a:gd name="connsiteX8" fmla="*/ 131233 w 309720"/>
                <a:gd name="connsiteY8" fmla="*/ 220133 h 414866"/>
                <a:gd name="connsiteX9" fmla="*/ 110066 w 309720"/>
                <a:gd name="connsiteY9" fmla="*/ 258233 h 414866"/>
                <a:gd name="connsiteX10" fmla="*/ 110066 w 309720"/>
                <a:gd name="connsiteY10" fmla="*/ 317500 h 414866"/>
                <a:gd name="connsiteX11" fmla="*/ 97366 w 309720"/>
                <a:gd name="connsiteY11" fmla="*/ 347133 h 414866"/>
                <a:gd name="connsiteX12" fmla="*/ 67733 w 309720"/>
                <a:gd name="connsiteY12" fmla="*/ 368300 h 414866"/>
                <a:gd name="connsiteX13" fmla="*/ 0 w 309720"/>
                <a:gd name="connsiteY13" fmla="*/ 414866 h 41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9720" h="414866">
                  <a:moveTo>
                    <a:pt x="237066" y="0"/>
                  </a:moveTo>
                  <a:cubicBezTo>
                    <a:pt x="285247" y="35040"/>
                    <a:pt x="270063" y="20293"/>
                    <a:pt x="287866" y="38100"/>
                  </a:cubicBezTo>
                  <a:lnTo>
                    <a:pt x="309033" y="67733"/>
                  </a:lnTo>
                  <a:cubicBezTo>
                    <a:pt x="295887" y="107172"/>
                    <a:pt x="309720" y="105833"/>
                    <a:pt x="292100" y="105833"/>
                  </a:cubicBezTo>
                  <a:lnTo>
                    <a:pt x="292100" y="105833"/>
                  </a:lnTo>
                  <a:cubicBezTo>
                    <a:pt x="235691" y="118850"/>
                    <a:pt x="255893" y="118533"/>
                    <a:pt x="232833" y="118533"/>
                  </a:cubicBezTo>
                  <a:lnTo>
                    <a:pt x="207433" y="169333"/>
                  </a:lnTo>
                  <a:lnTo>
                    <a:pt x="160866" y="186266"/>
                  </a:lnTo>
                  <a:cubicBezTo>
                    <a:pt x="134619" y="221262"/>
                    <a:pt x="149577" y="220133"/>
                    <a:pt x="131233" y="220133"/>
                  </a:cubicBezTo>
                  <a:lnTo>
                    <a:pt x="110066" y="258233"/>
                  </a:lnTo>
                  <a:lnTo>
                    <a:pt x="110066" y="317500"/>
                  </a:lnTo>
                  <a:lnTo>
                    <a:pt x="97366" y="347133"/>
                  </a:lnTo>
                  <a:lnTo>
                    <a:pt x="67733" y="368300"/>
                  </a:lnTo>
                  <a:lnTo>
                    <a:pt x="0" y="414866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Freihandform 20"/>
            <p:cNvSpPr/>
            <p:nvPr/>
          </p:nvSpPr>
          <p:spPr>
            <a:xfrm>
              <a:off x="4648200" y="2247900"/>
              <a:ext cx="736600" cy="1308546"/>
            </a:xfrm>
            <a:custGeom>
              <a:avLst/>
              <a:gdLst>
                <a:gd name="connsiteX0" fmla="*/ 647700 w 736600"/>
                <a:gd name="connsiteY0" fmla="*/ 1151467 h 1308546"/>
                <a:gd name="connsiteX1" fmla="*/ 554567 w 736600"/>
                <a:gd name="connsiteY1" fmla="*/ 1151467 h 1308546"/>
                <a:gd name="connsiteX2" fmla="*/ 499533 w 736600"/>
                <a:gd name="connsiteY2" fmla="*/ 1193800 h 1308546"/>
                <a:gd name="connsiteX3" fmla="*/ 427567 w 736600"/>
                <a:gd name="connsiteY3" fmla="*/ 1231900 h 1308546"/>
                <a:gd name="connsiteX4" fmla="*/ 427567 w 736600"/>
                <a:gd name="connsiteY4" fmla="*/ 1231900 h 1308546"/>
                <a:gd name="connsiteX5" fmla="*/ 364067 w 736600"/>
                <a:gd name="connsiteY5" fmla="*/ 1282700 h 1308546"/>
                <a:gd name="connsiteX6" fmla="*/ 254000 w 736600"/>
                <a:gd name="connsiteY6" fmla="*/ 1295400 h 1308546"/>
                <a:gd name="connsiteX7" fmla="*/ 127000 w 736600"/>
                <a:gd name="connsiteY7" fmla="*/ 1291167 h 1308546"/>
                <a:gd name="connsiteX8" fmla="*/ 71967 w 736600"/>
                <a:gd name="connsiteY8" fmla="*/ 1308100 h 1308546"/>
                <a:gd name="connsiteX9" fmla="*/ 33867 w 736600"/>
                <a:gd name="connsiteY9" fmla="*/ 1299633 h 1308546"/>
                <a:gd name="connsiteX10" fmla="*/ 0 w 736600"/>
                <a:gd name="connsiteY10" fmla="*/ 1265767 h 1308546"/>
                <a:gd name="connsiteX11" fmla="*/ 21167 w 736600"/>
                <a:gd name="connsiteY11" fmla="*/ 1214967 h 1308546"/>
                <a:gd name="connsiteX12" fmla="*/ 71967 w 736600"/>
                <a:gd name="connsiteY12" fmla="*/ 1168400 h 1308546"/>
                <a:gd name="connsiteX13" fmla="*/ 76200 w 736600"/>
                <a:gd name="connsiteY13" fmla="*/ 1066800 h 1308546"/>
                <a:gd name="connsiteX14" fmla="*/ 84667 w 736600"/>
                <a:gd name="connsiteY14" fmla="*/ 1037167 h 1308546"/>
                <a:gd name="connsiteX15" fmla="*/ 127000 w 736600"/>
                <a:gd name="connsiteY15" fmla="*/ 994833 h 1308546"/>
                <a:gd name="connsiteX16" fmla="*/ 207433 w 736600"/>
                <a:gd name="connsiteY16" fmla="*/ 944033 h 1308546"/>
                <a:gd name="connsiteX17" fmla="*/ 275167 w 736600"/>
                <a:gd name="connsiteY17" fmla="*/ 889000 h 1308546"/>
                <a:gd name="connsiteX18" fmla="*/ 364067 w 736600"/>
                <a:gd name="connsiteY18" fmla="*/ 872067 h 1308546"/>
                <a:gd name="connsiteX19" fmla="*/ 364067 w 736600"/>
                <a:gd name="connsiteY19" fmla="*/ 838200 h 1308546"/>
                <a:gd name="connsiteX20" fmla="*/ 215900 w 736600"/>
                <a:gd name="connsiteY20" fmla="*/ 770467 h 1308546"/>
                <a:gd name="connsiteX21" fmla="*/ 160867 w 736600"/>
                <a:gd name="connsiteY21" fmla="*/ 795867 h 1308546"/>
                <a:gd name="connsiteX22" fmla="*/ 160867 w 736600"/>
                <a:gd name="connsiteY22" fmla="*/ 795867 h 1308546"/>
                <a:gd name="connsiteX23" fmla="*/ 105833 w 736600"/>
                <a:gd name="connsiteY23" fmla="*/ 787400 h 1308546"/>
                <a:gd name="connsiteX24" fmla="*/ 84667 w 736600"/>
                <a:gd name="connsiteY24" fmla="*/ 762000 h 1308546"/>
                <a:gd name="connsiteX25" fmla="*/ 84667 w 736600"/>
                <a:gd name="connsiteY25" fmla="*/ 762000 h 1308546"/>
                <a:gd name="connsiteX26" fmla="*/ 148167 w 736600"/>
                <a:gd name="connsiteY26" fmla="*/ 745067 h 1308546"/>
                <a:gd name="connsiteX27" fmla="*/ 169333 w 736600"/>
                <a:gd name="connsiteY27" fmla="*/ 723900 h 1308546"/>
                <a:gd name="connsiteX28" fmla="*/ 160867 w 736600"/>
                <a:gd name="connsiteY28" fmla="*/ 690033 h 1308546"/>
                <a:gd name="connsiteX29" fmla="*/ 110067 w 736600"/>
                <a:gd name="connsiteY29" fmla="*/ 647700 h 1308546"/>
                <a:gd name="connsiteX30" fmla="*/ 139700 w 736600"/>
                <a:gd name="connsiteY30" fmla="*/ 613833 h 1308546"/>
                <a:gd name="connsiteX31" fmla="*/ 135467 w 736600"/>
                <a:gd name="connsiteY31" fmla="*/ 575733 h 1308546"/>
                <a:gd name="connsiteX32" fmla="*/ 135467 w 736600"/>
                <a:gd name="connsiteY32" fmla="*/ 537633 h 1308546"/>
                <a:gd name="connsiteX33" fmla="*/ 110067 w 736600"/>
                <a:gd name="connsiteY33" fmla="*/ 495300 h 1308546"/>
                <a:gd name="connsiteX34" fmla="*/ 114300 w 736600"/>
                <a:gd name="connsiteY34" fmla="*/ 440267 h 1308546"/>
                <a:gd name="connsiteX35" fmla="*/ 118533 w 736600"/>
                <a:gd name="connsiteY35" fmla="*/ 419100 h 1308546"/>
                <a:gd name="connsiteX36" fmla="*/ 97367 w 736600"/>
                <a:gd name="connsiteY36" fmla="*/ 385233 h 1308546"/>
                <a:gd name="connsiteX37" fmla="*/ 97367 w 736600"/>
                <a:gd name="connsiteY37" fmla="*/ 351367 h 1308546"/>
                <a:gd name="connsiteX38" fmla="*/ 139700 w 736600"/>
                <a:gd name="connsiteY38" fmla="*/ 309033 h 1308546"/>
                <a:gd name="connsiteX39" fmla="*/ 143933 w 736600"/>
                <a:gd name="connsiteY39" fmla="*/ 228600 h 1308546"/>
                <a:gd name="connsiteX40" fmla="*/ 198967 w 736600"/>
                <a:gd name="connsiteY40" fmla="*/ 186267 h 1308546"/>
                <a:gd name="connsiteX41" fmla="*/ 198967 w 736600"/>
                <a:gd name="connsiteY41" fmla="*/ 148167 h 1308546"/>
                <a:gd name="connsiteX42" fmla="*/ 198967 w 736600"/>
                <a:gd name="connsiteY42" fmla="*/ 148167 h 1308546"/>
                <a:gd name="connsiteX43" fmla="*/ 215900 w 736600"/>
                <a:gd name="connsiteY43" fmla="*/ 88900 h 1308546"/>
                <a:gd name="connsiteX44" fmla="*/ 258233 w 736600"/>
                <a:gd name="connsiteY44" fmla="*/ 67733 h 1308546"/>
                <a:gd name="connsiteX45" fmla="*/ 304800 w 736600"/>
                <a:gd name="connsiteY45" fmla="*/ 50800 h 1308546"/>
                <a:gd name="connsiteX46" fmla="*/ 334433 w 736600"/>
                <a:gd name="connsiteY46" fmla="*/ 33867 h 1308546"/>
                <a:gd name="connsiteX47" fmla="*/ 368300 w 736600"/>
                <a:gd name="connsiteY47" fmla="*/ 0 h 1308546"/>
                <a:gd name="connsiteX48" fmla="*/ 419100 w 736600"/>
                <a:gd name="connsiteY48" fmla="*/ 12700 h 1308546"/>
                <a:gd name="connsiteX49" fmla="*/ 452967 w 736600"/>
                <a:gd name="connsiteY49" fmla="*/ 38100 h 1308546"/>
                <a:gd name="connsiteX50" fmla="*/ 495300 w 736600"/>
                <a:gd name="connsiteY50" fmla="*/ 33867 h 1308546"/>
                <a:gd name="connsiteX51" fmla="*/ 541867 w 736600"/>
                <a:gd name="connsiteY51" fmla="*/ 29633 h 1308546"/>
                <a:gd name="connsiteX52" fmla="*/ 588433 w 736600"/>
                <a:gd name="connsiteY52" fmla="*/ 80433 h 1308546"/>
                <a:gd name="connsiteX53" fmla="*/ 592667 w 736600"/>
                <a:gd name="connsiteY53" fmla="*/ 114300 h 1308546"/>
                <a:gd name="connsiteX54" fmla="*/ 601133 w 736600"/>
                <a:gd name="connsiteY54" fmla="*/ 139700 h 1308546"/>
                <a:gd name="connsiteX55" fmla="*/ 618067 w 736600"/>
                <a:gd name="connsiteY55" fmla="*/ 156633 h 1308546"/>
                <a:gd name="connsiteX56" fmla="*/ 660400 w 736600"/>
                <a:gd name="connsiteY56" fmla="*/ 143933 h 1308546"/>
                <a:gd name="connsiteX57" fmla="*/ 736600 w 736600"/>
                <a:gd name="connsiteY57" fmla="*/ 173567 h 130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36600" h="1308546">
                  <a:moveTo>
                    <a:pt x="647700" y="1151467"/>
                  </a:moveTo>
                  <a:lnTo>
                    <a:pt x="554567" y="1151467"/>
                  </a:lnTo>
                  <a:lnTo>
                    <a:pt x="499533" y="1193800"/>
                  </a:lnTo>
                  <a:lnTo>
                    <a:pt x="427567" y="1231900"/>
                  </a:lnTo>
                  <a:lnTo>
                    <a:pt x="427567" y="1231900"/>
                  </a:lnTo>
                  <a:lnTo>
                    <a:pt x="364067" y="1282700"/>
                  </a:lnTo>
                  <a:lnTo>
                    <a:pt x="254000" y="1295400"/>
                  </a:lnTo>
                  <a:lnTo>
                    <a:pt x="127000" y="1291167"/>
                  </a:lnTo>
                  <a:cubicBezTo>
                    <a:pt x="74861" y="1308546"/>
                    <a:pt x="94049" y="1308100"/>
                    <a:pt x="71967" y="1308100"/>
                  </a:cubicBezTo>
                  <a:cubicBezTo>
                    <a:pt x="28249" y="1299356"/>
                    <a:pt x="15242" y="1299633"/>
                    <a:pt x="33867" y="1299633"/>
                  </a:cubicBezTo>
                  <a:lnTo>
                    <a:pt x="0" y="1265767"/>
                  </a:lnTo>
                  <a:lnTo>
                    <a:pt x="21167" y="1214967"/>
                  </a:lnTo>
                  <a:lnTo>
                    <a:pt x="71967" y="1168400"/>
                  </a:lnTo>
                  <a:lnTo>
                    <a:pt x="76200" y="1066800"/>
                  </a:lnTo>
                  <a:lnTo>
                    <a:pt x="84667" y="1037167"/>
                  </a:lnTo>
                  <a:lnTo>
                    <a:pt x="127000" y="994833"/>
                  </a:lnTo>
                  <a:lnTo>
                    <a:pt x="207433" y="944033"/>
                  </a:lnTo>
                  <a:lnTo>
                    <a:pt x="275167" y="889000"/>
                  </a:lnTo>
                  <a:lnTo>
                    <a:pt x="364067" y="872067"/>
                  </a:lnTo>
                  <a:lnTo>
                    <a:pt x="364067" y="838200"/>
                  </a:lnTo>
                  <a:lnTo>
                    <a:pt x="215900" y="770467"/>
                  </a:lnTo>
                  <a:cubicBezTo>
                    <a:pt x="163258" y="792401"/>
                    <a:pt x="178070" y="778660"/>
                    <a:pt x="160867" y="795867"/>
                  </a:cubicBezTo>
                  <a:lnTo>
                    <a:pt x="160867" y="795867"/>
                  </a:lnTo>
                  <a:cubicBezTo>
                    <a:pt x="104426" y="791525"/>
                    <a:pt x="105833" y="810032"/>
                    <a:pt x="105833" y="787400"/>
                  </a:cubicBezTo>
                  <a:lnTo>
                    <a:pt x="84667" y="762000"/>
                  </a:lnTo>
                  <a:lnTo>
                    <a:pt x="84667" y="762000"/>
                  </a:lnTo>
                  <a:lnTo>
                    <a:pt x="148167" y="745067"/>
                  </a:lnTo>
                  <a:lnTo>
                    <a:pt x="169333" y="723900"/>
                  </a:lnTo>
                  <a:lnTo>
                    <a:pt x="160867" y="690033"/>
                  </a:lnTo>
                  <a:lnTo>
                    <a:pt x="110067" y="647700"/>
                  </a:lnTo>
                  <a:lnTo>
                    <a:pt x="139700" y="613833"/>
                  </a:lnTo>
                  <a:lnTo>
                    <a:pt x="135467" y="575733"/>
                  </a:lnTo>
                  <a:lnTo>
                    <a:pt x="135467" y="537633"/>
                  </a:lnTo>
                  <a:lnTo>
                    <a:pt x="110067" y="495300"/>
                  </a:lnTo>
                  <a:lnTo>
                    <a:pt x="114300" y="440267"/>
                  </a:lnTo>
                  <a:lnTo>
                    <a:pt x="118533" y="419100"/>
                  </a:lnTo>
                  <a:lnTo>
                    <a:pt x="97367" y="385233"/>
                  </a:lnTo>
                  <a:lnTo>
                    <a:pt x="97367" y="351367"/>
                  </a:lnTo>
                  <a:lnTo>
                    <a:pt x="139700" y="309033"/>
                  </a:lnTo>
                  <a:lnTo>
                    <a:pt x="143933" y="228600"/>
                  </a:lnTo>
                  <a:lnTo>
                    <a:pt x="198967" y="186267"/>
                  </a:lnTo>
                  <a:lnTo>
                    <a:pt x="198967" y="148167"/>
                  </a:lnTo>
                  <a:lnTo>
                    <a:pt x="198967" y="148167"/>
                  </a:lnTo>
                  <a:lnTo>
                    <a:pt x="215900" y="88900"/>
                  </a:lnTo>
                  <a:cubicBezTo>
                    <a:pt x="263752" y="67149"/>
                    <a:pt x="279518" y="67733"/>
                    <a:pt x="258233" y="67733"/>
                  </a:cubicBezTo>
                  <a:lnTo>
                    <a:pt x="304800" y="50800"/>
                  </a:lnTo>
                  <a:lnTo>
                    <a:pt x="334433" y="33867"/>
                  </a:lnTo>
                  <a:lnTo>
                    <a:pt x="368300" y="0"/>
                  </a:lnTo>
                  <a:lnTo>
                    <a:pt x="419100" y="12700"/>
                  </a:lnTo>
                  <a:lnTo>
                    <a:pt x="452967" y="38100"/>
                  </a:lnTo>
                  <a:cubicBezTo>
                    <a:pt x="492469" y="33711"/>
                    <a:pt x="478289" y="33867"/>
                    <a:pt x="495300" y="33867"/>
                  </a:cubicBezTo>
                  <a:lnTo>
                    <a:pt x="541867" y="29633"/>
                  </a:lnTo>
                  <a:lnTo>
                    <a:pt x="588433" y="80433"/>
                  </a:lnTo>
                  <a:lnTo>
                    <a:pt x="592667" y="114300"/>
                  </a:lnTo>
                  <a:lnTo>
                    <a:pt x="601133" y="139700"/>
                  </a:lnTo>
                  <a:lnTo>
                    <a:pt x="618067" y="156633"/>
                  </a:lnTo>
                  <a:lnTo>
                    <a:pt x="660400" y="143933"/>
                  </a:lnTo>
                  <a:lnTo>
                    <a:pt x="736600" y="173567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Freihandform 21"/>
            <p:cNvSpPr/>
            <p:nvPr/>
          </p:nvSpPr>
          <p:spPr>
            <a:xfrm>
              <a:off x="5448300" y="1485900"/>
              <a:ext cx="67733" cy="592667"/>
            </a:xfrm>
            <a:custGeom>
              <a:avLst/>
              <a:gdLst>
                <a:gd name="connsiteX0" fmla="*/ 0 w 67733"/>
                <a:gd name="connsiteY0" fmla="*/ 592667 h 592667"/>
                <a:gd name="connsiteX1" fmla="*/ 25400 w 67733"/>
                <a:gd name="connsiteY1" fmla="*/ 567267 h 592667"/>
                <a:gd name="connsiteX2" fmla="*/ 33867 w 67733"/>
                <a:gd name="connsiteY2" fmla="*/ 529167 h 592667"/>
                <a:gd name="connsiteX3" fmla="*/ 46567 w 67733"/>
                <a:gd name="connsiteY3" fmla="*/ 486833 h 592667"/>
                <a:gd name="connsiteX4" fmla="*/ 46567 w 67733"/>
                <a:gd name="connsiteY4" fmla="*/ 436033 h 592667"/>
                <a:gd name="connsiteX5" fmla="*/ 12700 w 67733"/>
                <a:gd name="connsiteY5" fmla="*/ 381000 h 592667"/>
                <a:gd name="connsiteX6" fmla="*/ 29633 w 67733"/>
                <a:gd name="connsiteY6" fmla="*/ 347133 h 592667"/>
                <a:gd name="connsiteX7" fmla="*/ 25400 w 67733"/>
                <a:gd name="connsiteY7" fmla="*/ 296333 h 592667"/>
                <a:gd name="connsiteX8" fmla="*/ 25400 w 67733"/>
                <a:gd name="connsiteY8" fmla="*/ 249767 h 592667"/>
                <a:gd name="connsiteX9" fmla="*/ 42333 w 67733"/>
                <a:gd name="connsiteY9" fmla="*/ 220133 h 592667"/>
                <a:gd name="connsiteX10" fmla="*/ 42333 w 67733"/>
                <a:gd name="connsiteY10" fmla="*/ 177800 h 592667"/>
                <a:gd name="connsiteX11" fmla="*/ 59267 w 67733"/>
                <a:gd name="connsiteY11" fmla="*/ 139700 h 592667"/>
                <a:gd name="connsiteX12" fmla="*/ 67733 w 67733"/>
                <a:gd name="connsiteY12" fmla="*/ 114300 h 592667"/>
                <a:gd name="connsiteX13" fmla="*/ 67733 w 67733"/>
                <a:gd name="connsiteY13" fmla="*/ 46567 h 592667"/>
                <a:gd name="connsiteX14" fmla="*/ 67733 w 67733"/>
                <a:gd name="connsiteY14" fmla="*/ 21167 h 592667"/>
                <a:gd name="connsiteX15" fmla="*/ 67733 w 67733"/>
                <a:gd name="connsiteY15" fmla="*/ 21167 h 592667"/>
                <a:gd name="connsiteX16" fmla="*/ 46567 w 67733"/>
                <a:gd name="connsiteY16" fmla="*/ 0 h 592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7733" h="592667">
                  <a:moveTo>
                    <a:pt x="0" y="592667"/>
                  </a:moveTo>
                  <a:lnTo>
                    <a:pt x="25400" y="567267"/>
                  </a:lnTo>
                  <a:cubicBezTo>
                    <a:pt x="34642" y="534920"/>
                    <a:pt x="33867" y="547906"/>
                    <a:pt x="33867" y="529167"/>
                  </a:cubicBezTo>
                  <a:cubicBezTo>
                    <a:pt x="47013" y="489728"/>
                    <a:pt x="46567" y="504454"/>
                    <a:pt x="46567" y="486833"/>
                  </a:cubicBezTo>
                  <a:lnTo>
                    <a:pt x="46567" y="436033"/>
                  </a:lnTo>
                  <a:lnTo>
                    <a:pt x="12700" y="381000"/>
                  </a:lnTo>
                  <a:lnTo>
                    <a:pt x="29633" y="347133"/>
                  </a:lnTo>
                  <a:lnTo>
                    <a:pt x="25400" y="296333"/>
                  </a:lnTo>
                  <a:lnTo>
                    <a:pt x="25400" y="249767"/>
                  </a:lnTo>
                  <a:lnTo>
                    <a:pt x="42333" y="220133"/>
                  </a:lnTo>
                  <a:lnTo>
                    <a:pt x="42333" y="177800"/>
                  </a:lnTo>
                  <a:lnTo>
                    <a:pt x="59267" y="139700"/>
                  </a:lnTo>
                  <a:lnTo>
                    <a:pt x="67733" y="114300"/>
                  </a:lnTo>
                  <a:lnTo>
                    <a:pt x="67733" y="46567"/>
                  </a:lnTo>
                  <a:lnTo>
                    <a:pt x="67733" y="21167"/>
                  </a:lnTo>
                  <a:lnTo>
                    <a:pt x="67733" y="21167"/>
                  </a:lnTo>
                  <a:lnTo>
                    <a:pt x="46567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Freihandform 22"/>
            <p:cNvSpPr/>
            <p:nvPr/>
          </p:nvSpPr>
          <p:spPr>
            <a:xfrm>
              <a:off x="5644551" y="999067"/>
              <a:ext cx="290582" cy="406400"/>
            </a:xfrm>
            <a:custGeom>
              <a:avLst/>
              <a:gdLst>
                <a:gd name="connsiteX0" fmla="*/ 2716 w 290582"/>
                <a:gd name="connsiteY0" fmla="*/ 406400 h 406400"/>
                <a:gd name="connsiteX1" fmla="*/ 32349 w 290582"/>
                <a:gd name="connsiteY1" fmla="*/ 325966 h 406400"/>
                <a:gd name="connsiteX2" fmla="*/ 125482 w 290582"/>
                <a:gd name="connsiteY2" fmla="*/ 283633 h 406400"/>
                <a:gd name="connsiteX3" fmla="*/ 172049 w 290582"/>
                <a:gd name="connsiteY3" fmla="*/ 258233 h 406400"/>
                <a:gd name="connsiteX4" fmla="*/ 172049 w 290582"/>
                <a:gd name="connsiteY4" fmla="*/ 177800 h 406400"/>
                <a:gd name="connsiteX5" fmla="*/ 222849 w 290582"/>
                <a:gd name="connsiteY5" fmla="*/ 186266 h 406400"/>
                <a:gd name="connsiteX6" fmla="*/ 269416 w 290582"/>
                <a:gd name="connsiteY6" fmla="*/ 173566 h 406400"/>
                <a:gd name="connsiteX7" fmla="*/ 290582 w 290582"/>
                <a:gd name="connsiteY7" fmla="*/ 148166 h 406400"/>
                <a:gd name="connsiteX8" fmla="*/ 265182 w 290582"/>
                <a:gd name="connsiteY8" fmla="*/ 114300 h 406400"/>
                <a:gd name="connsiteX9" fmla="*/ 244016 w 290582"/>
                <a:gd name="connsiteY9" fmla="*/ 97366 h 406400"/>
                <a:gd name="connsiteX10" fmla="*/ 201682 w 290582"/>
                <a:gd name="connsiteY10" fmla="*/ 93133 h 406400"/>
                <a:gd name="connsiteX11" fmla="*/ 176282 w 290582"/>
                <a:gd name="connsiteY11" fmla="*/ 76200 h 406400"/>
                <a:gd name="connsiteX12" fmla="*/ 176282 w 290582"/>
                <a:gd name="connsiteY12" fmla="*/ 76200 h 406400"/>
                <a:gd name="connsiteX13" fmla="*/ 176282 w 290582"/>
                <a:gd name="connsiteY13" fmla="*/ 46566 h 406400"/>
                <a:gd name="connsiteX14" fmla="*/ 201682 w 290582"/>
                <a:gd name="connsiteY14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0582" h="406400">
                  <a:moveTo>
                    <a:pt x="2716" y="406400"/>
                  </a:moveTo>
                  <a:cubicBezTo>
                    <a:pt x="28541" y="324620"/>
                    <a:pt x="0" y="325966"/>
                    <a:pt x="32349" y="325966"/>
                  </a:cubicBezTo>
                  <a:cubicBezTo>
                    <a:pt x="126744" y="278769"/>
                    <a:pt x="125482" y="244691"/>
                    <a:pt x="125482" y="283633"/>
                  </a:cubicBezTo>
                  <a:lnTo>
                    <a:pt x="172049" y="258233"/>
                  </a:lnTo>
                  <a:lnTo>
                    <a:pt x="172049" y="177800"/>
                  </a:lnTo>
                  <a:lnTo>
                    <a:pt x="222849" y="186266"/>
                  </a:lnTo>
                  <a:lnTo>
                    <a:pt x="269416" y="173566"/>
                  </a:lnTo>
                  <a:lnTo>
                    <a:pt x="290582" y="148166"/>
                  </a:lnTo>
                  <a:lnTo>
                    <a:pt x="265182" y="114300"/>
                  </a:lnTo>
                  <a:lnTo>
                    <a:pt x="244016" y="97366"/>
                  </a:lnTo>
                  <a:lnTo>
                    <a:pt x="201682" y="93133"/>
                  </a:lnTo>
                  <a:lnTo>
                    <a:pt x="176282" y="76200"/>
                  </a:lnTo>
                  <a:lnTo>
                    <a:pt x="176282" y="76200"/>
                  </a:lnTo>
                  <a:lnTo>
                    <a:pt x="176282" y="46566"/>
                  </a:lnTo>
                  <a:lnTo>
                    <a:pt x="201682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Freihandform 23"/>
            <p:cNvSpPr/>
            <p:nvPr/>
          </p:nvSpPr>
          <p:spPr>
            <a:xfrm>
              <a:off x="5643033" y="1761067"/>
              <a:ext cx="2489200" cy="736600"/>
            </a:xfrm>
            <a:custGeom>
              <a:avLst/>
              <a:gdLst>
                <a:gd name="connsiteX0" fmla="*/ 0 w 2489200"/>
                <a:gd name="connsiteY0" fmla="*/ 254000 h 736600"/>
                <a:gd name="connsiteX1" fmla="*/ 12700 w 2489200"/>
                <a:gd name="connsiteY1" fmla="*/ 283633 h 736600"/>
                <a:gd name="connsiteX2" fmla="*/ 38100 w 2489200"/>
                <a:gd name="connsiteY2" fmla="*/ 292100 h 736600"/>
                <a:gd name="connsiteX3" fmla="*/ 84667 w 2489200"/>
                <a:gd name="connsiteY3" fmla="*/ 283633 h 736600"/>
                <a:gd name="connsiteX4" fmla="*/ 118534 w 2489200"/>
                <a:gd name="connsiteY4" fmla="*/ 300566 h 736600"/>
                <a:gd name="connsiteX5" fmla="*/ 143934 w 2489200"/>
                <a:gd name="connsiteY5" fmla="*/ 300566 h 736600"/>
                <a:gd name="connsiteX6" fmla="*/ 177800 w 2489200"/>
                <a:gd name="connsiteY6" fmla="*/ 330200 h 736600"/>
                <a:gd name="connsiteX7" fmla="*/ 177800 w 2489200"/>
                <a:gd name="connsiteY7" fmla="*/ 330200 h 736600"/>
                <a:gd name="connsiteX8" fmla="*/ 198967 w 2489200"/>
                <a:gd name="connsiteY8" fmla="*/ 364066 h 736600"/>
                <a:gd name="connsiteX9" fmla="*/ 198967 w 2489200"/>
                <a:gd name="connsiteY9" fmla="*/ 364066 h 736600"/>
                <a:gd name="connsiteX10" fmla="*/ 241300 w 2489200"/>
                <a:gd name="connsiteY10" fmla="*/ 368300 h 736600"/>
                <a:gd name="connsiteX11" fmla="*/ 258234 w 2489200"/>
                <a:gd name="connsiteY11" fmla="*/ 397933 h 736600"/>
                <a:gd name="connsiteX12" fmla="*/ 258234 w 2489200"/>
                <a:gd name="connsiteY12" fmla="*/ 440266 h 736600"/>
                <a:gd name="connsiteX13" fmla="*/ 296334 w 2489200"/>
                <a:gd name="connsiteY13" fmla="*/ 452966 h 736600"/>
                <a:gd name="connsiteX14" fmla="*/ 309034 w 2489200"/>
                <a:gd name="connsiteY14" fmla="*/ 491066 h 736600"/>
                <a:gd name="connsiteX15" fmla="*/ 309034 w 2489200"/>
                <a:gd name="connsiteY15" fmla="*/ 524933 h 736600"/>
                <a:gd name="connsiteX16" fmla="*/ 423334 w 2489200"/>
                <a:gd name="connsiteY16" fmla="*/ 516466 h 736600"/>
                <a:gd name="connsiteX17" fmla="*/ 448734 w 2489200"/>
                <a:gd name="connsiteY17" fmla="*/ 512233 h 736600"/>
                <a:gd name="connsiteX18" fmla="*/ 482600 w 2489200"/>
                <a:gd name="connsiteY18" fmla="*/ 533400 h 736600"/>
                <a:gd name="connsiteX19" fmla="*/ 546100 w 2489200"/>
                <a:gd name="connsiteY19" fmla="*/ 579966 h 736600"/>
                <a:gd name="connsiteX20" fmla="*/ 592667 w 2489200"/>
                <a:gd name="connsiteY20" fmla="*/ 613833 h 736600"/>
                <a:gd name="connsiteX21" fmla="*/ 592667 w 2489200"/>
                <a:gd name="connsiteY21" fmla="*/ 613833 h 736600"/>
                <a:gd name="connsiteX22" fmla="*/ 626534 w 2489200"/>
                <a:gd name="connsiteY22" fmla="*/ 647700 h 736600"/>
                <a:gd name="connsiteX23" fmla="*/ 647700 w 2489200"/>
                <a:gd name="connsiteY23" fmla="*/ 664633 h 736600"/>
                <a:gd name="connsiteX24" fmla="*/ 745067 w 2489200"/>
                <a:gd name="connsiteY24" fmla="*/ 673100 h 736600"/>
                <a:gd name="connsiteX25" fmla="*/ 766234 w 2489200"/>
                <a:gd name="connsiteY25" fmla="*/ 690033 h 736600"/>
                <a:gd name="connsiteX26" fmla="*/ 821267 w 2489200"/>
                <a:gd name="connsiteY26" fmla="*/ 698500 h 736600"/>
                <a:gd name="connsiteX27" fmla="*/ 880534 w 2489200"/>
                <a:gd name="connsiteY27" fmla="*/ 702733 h 736600"/>
                <a:gd name="connsiteX28" fmla="*/ 905934 w 2489200"/>
                <a:gd name="connsiteY28" fmla="*/ 711200 h 736600"/>
                <a:gd name="connsiteX29" fmla="*/ 960967 w 2489200"/>
                <a:gd name="connsiteY29" fmla="*/ 711200 h 736600"/>
                <a:gd name="connsiteX30" fmla="*/ 999067 w 2489200"/>
                <a:gd name="connsiteY30" fmla="*/ 723900 h 736600"/>
                <a:gd name="connsiteX31" fmla="*/ 1066800 w 2489200"/>
                <a:gd name="connsiteY31" fmla="*/ 736600 h 736600"/>
                <a:gd name="connsiteX32" fmla="*/ 1138767 w 2489200"/>
                <a:gd name="connsiteY32" fmla="*/ 732366 h 736600"/>
                <a:gd name="connsiteX33" fmla="*/ 1189567 w 2489200"/>
                <a:gd name="connsiteY33" fmla="*/ 706966 h 736600"/>
                <a:gd name="connsiteX34" fmla="*/ 1257300 w 2489200"/>
                <a:gd name="connsiteY34" fmla="*/ 656166 h 736600"/>
                <a:gd name="connsiteX35" fmla="*/ 2489200 w 2489200"/>
                <a:gd name="connsiteY35" fmla="*/ 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489200" h="736600">
                  <a:moveTo>
                    <a:pt x="0" y="254000"/>
                  </a:moveTo>
                  <a:lnTo>
                    <a:pt x="12700" y="283633"/>
                  </a:lnTo>
                  <a:cubicBezTo>
                    <a:pt x="35578" y="297360"/>
                    <a:pt x="28049" y="302151"/>
                    <a:pt x="38100" y="292100"/>
                  </a:cubicBezTo>
                  <a:cubicBezTo>
                    <a:pt x="81818" y="283356"/>
                    <a:pt x="66043" y="283633"/>
                    <a:pt x="84667" y="283633"/>
                  </a:cubicBezTo>
                  <a:lnTo>
                    <a:pt x="118534" y="300566"/>
                  </a:lnTo>
                  <a:lnTo>
                    <a:pt x="143934" y="300566"/>
                  </a:lnTo>
                  <a:cubicBezTo>
                    <a:pt x="178798" y="335431"/>
                    <a:pt x="177800" y="350398"/>
                    <a:pt x="177800" y="330200"/>
                  </a:cubicBezTo>
                  <a:lnTo>
                    <a:pt x="177800" y="330200"/>
                  </a:lnTo>
                  <a:lnTo>
                    <a:pt x="198967" y="364066"/>
                  </a:lnTo>
                  <a:lnTo>
                    <a:pt x="198967" y="364066"/>
                  </a:lnTo>
                  <a:lnTo>
                    <a:pt x="241300" y="368300"/>
                  </a:lnTo>
                  <a:lnTo>
                    <a:pt x="258234" y="397933"/>
                  </a:lnTo>
                  <a:lnTo>
                    <a:pt x="258234" y="440266"/>
                  </a:lnTo>
                  <a:lnTo>
                    <a:pt x="296334" y="452966"/>
                  </a:lnTo>
                  <a:cubicBezTo>
                    <a:pt x="309529" y="488154"/>
                    <a:pt x="309034" y="474776"/>
                    <a:pt x="309034" y="491066"/>
                  </a:cubicBezTo>
                  <a:lnTo>
                    <a:pt x="309034" y="524933"/>
                  </a:lnTo>
                  <a:lnTo>
                    <a:pt x="423334" y="516466"/>
                  </a:lnTo>
                  <a:lnTo>
                    <a:pt x="448734" y="512233"/>
                  </a:lnTo>
                  <a:cubicBezTo>
                    <a:pt x="483729" y="538480"/>
                    <a:pt x="482600" y="551744"/>
                    <a:pt x="482600" y="533400"/>
                  </a:cubicBezTo>
                  <a:lnTo>
                    <a:pt x="546100" y="579966"/>
                  </a:lnTo>
                  <a:lnTo>
                    <a:pt x="592667" y="613833"/>
                  </a:lnTo>
                  <a:lnTo>
                    <a:pt x="592667" y="613833"/>
                  </a:lnTo>
                  <a:lnTo>
                    <a:pt x="626534" y="647700"/>
                  </a:lnTo>
                  <a:lnTo>
                    <a:pt x="647700" y="664633"/>
                  </a:lnTo>
                  <a:lnTo>
                    <a:pt x="745067" y="673100"/>
                  </a:lnTo>
                  <a:cubicBezTo>
                    <a:pt x="768041" y="700668"/>
                    <a:pt x="766234" y="709521"/>
                    <a:pt x="766234" y="690033"/>
                  </a:cubicBezTo>
                  <a:lnTo>
                    <a:pt x="821267" y="698500"/>
                  </a:lnTo>
                  <a:lnTo>
                    <a:pt x="880534" y="702733"/>
                  </a:lnTo>
                  <a:lnTo>
                    <a:pt x="905934" y="711200"/>
                  </a:lnTo>
                  <a:lnTo>
                    <a:pt x="960967" y="711200"/>
                  </a:lnTo>
                  <a:lnTo>
                    <a:pt x="999067" y="723900"/>
                  </a:lnTo>
                  <a:lnTo>
                    <a:pt x="1066800" y="736600"/>
                  </a:lnTo>
                  <a:lnTo>
                    <a:pt x="1138767" y="732366"/>
                  </a:lnTo>
                  <a:lnTo>
                    <a:pt x="1189567" y="706966"/>
                  </a:lnTo>
                  <a:lnTo>
                    <a:pt x="1257300" y="656166"/>
                  </a:lnTo>
                  <a:lnTo>
                    <a:pt x="248920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Freihandform 24"/>
            <p:cNvSpPr/>
            <p:nvPr/>
          </p:nvSpPr>
          <p:spPr>
            <a:xfrm>
              <a:off x="8136467" y="1464733"/>
              <a:ext cx="546100" cy="287867"/>
            </a:xfrm>
            <a:custGeom>
              <a:avLst/>
              <a:gdLst>
                <a:gd name="connsiteX0" fmla="*/ 0 w 546100"/>
                <a:gd name="connsiteY0" fmla="*/ 287867 h 287867"/>
                <a:gd name="connsiteX1" fmla="*/ 546100 w 546100"/>
                <a:gd name="connsiteY1" fmla="*/ 0 h 2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6100" h="287867">
                  <a:moveTo>
                    <a:pt x="0" y="287867"/>
                  </a:moveTo>
                  <a:lnTo>
                    <a:pt x="54610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Freihandform 25"/>
            <p:cNvSpPr/>
            <p:nvPr/>
          </p:nvSpPr>
          <p:spPr>
            <a:xfrm>
              <a:off x="6413500" y="2952750"/>
              <a:ext cx="2266950" cy="2578100"/>
            </a:xfrm>
            <a:custGeom>
              <a:avLst/>
              <a:gdLst>
                <a:gd name="connsiteX0" fmla="*/ 2266950 w 2266950"/>
                <a:gd name="connsiteY0" fmla="*/ 0 h 2578100"/>
                <a:gd name="connsiteX1" fmla="*/ 533400 w 2266950"/>
                <a:gd name="connsiteY1" fmla="*/ 444500 h 2578100"/>
                <a:gd name="connsiteX2" fmla="*/ 1600200 w 2266950"/>
                <a:gd name="connsiteY2" fmla="*/ 1504950 h 2578100"/>
                <a:gd name="connsiteX3" fmla="*/ 1257300 w 2266950"/>
                <a:gd name="connsiteY3" fmla="*/ 1695450 h 2578100"/>
                <a:gd name="connsiteX4" fmla="*/ 1073150 w 2266950"/>
                <a:gd name="connsiteY4" fmla="*/ 2057400 h 2578100"/>
                <a:gd name="connsiteX5" fmla="*/ 260350 w 2266950"/>
                <a:gd name="connsiteY5" fmla="*/ 2197100 h 2578100"/>
                <a:gd name="connsiteX6" fmla="*/ 0 w 2266950"/>
                <a:gd name="connsiteY6" fmla="*/ 2578100 h 257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6950" h="2578100">
                  <a:moveTo>
                    <a:pt x="2266950" y="0"/>
                  </a:moveTo>
                  <a:lnTo>
                    <a:pt x="533400" y="444500"/>
                  </a:lnTo>
                  <a:lnTo>
                    <a:pt x="1600200" y="1504950"/>
                  </a:lnTo>
                  <a:lnTo>
                    <a:pt x="1257300" y="1695450"/>
                  </a:lnTo>
                  <a:lnTo>
                    <a:pt x="1073150" y="2057400"/>
                  </a:lnTo>
                  <a:lnTo>
                    <a:pt x="260350" y="2197100"/>
                  </a:lnTo>
                  <a:lnTo>
                    <a:pt x="0" y="257810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3429687" y="2195268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Israel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4787900" y="108825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Libanon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6248400" y="1695450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Syrien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5702300" y="3548733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Jordanien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7454900" y="3421565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Saudi-Arabien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457199" y="3814634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Ägypten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6153250" y="116435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6216750" y="106285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Damaskus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5734100" y="2859868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5797600" y="2758367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Amman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685800" y="494260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749300" y="484110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Kairo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9" name="Freihandform 38"/>
            <p:cNvSpPr/>
            <p:nvPr/>
          </p:nvSpPr>
          <p:spPr>
            <a:xfrm>
              <a:off x="3981450" y="3683000"/>
              <a:ext cx="685800" cy="1847850"/>
            </a:xfrm>
            <a:custGeom>
              <a:avLst/>
              <a:gdLst>
                <a:gd name="connsiteX0" fmla="*/ 685800 w 685800"/>
                <a:gd name="connsiteY0" fmla="*/ 1847850 h 1847850"/>
                <a:gd name="connsiteX1" fmla="*/ 641350 w 685800"/>
                <a:gd name="connsiteY1" fmla="*/ 1765300 h 1847850"/>
                <a:gd name="connsiteX2" fmla="*/ 660400 w 685800"/>
                <a:gd name="connsiteY2" fmla="*/ 1701800 h 1847850"/>
                <a:gd name="connsiteX3" fmla="*/ 635000 w 685800"/>
                <a:gd name="connsiteY3" fmla="*/ 1651000 h 1847850"/>
                <a:gd name="connsiteX4" fmla="*/ 647700 w 685800"/>
                <a:gd name="connsiteY4" fmla="*/ 1587500 h 1847850"/>
                <a:gd name="connsiteX5" fmla="*/ 527050 w 685800"/>
                <a:gd name="connsiteY5" fmla="*/ 1333500 h 1847850"/>
                <a:gd name="connsiteX6" fmla="*/ 527050 w 685800"/>
                <a:gd name="connsiteY6" fmla="*/ 1333500 h 1847850"/>
                <a:gd name="connsiteX7" fmla="*/ 482600 w 685800"/>
                <a:gd name="connsiteY7" fmla="*/ 1212850 h 1847850"/>
                <a:gd name="connsiteX8" fmla="*/ 419100 w 685800"/>
                <a:gd name="connsiteY8" fmla="*/ 1047750 h 1847850"/>
                <a:gd name="connsiteX9" fmla="*/ 374650 w 685800"/>
                <a:gd name="connsiteY9" fmla="*/ 927100 h 1847850"/>
                <a:gd name="connsiteX10" fmla="*/ 317500 w 685800"/>
                <a:gd name="connsiteY10" fmla="*/ 901700 h 1847850"/>
                <a:gd name="connsiteX11" fmla="*/ 298450 w 685800"/>
                <a:gd name="connsiteY11" fmla="*/ 857250 h 1847850"/>
                <a:gd name="connsiteX12" fmla="*/ 330200 w 685800"/>
                <a:gd name="connsiteY12" fmla="*/ 800100 h 1847850"/>
                <a:gd name="connsiteX13" fmla="*/ 273050 w 685800"/>
                <a:gd name="connsiteY13" fmla="*/ 749300 h 1847850"/>
                <a:gd name="connsiteX14" fmla="*/ 273050 w 685800"/>
                <a:gd name="connsiteY14" fmla="*/ 679450 h 1847850"/>
                <a:gd name="connsiteX15" fmla="*/ 254000 w 685800"/>
                <a:gd name="connsiteY15" fmla="*/ 603250 h 1847850"/>
                <a:gd name="connsiteX16" fmla="*/ 228600 w 685800"/>
                <a:gd name="connsiteY16" fmla="*/ 539750 h 1847850"/>
                <a:gd name="connsiteX17" fmla="*/ 190500 w 685800"/>
                <a:gd name="connsiteY17" fmla="*/ 482600 h 1847850"/>
                <a:gd name="connsiteX18" fmla="*/ 139700 w 685800"/>
                <a:gd name="connsiteY18" fmla="*/ 368300 h 1847850"/>
                <a:gd name="connsiteX19" fmla="*/ 69850 w 685800"/>
                <a:gd name="connsiteY19" fmla="*/ 184150 h 1847850"/>
                <a:gd name="connsiteX20" fmla="*/ 0 w 685800"/>
                <a:gd name="connsiteY20" fmla="*/ 0 h 184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85800" h="1847850">
                  <a:moveTo>
                    <a:pt x="685800" y="1847850"/>
                  </a:moveTo>
                  <a:cubicBezTo>
                    <a:pt x="633891" y="1763497"/>
                    <a:pt x="602690" y="1765300"/>
                    <a:pt x="641350" y="1765300"/>
                  </a:cubicBezTo>
                  <a:lnTo>
                    <a:pt x="660400" y="1701800"/>
                  </a:lnTo>
                  <a:lnTo>
                    <a:pt x="635000" y="1651000"/>
                  </a:lnTo>
                  <a:lnTo>
                    <a:pt x="647700" y="1587500"/>
                  </a:lnTo>
                  <a:lnTo>
                    <a:pt x="527050" y="1333500"/>
                  </a:lnTo>
                  <a:lnTo>
                    <a:pt x="527050" y="1333500"/>
                  </a:lnTo>
                  <a:lnTo>
                    <a:pt x="482600" y="1212850"/>
                  </a:lnTo>
                  <a:lnTo>
                    <a:pt x="419100" y="1047750"/>
                  </a:lnTo>
                  <a:lnTo>
                    <a:pt x="374650" y="927100"/>
                  </a:lnTo>
                  <a:lnTo>
                    <a:pt x="317500" y="901700"/>
                  </a:lnTo>
                  <a:lnTo>
                    <a:pt x="298450" y="857250"/>
                  </a:lnTo>
                  <a:cubicBezTo>
                    <a:pt x="331147" y="791857"/>
                    <a:pt x="330200" y="770085"/>
                    <a:pt x="330200" y="800100"/>
                  </a:cubicBezTo>
                  <a:lnTo>
                    <a:pt x="273050" y="749300"/>
                  </a:lnTo>
                  <a:lnTo>
                    <a:pt x="273050" y="679450"/>
                  </a:lnTo>
                  <a:lnTo>
                    <a:pt x="254000" y="603250"/>
                  </a:lnTo>
                  <a:lnTo>
                    <a:pt x="228600" y="539750"/>
                  </a:lnTo>
                  <a:lnTo>
                    <a:pt x="190500" y="482600"/>
                  </a:lnTo>
                  <a:lnTo>
                    <a:pt x="139700" y="368300"/>
                  </a:lnTo>
                  <a:lnTo>
                    <a:pt x="69850" y="184150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Freihandform 41"/>
            <p:cNvSpPr/>
            <p:nvPr/>
          </p:nvSpPr>
          <p:spPr>
            <a:xfrm>
              <a:off x="5429250" y="2019300"/>
              <a:ext cx="209550" cy="79193"/>
            </a:xfrm>
            <a:custGeom>
              <a:avLst/>
              <a:gdLst>
                <a:gd name="connsiteX0" fmla="*/ 209550 w 209550"/>
                <a:gd name="connsiteY0" fmla="*/ 0 h 79193"/>
                <a:gd name="connsiteX1" fmla="*/ 152400 w 209550"/>
                <a:gd name="connsiteY1" fmla="*/ 44450 h 79193"/>
                <a:gd name="connsiteX2" fmla="*/ 95250 w 209550"/>
                <a:gd name="connsiteY2" fmla="*/ 50800 h 79193"/>
                <a:gd name="connsiteX3" fmla="*/ 57150 w 209550"/>
                <a:gd name="connsiteY3" fmla="*/ 76200 h 79193"/>
                <a:gd name="connsiteX4" fmla="*/ 0 w 209550"/>
                <a:gd name="connsiteY4" fmla="*/ 69850 h 79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79193">
                  <a:moveTo>
                    <a:pt x="209550" y="0"/>
                  </a:moveTo>
                  <a:lnTo>
                    <a:pt x="152400" y="44450"/>
                  </a:lnTo>
                  <a:lnTo>
                    <a:pt x="95250" y="50800"/>
                  </a:lnTo>
                  <a:cubicBezTo>
                    <a:pt x="66857" y="79193"/>
                    <a:pt x="81824" y="76200"/>
                    <a:pt x="57150" y="76200"/>
                  </a:cubicBezTo>
                  <a:lnTo>
                    <a:pt x="0" y="6985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5118100" y="1949565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Nazareth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44" name="Freihandform 43"/>
            <p:cNvSpPr/>
            <p:nvPr/>
          </p:nvSpPr>
          <p:spPr>
            <a:xfrm>
              <a:off x="5511800" y="1401233"/>
              <a:ext cx="131233" cy="80434"/>
            </a:xfrm>
            <a:custGeom>
              <a:avLst/>
              <a:gdLst>
                <a:gd name="connsiteX0" fmla="*/ 131233 w 131233"/>
                <a:gd name="connsiteY0" fmla="*/ 0 h 80434"/>
                <a:gd name="connsiteX1" fmla="*/ 101600 w 131233"/>
                <a:gd name="connsiteY1" fmla="*/ 4234 h 80434"/>
                <a:gd name="connsiteX2" fmla="*/ 59267 w 131233"/>
                <a:gd name="connsiteY2" fmla="*/ 4234 h 80434"/>
                <a:gd name="connsiteX3" fmla="*/ 42333 w 131233"/>
                <a:gd name="connsiteY3" fmla="*/ 25400 h 80434"/>
                <a:gd name="connsiteX4" fmla="*/ 12700 w 131233"/>
                <a:gd name="connsiteY4" fmla="*/ 46567 h 80434"/>
                <a:gd name="connsiteX5" fmla="*/ 0 w 131233"/>
                <a:gd name="connsiteY5" fmla="*/ 80434 h 80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233" h="80434">
                  <a:moveTo>
                    <a:pt x="131233" y="0"/>
                  </a:moveTo>
                  <a:lnTo>
                    <a:pt x="101600" y="4234"/>
                  </a:lnTo>
                  <a:lnTo>
                    <a:pt x="59267" y="4234"/>
                  </a:lnTo>
                  <a:lnTo>
                    <a:pt x="42333" y="25400"/>
                  </a:lnTo>
                  <a:lnTo>
                    <a:pt x="12700" y="46567"/>
                  </a:lnTo>
                  <a:lnTo>
                    <a:pt x="0" y="80434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Oval 45"/>
            <p:cNvSpPr/>
            <p:nvPr/>
          </p:nvSpPr>
          <p:spPr>
            <a:xfrm>
              <a:off x="2095500" y="495530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1568500" y="502520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Sues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1835100" y="3652864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1308100" y="338060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Port Said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1778000" y="434570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654100" y="4226302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de-DE" sz="1200" dirty="0" smtClean="0">
                  <a:solidFill>
                    <a:srgbClr val="143C78"/>
                  </a:solidFill>
                </a:rPr>
                <a:t>Ismailia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</p:grpSp>
      <p:cxnSp>
        <p:nvCxnSpPr>
          <p:cNvPr id="53" name="Gerade Verbindung mit Pfeil 52"/>
          <p:cNvCxnSpPr/>
          <p:nvPr/>
        </p:nvCxnSpPr>
        <p:spPr>
          <a:xfrm rot="10800000" flipV="1">
            <a:off x="3993067" y="3156066"/>
            <a:ext cx="472065" cy="430766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Gruppierung 53"/>
          <p:cNvGrpSpPr/>
          <p:nvPr/>
        </p:nvGrpSpPr>
        <p:grpSpPr>
          <a:xfrm>
            <a:off x="600100" y="1605074"/>
            <a:ext cx="2355800" cy="2020980"/>
            <a:chOff x="600100" y="1605074"/>
            <a:chExt cx="2355800" cy="2020980"/>
          </a:xfrm>
        </p:grpSpPr>
        <p:sp>
          <p:nvSpPr>
            <p:cNvPr id="55" name="Abgerundetes Rechteck 54"/>
            <p:cNvSpPr/>
            <p:nvPr/>
          </p:nvSpPr>
          <p:spPr>
            <a:xfrm>
              <a:off x="600100" y="1605074"/>
              <a:ext cx="2355800" cy="734750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26. Juli 1956: Ägypten verstaatlicht die Sueskanal-Gesellschaft</a:t>
              </a:r>
            </a:p>
          </p:txBody>
        </p:sp>
        <p:cxnSp>
          <p:nvCxnSpPr>
            <p:cNvPr id="56" name="Gerade Verbindung mit Pfeil 55"/>
            <p:cNvCxnSpPr>
              <a:stCxn id="55" idx="2"/>
              <a:endCxn id="57" idx="0"/>
            </p:cNvCxnSpPr>
            <p:nvPr/>
          </p:nvCxnSpPr>
          <p:spPr>
            <a:xfrm rot="16200000" flipH="1">
              <a:off x="1178969" y="2938855"/>
              <a:ext cx="1286230" cy="88168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Oval 56"/>
          <p:cNvSpPr/>
          <p:nvPr/>
        </p:nvSpPr>
        <p:spPr>
          <a:xfrm rot="20878660">
            <a:off x="1707969" y="3609279"/>
            <a:ext cx="635000" cy="1529585"/>
          </a:xfrm>
          <a:prstGeom prst="ellipse">
            <a:avLst/>
          </a:prstGeom>
          <a:noFill/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143C78"/>
              </a:solidFill>
            </a:endParaRPr>
          </a:p>
        </p:txBody>
      </p:sp>
      <p:grpSp>
        <p:nvGrpSpPr>
          <p:cNvPr id="59" name="Gruppierung 58"/>
          <p:cNvGrpSpPr/>
          <p:nvPr/>
        </p:nvGrpSpPr>
        <p:grpSpPr>
          <a:xfrm>
            <a:off x="2955900" y="1079481"/>
            <a:ext cx="5667400" cy="1019012"/>
            <a:chOff x="2924250" y="-15071"/>
            <a:chExt cx="5667400" cy="1019012"/>
          </a:xfrm>
        </p:grpSpPr>
        <p:sp>
          <p:nvSpPr>
            <p:cNvPr id="60" name="Abgerundetes Rechteck 59"/>
            <p:cNvSpPr/>
            <p:nvPr/>
          </p:nvSpPr>
          <p:spPr>
            <a:xfrm>
              <a:off x="3511750" y="-15071"/>
              <a:ext cx="5079900" cy="1019012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24. Okt. 1956: Frankreich. Großbritannien &amp; Israel einigen sich auf ein gemeinsames Vorgehen gegen Ägypten – 1. Israelische Invasion; 2. Frankreich &amp; Großbritannien reagieren mit Frieden stiftender Intervention</a:t>
              </a:r>
            </a:p>
          </p:txBody>
        </p:sp>
        <p:cxnSp>
          <p:nvCxnSpPr>
            <p:cNvPr id="61" name="Gerade Verbindung mit Pfeil 60"/>
            <p:cNvCxnSpPr>
              <a:stCxn id="55" idx="3"/>
              <a:endCxn id="60" idx="1"/>
            </p:cNvCxnSpPr>
            <p:nvPr/>
          </p:nvCxnSpPr>
          <p:spPr>
            <a:xfrm flipV="1">
              <a:off x="2924250" y="494435"/>
              <a:ext cx="587500" cy="383462"/>
            </a:xfrm>
            <a:prstGeom prst="bentConnector3">
              <a:avLst>
                <a:gd name="adj1" fmla="val 50000"/>
              </a:avLst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uppierung 70"/>
          <p:cNvGrpSpPr/>
          <p:nvPr/>
        </p:nvGrpSpPr>
        <p:grpSpPr>
          <a:xfrm>
            <a:off x="3981450" y="2355644"/>
            <a:ext cx="4150782" cy="1684925"/>
            <a:chOff x="-1515483" y="1994098"/>
            <a:chExt cx="4150782" cy="1684925"/>
          </a:xfrm>
        </p:grpSpPr>
        <p:sp>
          <p:nvSpPr>
            <p:cNvPr id="72" name="Abgerundetes Rechteck 71"/>
            <p:cNvSpPr/>
            <p:nvPr/>
          </p:nvSpPr>
          <p:spPr>
            <a:xfrm>
              <a:off x="279499" y="1994098"/>
              <a:ext cx="2355800" cy="535146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29. Okt. 1956: Israelische Invasion von Gaza &amp; Sinai</a:t>
              </a:r>
            </a:p>
          </p:txBody>
        </p:sp>
        <p:cxnSp>
          <p:nvCxnSpPr>
            <p:cNvPr id="73" name="Gerade Verbindung mit Pfeil 72"/>
            <p:cNvCxnSpPr>
              <a:stCxn id="72" idx="1"/>
            </p:cNvCxnSpPr>
            <p:nvPr/>
          </p:nvCxnSpPr>
          <p:spPr>
            <a:xfrm rot="10800000" flipV="1">
              <a:off x="-1515483" y="2261671"/>
              <a:ext cx="1794983" cy="1417352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Gerade Verbindung mit Pfeil 77"/>
          <p:cNvCxnSpPr/>
          <p:nvPr/>
        </p:nvCxnSpPr>
        <p:spPr>
          <a:xfrm rot="10800000" flipV="1">
            <a:off x="2955900" y="3739233"/>
            <a:ext cx="900766" cy="352400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/>
          <p:nvPr/>
        </p:nvCxnSpPr>
        <p:spPr>
          <a:xfrm rot="10800000" flipV="1">
            <a:off x="3108299" y="4345701"/>
            <a:ext cx="900766" cy="157599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5" name="Gruppierung 84"/>
          <p:cNvGrpSpPr/>
          <p:nvPr/>
        </p:nvGrpSpPr>
        <p:grpSpPr>
          <a:xfrm>
            <a:off x="5118101" y="2890791"/>
            <a:ext cx="3505200" cy="1280523"/>
            <a:chOff x="4596018" y="203092"/>
            <a:chExt cx="3505200" cy="1280523"/>
          </a:xfrm>
        </p:grpSpPr>
        <p:sp>
          <p:nvSpPr>
            <p:cNvPr id="86" name="Abgerundetes Rechteck 85"/>
            <p:cNvSpPr/>
            <p:nvPr/>
          </p:nvSpPr>
          <p:spPr>
            <a:xfrm>
              <a:off x="4596018" y="657349"/>
              <a:ext cx="3505200" cy="826266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30. Okt. 1956: </a:t>
              </a:r>
              <a:r>
                <a:rPr lang="de-DE" sz="1400" dirty="0" err="1" smtClean="0">
                  <a:solidFill>
                    <a:srgbClr val="660032"/>
                  </a:solidFill>
                </a:rPr>
                <a:t>Franz.-brit</a:t>
              </a:r>
              <a:r>
                <a:rPr lang="de-DE" sz="1400" dirty="0" smtClean="0">
                  <a:solidFill>
                    <a:srgbClr val="660032"/>
                  </a:solidFill>
                </a:rPr>
                <a:t>. 12-h-Ultimatum an Ägypten, seine Truppen 10 Meilen hinter den Kanal zurückzuziehen</a:t>
              </a:r>
            </a:p>
          </p:txBody>
        </p:sp>
        <p:cxnSp>
          <p:nvCxnSpPr>
            <p:cNvPr id="87" name="Gerade Verbindung mit Pfeil 60"/>
            <p:cNvCxnSpPr>
              <a:stCxn id="72" idx="2"/>
              <a:endCxn id="86" idx="0"/>
            </p:cNvCxnSpPr>
            <p:nvPr/>
          </p:nvCxnSpPr>
          <p:spPr>
            <a:xfrm rot="5400000">
              <a:off x="6163305" y="388405"/>
              <a:ext cx="454258" cy="83631"/>
            </a:xfrm>
            <a:prstGeom prst="bentConnector3">
              <a:avLst>
                <a:gd name="adj1" fmla="val 50000"/>
              </a:avLst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uppierung 96"/>
          <p:cNvGrpSpPr/>
          <p:nvPr/>
        </p:nvGrpSpPr>
        <p:grpSpPr>
          <a:xfrm>
            <a:off x="4241799" y="4171314"/>
            <a:ext cx="4006901" cy="1304917"/>
            <a:chOff x="5580316" y="487386"/>
            <a:chExt cx="4006901" cy="1304917"/>
          </a:xfrm>
        </p:grpSpPr>
        <p:sp>
          <p:nvSpPr>
            <p:cNvPr id="98" name="Abgerundetes Rechteck 97"/>
            <p:cNvSpPr/>
            <p:nvPr/>
          </p:nvSpPr>
          <p:spPr>
            <a:xfrm>
              <a:off x="5580316" y="1144473"/>
              <a:ext cx="4006901" cy="647830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31. Okt. 1956: </a:t>
              </a:r>
              <a:r>
                <a:rPr lang="de-DE" sz="1400" dirty="0" err="1" smtClean="0">
                  <a:solidFill>
                    <a:srgbClr val="660032"/>
                  </a:solidFill>
                </a:rPr>
                <a:t>Franz.-brit</a:t>
              </a:r>
              <a:r>
                <a:rPr lang="de-DE" sz="1400" dirty="0" smtClean="0">
                  <a:solidFill>
                    <a:srgbClr val="660032"/>
                  </a:solidFill>
                </a:rPr>
                <a:t>. Streitkräfte beginnen mit der Bombardierung von ägyptischen Zielen </a:t>
              </a:r>
            </a:p>
          </p:txBody>
        </p:sp>
        <p:cxnSp>
          <p:nvCxnSpPr>
            <p:cNvPr id="99" name="Gerade Verbindung mit Pfeil 60"/>
            <p:cNvCxnSpPr>
              <a:stCxn id="86" idx="2"/>
              <a:endCxn id="98" idx="0"/>
            </p:cNvCxnSpPr>
            <p:nvPr/>
          </p:nvCxnSpPr>
          <p:spPr>
            <a:xfrm rot="5400000">
              <a:off x="7567950" y="503204"/>
              <a:ext cx="657087" cy="625451"/>
            </a:xfrm>
            <a:prstGeom prst="bentConnector3">
              <a:avLst>
                <a:gd name="adj1" fmla="val 50000"/>
              </a:avLst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Gerade Verbindung mit Pfeil 108"/>
          <p:cNvCxnSpPr>
            <a:endCxn id="98" idx="1"/>
          </p:cNvCxnSpPr>
          <p:nvPr/>
        </p:nvCxnSpPr>
        <p:spPr>
          <a:xfrm>
            <a:off x="1016000" y="4453702"/>
            <a:ext cx="3225799" cy="698614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Verlauf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5</a:t>
            </a:fld>
            <a:endParaRPr lang="de-DE" dirty="0"/>
          </a:p>
        </p:txBody>
      </p:sp>
      <p:grpSp>
        <p:nvGrpSpPr>
          <p:cNvPr id="3" name="Gruppierung 51"/>
          <p:cNvGrpSpPr/>
          <p:nvPr/>
        </p:nvGrpSpPr>
        <p:grpSpPr>
          <a:xfrm>
            <a:off x="457199" y="993600"/>
            <a:ext cx="8232644" cy="4590591"/>
            <a:chOff x="457199" y="993600"/>
            <a:chExt cx="8232644" cy="4590591"/>
          </a:xfrm>
        </p:grpSpPr>
        <p:pic>
          <p:nvPicPr>
            <p:cNvPr id="5" name="Bild 4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57199" y="993600"/>
              <a:ext cx="8232644" cy="4543200"/>
            </a:xfrm>
            <a:prstGeom prst="rect">
              <a:avLst/>
            </a:prstGeom>
            <a:ln>
              <a:solidFill>
                <a:srgbClr val="143C78"/>
              </a:solidFill>
            </a:ln>
          </p:spPr>
        </p:pic>
        <p:sp>
          <p:nvSpPr>
            <p:cNvPr id="6" name="Oval 5"/>
            <p:cNvSpPr/>
            <p:nvPr/>
          </p:nvSpPr>
          <p:spPr>
            <a:xfrm>
              <a:off x="4940300" y="3035366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997500" y="2928666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Jerusalem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384600" y="2575467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de-DE" sz="1200" dirty="0" smtClean="0">
                  <a:solidFill>
                    <a:srgbClr val="143C78"/>
                  </a:solidFill>
                </a:rPr>
                <a:t>Tel Aviv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508500" y="2679766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768850" y="1911416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651250" y="1804716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de-DE" sz="1200" dirty="0" smtClean="0">
                  <a:solidFill>
                    <a:srgbClr val="143C78"/>
                  </a:solidFill>
                </a:rPr>
                <a:t>Haifa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054600" y="2051066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654500" y="541389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711700" y="5307192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Eilat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121100" y="3313565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009900" y="3206865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de-DE" sz="1200" dirty="0" smtClean="0">
                  <a:solidFill>
                    <a:srgbClr val="143C78"/>
                  </a:solidFill>
                </a:rPr>
                <a:t>Gaza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17" name="Freihandform 16"/>
            <p:cNvSpPr/>
            <p:nvPr/>
          </p:nvSpPr>
          <p:spPr>
            <a:xfrm>
              <a:off x="4749800" y="3390900"/>
              <a:ext cx="546100" cy="2089150"/>
            </a:xfrm>
            <a:custGeom>
              <a:avLst/>
              <a:gdLst>
                <a:gd name="connsiteX0" fmla="*/ 0 w 546100"/>
                <a:gd name="connsiteY0" fmla="*/ 2089150 h 2089150"/>
                <a:gd name="connsiteX1" fmla="*/ 44450 w 546100"/>
                <a:gd name="connsiteY1" fmla="*/ 2025650 h 2089150"/>
                <a:gd name="connsiteX2" fmla="*/ 50800 w 546100"/>
                <a:gd name="connsiteY2" fmla="*/ 1981200 h 2089150"/>
                <a:gd name="connsiteX3" fmla="*/ 57150 w 546100"/>
                <a:gd name="connsiteY3" fmla="*/ 1936750 h 2089150"/>
                <a:gd name="connsiteX4" fmla="*/ 88900 w 546100"/>
                <a:gd name="connsiteY4" fmla="*/ 1873250 h 2089150"/>
                <a:gd name="connsiteX5" fmla="*/ 76200 w 546100"/>
                <a:gd name="connsiteY5" fmla="*/ 1797050 h 2089150"/>
                <a:gd name="connsiteX6" fmla="*/ 114300 w 546100"/>
                <a:gd name="connsiteY6" fmla="*/ 1739900 h 2089150"/>
                <a:gd name="connsiteX7" fmla="*/ 114300 w 546100"/>
                <a:gd name="connsiteY7" fmla="*/ 1670050 h 2089150"/>
                <a:gd name="connsiteX8" fmla="*/ 133350 w 546100"/>
                <a:gd name="connsiteY8" fmla="*/ 1625600 h 2089150"/>
                <a:gd name="connsiteX9" fmla="*/ 133350 w 546100"/>
                <a:gd name="connsiteY9" fmla="*/ 1581150 h 2089150"/>
                <a:gd name="connsiteX10" fmla="*/ 209550 w 546100"/>
                <a:gd name="connsiteY10" fmla="*/ 1485900 h 2089150"/>
                <a:gd name="connsiteX11" fmla="*/ 190500 w 546100"/>
                <a:gd name="connsiteY11" fmla="*/ 1371600 h 2089150"/>
                <a:gd name="connsiteX12" fmla="*/ 203200 w 546100"/>
                <a:gd name="connsiteY12" fmla="*/ 1308100 h 2089150"/>
                <a:gd name="connsiteX13" fmla="*/ 234950 w 546100"/>
                <a:gd name="connsiteY13" fmla="*/ 1225550 h 2089150"/>
                <a:gd name="connsiteX14" fmla="*/ 190500 w 546100"/>
                <a:gd name="connsiteY14" fmla="*/ 1162050 h 2089150"/>
                <a:gd name="connsiteX15" fmla="*/ 228600 w 546100"/>
                <a:gd name="connsiteY15" fmla="*/ 1111250 h 2089150"/>
                <a:gd name="connsiteX16" fmla="*/ 228600 w 546100"/>
                <a:gd name="connsiteY16" fmla="*/ 1054100 h 2089150"/>
                <a:gd name="connsiteX17" fmla="*/ 266700 w 546100"/>
                <a:gd name="connsiteY17" fmla="*/ 965200 h 2089150"/>
                <a:gd name="connsiteX18" fmla="*/ 317500 w 546100"/>
                <a:gd name="connsiteY18" fmla="*/ 876300 h 2089150"/>
                <a:gd name="connsiteX19" fmla="*/ 342900 w 546100"/>
                <a:gd name="connsiteY19" fmla="*/ 825500 h 2089150"/>
                <a:gd name="connsiteX20" fmla="*/ 342900 w 546100"/>
                <a:gd name="connsiteY20" fmla="*/ 762000 h 2089150"/>
                <a:gd name="connsiteX21" fmla="*/ 387350 w 546100"/>
                <a:gd name="connsiteY21" fmla="*/ 730250 h 2089150"/>
                <a:gd name="connsiteX22" fmla="*/ 393700 w 546100"/>
                <a:gd name="connsiteY22" fmla="*/ 673100 h 2089150"/>
                <a:gd name="connsiteX23" fmla="*/ 469900 w 546100"/>
                <a:gd name="connsiteY23" fmla="*/ 596900 h 2089150"/>
                <a:gd name="connsiteX24" fmla="*/ 469900 w 546100"/>
                <a:gd name="connsiteY24" fmla="*/ 501650 h 2089150"/>
                <a:gd name="connsiteX25" fmla="*/ 533400 w 546100"/>
                <a:gd name="connsiteY25" fmla="*/ 387350 h 2089150"/>
                <a:gd name="connsiteX26" fmla="*/ 457200 w 546100"/>
                <a:gd name="connsiteY26" fmla="*/ 254000 h 2089150"/>
                <a:gd name="connsiteX27" fmla="*/ 533400 w 546100"/>
                <a:gd name="connsiteY27" fmla="*/ 127000 h 2089150"/>
                <a:gd name="connsiteX28" fmla="*/ 546100 w 546100"/>
                <a:gd name="connsiteY28" fmla="*/ 0 h 208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46100" h="2089150">
                  <a:moveTo>
                    <a:pt x="0" y="2089150"/>
                  </a:moveTo>
                  <a:lnTo>
                    <a:pt x="44450" y="2025650"/>
                  </a:lnTo>
                  <a:lnTo>
                    <a:pt x="50800" y="1981200"/>
                  </a:lnTo>
                  <a:lnTo>
                    <a:pt x="57150" y="1936750"/>
                  </a:lnTo>
                  <a:lnTo>
                    <a:pt x="88900" y="1873250"/>
                  </a:lnTo>
                  <a:lnTo>
                    <a:pt x="76200" y="1797050"/>
                  </a:lnTo>
                  <a:lnTo>
                    <a:pt x="114300" y="1739900"/>
                  </a:lnTo>
                  <a:lnTo>
                    <a:pt x="114300" y="1670050"/>
                  </a:lnTo>
                  <a:lnTo>
                    <a:pt x="133350" y="1625600"/>
                  </a:lnTo>
                  <a:lnTo>
                    <a:pt x="133350" y="1581150"/>
                  </a:lnTo>
                  <a:lnTo>
                    <a:pt x="209550" y="1485900"/>
                  </a:lnTo>
                  <a:lnTo>
                    <a:pt x="190500" y="1371600"/>
                  </a:lnTo>
                  <a:lnTo>
                    <a:pt x="203200" y="1308100"/>
                  </a:lnTo>
                  <a:lnTo>
                    <a:pt x="234950" y="1225550"/>
                  </a:lnTo>
                  <a:lnTo>
                    <a:pt x="190500" y="1162050"/>
                  </a:lnTo>
                  <a:lnTo>
                    <a:pt x="228600" y="1111250"/>
                  </a:lnTo>
                  <a:lnTo>
                    <a:pt x="228600" y="1054100"/>
                  </a:lnTo>
                  <a:lnTo>
                    <a:pt x="266700" y="965200"/>
                  </a:lnTo>
                  <a:lnTo>
                    <a:pt x="317500" y="876300"/>
                  </a:lnTo>
                  <a:lnTo>
                    <a:pt x="342900" y="825500"/>
                  </a:lnTo>
                  <a:lnTo>
                    <a:pt x="342900" y="762000"/>
                  </a:lnTo>
                  <a:lnTo>
                    <a:pt x="387350" y="730250"/>
                  </a:lnTo>
                  <a:lnTo>
                    <a:pt x="393700" y="673100"/>
                  </a:lnTo>
                  <a:lnTo>
                    <a:pt x="469900" y="596900"/>
                  </a:lnTo>
                  <a:lnTo>
                    <a:pt x="469900" y="501650"/>
                  </a:lnTo>
                  <a:lnTo>
                    <a:pt x="533400" y="387350"/>
                  </a:lnTo>
                  <a:lnTo>
                    <a:pt x="457200" y="254000"/>
                  </a:lnTo>
                  <a:lnTo>
                    <a:pt x="533400" y="127000"/>
                  </a:lnTo>
                  <a:lnTo>
                    <a:pt x="54610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Freihandform 17"/>
            <p:cNvSpPr/>
            <p:nvPr/>
          </p:nvSpPr>
          <p:spPr>
            <a:xfrm>
              <a:off x="5391150" y="2082800"/>
              <a:ext cx="44450" cy="323850"/>
            </a:xfrm>
            <a:custGeom>
              <a:avLst/>
              <a:gdLst>
                <a:gd name="connsiteX0" fmla="*/ 0 w 44450"/>
                <a:gd name="connsiteY0" fmla="*/ 323850 h 323850"/>
                <a:gd name="connsiteX1" fmla="*/ 19050 w 44450"/>
                <a:gd name="connsiteY1" fmla="*/ 247650 h 323850"/>
                <a:gd name="connsiteX2" fmla="*/ 6350 w 44450"/>
                <a:gd name="connsiteY2" fmla="*/ 177800 h 323850"/>
                <a:gd name="connsiteX3" fmla="*/ 19050 w 44450"/>
                <a:gd name="connsiteY3" fmla="*/ 139700 h 323850"/>
                <a:gd name="connsiteX4" fmla="*/ 12700 w 44450"/>
                <a:gd name="connsiteY4" fmla="*/ 57150 h 323850"/>
                <a:gd name="connsiteX5" fmla="*/ 44450 w 44450"/>
                <a:gd name="connsiteY5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450" h="323850">
                  <a:moveTo>
                    <a:pt x="0" y="323850"/>
                  </a:moveTo>
                  <a:lnTo>
                    <a:pt x="19050" y="247650"/>
                  </a:lnTo>
                  <a:cubicBezTo>
                    <a:pt x="5935" y="182074"/>
                    <a:pt x="6350" y="205736"/>
                    <a:pt x="6350" y="177800"/>
                  </a:cubicBezTo>
                  <a:lnTo>
                    <a:pt x="19050" y="139700"/>
                  </a:lnTo>
                  <a:lnTo>
                    <a:pt x="12700" y="57150"/>
                  </a:lnTo>
                  <a:lnTo>
                    <a:pt x="4445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Freihandform 18"/>
            <p:cNvSpPr/>
            <p:nvPr/>
          </p:nvSpPr>
          <p:spPr>
            <a:xfrm>
              <a:off x="4902200" y="1456267"/>
              <a:ext cx="622300" cy="249766"/>
            </a:xfrm>
            <a:custGeom>
              <a:avLst/>
              <a:gdLst>
                <a:gd name="connsiteX0" fmla="*/ 622300 w 622300"/>
                <a:gd name="connsiteY0" fmla="*/ 16933 h 249766"/>
                <a:gd name="connsiteX1" fmla="*/ 579967 w 622300"/>
                <a:gd name="connsiteY1" fmla="*/ 38100 h 249766"/>
                <a:gd name="connsiteX2" fmla="*/ 550333 w 622300"/>
                <a:gd name="connsiteY2" fmla="*/ 38100 h 249766"/>
                <a:gd name="connsiteX3" fmla="*/ 508000 w 622300"/>
                <a:gd name="connsiteY3" fmla="*/ 0 h 249766"/>
                <a:gd name="connsiteX4" fmla="*/ 469900 w 622300"/>
                <a:gd name="connsiteY4" fmla="*/ 55033 h 249766"/>
                <a:gd name="connsiteX5" fmla="*/ 478367 w 622300"/>
                <a:gd name="connsiteY5" fmla="*/ 84666 h 249766"/>
                <a:gd name="connsiteX6" fmla="*/ 452967 w 622300"/>
                <a:gd name="connsiteY6" fmla="*/ 131233 h 249766"/>
                <a:gd name="connsiteX7" fmla="*/ 452967 w 622300"/>
                <a:gd name="connsiteY7" fmla="*/ 173566 h 249766"/>
                <a:gd name="connsiteX8" fmla="*/ 423333 w 622300"/>
                <a:gd name="connsiteY8" fmla="*/ 190500 h 249766"/>
                <a:gd name="connsiteX9" fmla="*/ 423333 w 622300"/>
                <a:gd name="connsiteY9" fmla="*/ 190500 h 249766"/>
                <a:gd name="connsiteX10" fmla="*/ 427567 w 622300"/>
                <a:gd name="connsiteY10" fmla="*/ 215900 h 249766"/>
                <a:gd name="connsiteX11" fmla="*/ 368300 w 622300"/>
                <a:gd name="connsiteY11" fmla="*/ 211666 h 249766"/>
                <a:gd name="connsiteX12" fmla="*/ 283633 w 622300"/>
                <a:gd name="connsiteY12" fmla="*/ 249766 h 249766"/>
                <a:gd name="connsiteX13" fmla="*/ 249767 w 622300"/>
                <a:gd name="connsiteY13" fmla="*/ 241300 h 249766"/>
                <a:gd name="connsiteX14" fmla="*/ 224367 w 622300"/>
                <a:gd name="connsiteY14" fmla="*/ 194733 h 249766"/>
                <a:gd name="connsiteX15" fmla="*/ 156633 w 622300"/>
                <a:gd name="connsiteY15" fmla="*/ 203200 h 249766"/>
                <a:gd name="connsiteX16" fmla="*/ 118533 w 622300"/>
                <a:gd name="connsiteY16" fmla="*/ 203200 h 249766"/>
                <a:gd name="connsiteX17" fmla="*/ 118533 w 622300"/>
                <a:gd name="connsiteY17" fmla="*/ 203200 h 249766"/>
                <a:gd name="connsiteX18" fmla="*/ 63500 w 622300"/>
                <a:gd name="connsiteY18" fmla="*/ 203200 h 249766"/>
                <a:gd name="connsiteX19" fmla="*/ 29633 w 622300"/>
                <a:gd name="connsiteY19" fmla="*/ 215900 h 249766"/>
                <a:gd name="connsiteX20" fmla="*/ 0 w 622300"/>
                <a:gd name="connsiteY20" fmla="*/ 207433 h 249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22300" h="249766">
                  <a:moveTo>
                    <a:pt x="622300" y="16933"/>
                  </a:moveTo>
                  <a:lnTo>
                    <a:pt x="579967" y="38100"/>
                  </a:lnTo>
                  <a:lnTo>
                    <a:pt x="550333" y="38100"/>
                  </a:lnTo>
                  <a:lnTo>
                    <a:pt x="508000" y="0"/>
                  </a:lnTo>
                  <a:lnTo>
                    <a:pt x="469900" y="55033"/>
                  </a:lnTo>
                  <a:lnTo>
                    <a:pt x="478367" y="84666"/>
                  </a:lnTo>
                  <a:lnTo>
                    <a:pt x="452967" y="131233"/>
                  </a:lnTo>
                  <a:lnTo>
                    <a:pt x="452967" y="173566"/>
                  </a:lnTo>
                  <a:lnTo>
                    <a:pt x="423333" y="190500"/>
                  </a:lnTo>
                  <a:lnTo>
                    <a:pt x="423333" y="190500"/>
                  </a:lnTo>
                  <a:lnTo>
                    <a:pt x="427567" y="215900"/>
                  </a:lnTo>
                  <a:lnTo>
                    <a:pt x="368300" y="211666"/>
                  </a:lnTo>
                  <a:lnTo>
                    <a:pt x="283633" y="249766"/>
                  </a:lnTo>
                  <a:lnTo>
                    <a:pt x="249767" y="241300"/>
                  </a:lnTo>
                  <a:lnTo>
                    <a:pt x="224367" y="194733"/>
                  </a:lnTo>
                  <a:lnTo>
                    <a:pt x="156633" y="203200"/>
                  </a:lnTo>
                  <a:lnTo>
                    <a:pt x="118533" y="203200"/>
                  </a:lnTo>
                  <a:lnTo>
                    <a:pt x="118533" y="203200"/>
                  </a:lnTo>
                  <a:lnTo>
                    <a:pt x="63500" y="203200"/>
                  </a:lnTo>
                  <a:cubicBezTo>
                    <a:pt x="28371" y="220764"/>
                    <a:pt x="29633" y="232754"/>
                    <a:pt x="29633" y="215900"/>
                  </a:cubicBezTo>
                  <a:lnTo>
                    <a:pt x="0" y="207433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Freihandform 19"/>
            <p:cNvSpPr/>
            <p:nvPr/>
          </p:nvSpPr>
          <p:spPr>
            <a:xfrm>
              <a:off x="3983567" y="3272367"/>
              <a:ext cx="309720" cy="414866"/>
            </a:xfrm>
            <a:custGeom>
              <a:avLst/>
              <a:gdLst>
                <a:gd name="connsiteX0" fmla="*/ 237066 w 309720"/>
                <a:gd name="connsiteY0" fmla="*/ 0 h 414866"/>
                <a:gd name="connsiteX1" fmla="*/ 287866 w 309720"/>
                <a:gd name="connsiteY1" fmla="*/ 38100 h 414866"/>
                <a:gd name="connsiteX2" fmla="*/ 309033 w 309720"/>
                <a:gd name="connsiteY2" fmla="*/ 67733 h 414866"/>
                <a:gd name="connsiteX3" fmla="*/ 292100 w 309720"/>
                <a:gd name="connsiteY3" fmla="*/ 105833 h 414866"/>
                <a:gd name="connsiteX4" fmla="*/ 292100 w 309720"/>
                <a:gd name="connsiteY4" fmla="*/ 105833 h 414866"/>
                <a:gd name="connsiteX5" fmla="*/ 232833 w 309720"/>
                <a:gd name="connsiteY5" fmla="*/ 118533 h 414866"/>
                <a:gd name="connsiteX6" fmla="*/ 207433 w 309720"/>
                <a:gd name="connsiteY6" fmla="*/ 169333 h 414866"/>
                <a:gd name="connsiteX7" fmla="*/ 160866 w 309720"/>
                <a:gd name="connsiteY7" fmla="*/ 186266 h 414866"/>
                <a:gd name="connsiteX8" fmla="*/ 131233 w 309720"/>
                <a:gd name="connsiteY8" fmla="*/ 220133 h 414866"/>
                <a:gd name="connsiteX9" fmla="*/ 110066 w 309720"/>
                <a:gd name="connsiteY9" fmla="*/ 258233 h 414866"/>
                <a:gd name="connsiteX10" fmla="*/ 110066 w 309720"/>
                <a:gd name="connsiteY10" fmla="*/ 317500 h 414866"/>
                <a:gd name="connsiteX11" fmla="*/ 97366 w 309720"/>
                <a:gd name="connsiteY11" fmla="*/ 347133 h 414866"/>
                <a:gd name="connsiteX12" fmla="*/ 67733 w 309720"/>
                <a:gd name="connsiteY12" fmla="*/ 368300 h 414866"/>
                <a:gd name="connsiteX13" fmla="*/ 0 w 309720"/>
                <a:gd name="connsiteY13" fmla="*/ 414866 h 41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9720" h="414866">
                  <a:moveTo>
                    <a:pt x="237066" y="0"/>
                  </a:moveTo>
                  <a:cubicBezTo>
                    <a:pt x="285247" y="35040"/>
                    <a:pt x="270063" y="20293"/>
                    <a:pt x="287866" y="38100"/>
                  </a:cubicBezTo>
                  <a:lnTo>
                    <a:pt x="309033" y="67733"/>
                  </a:lnTo>
                  <a:cubicBezTo>
                    <a:pt x="295887" y="107172"/>
                    <a:pt x="309720" y="105833"/>
                    <a:pt x="292100" y="105833"/>
                  </a:cubicBezTo>
                  <a:lnTo>
                    <a:pt x="292100" y="105833"/>
                  </a:lnTo>
                  <a:cubicBezTo>
                    <a:pt x="235691" y="118850"/>
                    <a:pt x="255893" y="118533"/>
                    <a:pt x="232833" y="118533"/>
                  </a:cubicBezTo>
                  <a:lnTo>
                    <a:pt x="207433" y="169333"/>
                  </a:lnTo>
                  <a:lnTo>
                    <a:pt x="160866" y="186266"/>
                  </a:lnTo>
                  <a:cubicBezTo>
                    <a:pt x="134619" y="221262"/>
                    <a:pt x="149577" y="220133"/>
                    <a:pt x="131233" y="220133"/>
                  </a:cubicBezTo>
                  <a:lnTo>
                    <a:pt x="110066" y="258233"/>
                  </a:lnTo>
                  <a:lnTo>
                    <a:pt x="110066" y="317500"/>
                  </a:lnTo>
                  <a:lnTo>
                    <a:pt x="97366" y="347133"/>
                  </a:lnTo>
                  <a:lnTo>
                    <a:pt x="67733" y="368300"/>
                  </a:lnTo>
                  <a:lnTo>
                    <a:pt x="0" y="414866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Freihandform 20"/>
            <p:cNvSpPr/>
            <p:nvPr/>
          </p:nvSpPr>
          <p:spPr>
            <a:xfrm>
              <a:off x="4648200" y="2247900"/>
              <a:ext cx="736600" cy="1308546"/>
            </a:xfrm>
            <a:custGeom>
              <a:avLst/>
              <a:gdLst>
                <a:gd name="connsiteX0" fmla="*/ 647700 w 736600"/>
                <a:gd name="connsiteY0" fmla="*/ 1151467 h 1308546"/>
                <a:gd name="connsiteX1" fmla="*/ 554567 w 736600"/>
                <a:gd name="connsiteY1" fmla="*/ 1151467 h 1308546"/>
                <a:gd name="connsiteX2" fmla="*/ 499533 w 736600"/>
                <a:gd name="connsiteY2" fmla="*/ 1193800 h 1308546"/>
                <a:gd name="connsiteX3" fmla="*/ 427567 w 736600"/>
                <a:gd name="connsiteY3" fmla="*/ 1231900 h 1308546"/>
                <a:gd name="connsiteX4" fmla="*/ 427567 w 736600"/>
                <a:gd name="connsiteY4" fmla="*/ 1231900 h 1308546"/>
                <a:gd name="connsiteX5" fmla="*/ 364067 w 736600"/>
                <a:gd name="connsiteY5" fmla="*/ 1282700 h 1308546"/>
                <a:gd name="connsiteX6" fmla="*/ 254000 w 736600"/>
                <a:gd name="connsiteY6" fmla="*/ 1295400 h 1308546"/>
                <a:gd name="connsiteX7" fmla="*/ 127000 w 736600"/>
                <a:gd name="connsiteY7" fmla="*/ 1291167 h 1308546"/>
                <a:gd name="connsiteX8" fmla="*/ 71967 w 736600"/>
                <a:gd name="connsiteY8" fmla="*/ 1308100 h 1308546"/>
                <a:gd name="connsiteX9" fmla="*/ 33867 w 736600"/>
                <a:gd name="connsiteY9" fmla="*/ 1299633 h 1308546"/>
                <a:gd name="connsiteX10" fmla="*/ 0 w 736600"/>
                <a:gd name="connsiteY10" fmla="*/ 1265767 h 1308546"/>
                <a:gd name="connsiteX11" fmla="*/ 21167 w 736600"/>
                <a:gd name="connsiteY11" fmla="*/ 1214967 h 1308546"/>
                <a:gd name="connsiteX12" fmla="*/ 71967 w 736600"/>
                <a:gd name="connsiteY12" fmla="*/ 1168400 h 1308546"/>
                <a:gd name="connsiteX13" fmla="*/ 76200 w 736600"/>
                <a:gd name="connsiteY13" fmla="*/ 1066800 h 1308546"/>
                <a:gd name="connsiteX14" fmla="*/ 84667 w 736600"/>
                <a:gd name="connsiteY14" fmla="*/ 1037167 h 1308546"/>
                <a:gd name="connsiteX15" fmla="*/ 127000 w 736600"/>
                <a:gd name="connsiteY15" fmla="*/ 994833 h 1308546"/>
                <a:gd name="connsiteX16" fmla="*/ 207433 w 736600"/>
                <a:gd name="connsiteY16" fmla="*/ 944033 h 1308546"/>
                <a:gd name="connsiteX17" fmla="*/ 275167 w 736600"/>
                <a:gd name="connsiteY17" fmla="*/ 889000 h 1308546"/>
                <a:gd name="connsiteX18" fmla="*/ 364067 w 736600"/>
                <a:gd name="connsiteY18" fmla="*/ 872067 h 1308546"/>
                <a:gd name="connsiteX19" fmla="*/ 364067 w 736600"/>
                <a:gd name="connsiteY19" fmla="*/ 838200 h 1308546"/>
                <a:gd name="connsiteX20" fmla="*/ 215900 w 736600"/>
                <a:gd name="connsiteY20" fmla="*/ 770467 h 1308546"/>
                <a:gd name="connsiteX21" fmla="*/ 160867 w 736600"/>
                <a:gd name="connsiteY21" fmla="*/ 795867 h 1308546"/>
                <a:gd name="connsiteX22" fmla="*/ 160867 w 736600"/>
                <a:gd name="connsiteY22" fmla="*/ 795867 h 1308546"/>
                <a:gd name="connsiteX23" fmla="*/ 105833 w 736600"/>
                <a:gd name="connsiteY23" fmla="*/ 787400 h 1308546"/>
                <a:gd name="connsiteX24" fmla="*/ 84667 w 736600"/>
                <a:gd name="connsiteY24" fmla="*/ 762000 h 1308546"/>
                <a:gd name="connsiteX25" fmla="*/ 84667 w 736600"/>
                <a:gd name="connsiteY25" fmla="*/ 762000 h 1308546"/>
                <a:gd name="connsiteX26" fmla="*/ 148167 w 736600"/>
                <a:gd name="connsiteY26" fmla="*/ 745067 h 1308546"/>
                <a:gd name="connsiteX27" fmla="*/ 169333 w 736600"/>
                <a:gd name="connsiteY27" fmla="*/ 723900 h 1308546"/>
                <a:gd name="connsiteX28" fmla="*/ 160867 w 736600"/>
                <a:gd name="connsiteY28" fmla="*/ 690033 h 1308546"/>
                <a:gd name="connsiteX29" fmla="*/ 110067 w 736600"/>
                <a:gd name="connsiteY29" fmla="*/ 647700 h 1308546"/>
                <a:gd name="connsiteX30" fmla="*/ 139700 w 736600"/>
                <a:gd name="connsiteY30" fmla="*/ 613833 h 1308546"/>
                <a:gd name="connsiteX31" fmla="*/ 135467 w 736600"/>
                <a:gd name="connsiteY31" fmla="*/ 575733 h 1308546"/>
                <a:gd name="connsiteX32" fmla="*/ 135467 w 736600"/>
                <a:gd name="connsiteY32" fmla="*/ 537633 h 1308546"/>
                <a:gd name="connsiteX33" fmla="*/ 110067 w 736600"/>
                <a:gd name="connsiteY33" fmla="*/ 495300 h 1308546"/>
                <a:gd name="connsiteX34" fmla="*/ 114300 w 736600"/>
                <a:gd name="connsiteY34" fmla="*/ 440267 h 1308546"/>
                <a:gd name="connsiteX35" fmla="*/ 118533 w 736600"/>
                <a:gd name="connsiteY35" fmla="*/ 419100 h 1308546"/>
                <a:gd name="connsiteX36" fmla="*/ 97367 w 736600"/>
                <a:gd name="connsiteY36" fmla="*/ 385233 h 1308546"/>
                <a:gd name="connsiteX37" fmla="*/ 97367 w 736600"/>
                <a:gd name="connsiteY37" fmla="*/ 351367 h 1308546"/>
                <a:gd name="connsiteX38" fmla="*/ 139700 w 736600"/>
                <a:gd name="connsiteY38" fmla="*/ 309033 h 1308546"/>
                <a:gd name="connsiteX39" fmla="*/ 143933 w 736600"/>
                <a:gd name="connsiteY39" fmla="*/ 228600 h 1308546"/>
                <a:gd name="connsiteX40" fmla="*/ 198967 w 736600"/>
                <a:gd name="connsiteY40" fmla="*/ 186267 h 1308546"/>
                <a:gd name="connsiteX41" fmla="*/ 198967 w 736600"/>
                <a:gd name="connsiteY41" fmla="*/ 148167 h 1308546"/>
                <a:gd name="connsiteX42" fmla="*/ 198967 w 736600"/>
                <a:gd name="connsiteY42" fmla="*/ 148167 h 1308546"/>
                <a:gd name="connsiteX43" fmla="*/ 215900 w 736600"/>
                <a:gd name="connsiteY43" fmla="*/ 88900 h 1308546"/>
                <a:gd name="connsiteX44" fmla="*/ 258233 w 736600"/>
                <a:gd name="connsiteY44" fmla="*/ 67733 h 1308546"/>
                <a:gd name="connsiteX45" fmla="*/ 304800 w 736600"/>
                <a:gd name="connsiteY45" fmla="*/ 50800 h 1308546"/>
                <a:gd name="connsiteX46" fmla="*/ 334433 w 736600"/>
                <a:gd name="connsiteY46" fmla="*/ 33867 h 1308546"/>
                <a:gd name="connsiteX47" fmla="*/ 368300 w 736600"/>
                <a:gd name="connsiteY47" fmla="*/ 0 h 1308546"/>
                <a:gd name="connsiteX48" fmla="*/ 419100 w 736600"/>
                <a:gd name="connsiteY48" fmla="*/ 12700 h 1308546"/>
                <a:gd name="connsiteX49" fmla="*/ 452967 w 736600"/>
                <a:gd name="connsiteY49" fmla="*/ 38100 h 1308546"/>
                <a:gd name="connsiteX50" fmla="*/ 495300 w 736600"/>
                <a:gd name="connsiteY50" fmla="*/ 33867 h 1308546"/>
                <a:gd name="connsiteX51" fmla="*/ 541867 w 736600"/>
                <a:gd name="connsiteY51" fmla="*/ 29633 h 1308546"/>
                <a:gd name="connsiteX52" fmla="*/ 588433 w 736600"/>
                <a:gd name="connsiteY52" fmla="*/ 80433 h 1308546"/>
                <a:gd name="connsiteX53" fmla="*/ 592667 w 736600"/>
                <a:gd name="connsiteY53" fmla="*/ 114300 h 1308546"/>
                <a:gd name="connsiteX54" fmla="*/ 601133 w 736600"/>
                <a:gd name="connsiteY54" fmla="*/ 139700 h 1308546"/>
                <a:gd name="connsiteX55" fmla="*/ 618067 w 736600"/>
                <a:gd name="connsiteY55" fmla="*/ 156633 h 1308546"/>
                <a:gd name="connsiteX56" fmla="*/ 660400 w 736600"/>
                <a:gd name="connsiteY56" fmla="*/ 143933 h 1308546"/>
                <a:gd name="connsiteX57" fmla="*/ 736600 w 736600"/>
                <a:gd name="connsiteY57" fmla="*/ 173567 h 130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36600" h="1308546">
                  <a:moveTo>
                    <a:pt x="647700" y="1151467"/>
                  </a:moveTo>
                  <a:lnTo>
                    <a:pt x="554567" y="1151467"/>
                  </a:lnTo>
                  <a:lnTo>
                    <a:pt x="499533" y="1193800"/>
                  </a:lnTo>
                  <a:lnTo>
                    <a:pt x="427567" y="1231900"/>
                  </a:lnTo>
                  <a:lnTo>
                    <a:pt x="427567" y="1231900"/>
                  </a:lnTo>
                  <a:lnTo>
                    <a:pt x="364067" y="1282700"/>
                  </a:lnTo>
                  <a:lnTo>
                    <a:pt x="254000" y="1295400"/>
                  </a:lnTo>
                  <a:lnTo>
                    <a:pt x="127000" y="1291167"/>
                  </a:lnTo>
                  <a:cubicBezTo>
                    <a:pt x="74861" y="1308546"/>
                    <a:pt x="94049" y="1308100"/>
                    <a:pt x="71967" y="1308100"/>
                  </a:cubicBezTo>
                  <a:cubicBezTo>
                    <a:pt x="28249" y="1299356"/>
                    <a:pt x="15242" y="1299633"/>
                    <a:pt x="33867" y="1299633"/>
                  </a:cubicBezTo>
                  <a:lnTo>
                    <a:pt x="0" y="1265767"/>
                  </a:lnTo>
                  <a:lnTo>
                    <a:pt x="21167" y="1214967"/>
                  </a:lnTo>
                  <a:lnTo>
                    <a:pt x="71967" y="1168400"/>
                  </a:lnTo>
                  <a:lnTo>
                    <a:pt x="76200" y="1066800"/>
                  </a:lnTo>
                  <a:lnTo>
                    <a:pt x="84667" y="1037167"/>
                  </a:lnTo>
                  <a:lnTo>
                    <a:pt x="127000" y="994833"/>
                  </a:lnTo>
                  <a:lnTo>
                    <a:pt x="207433" y="944033"/>
                  </a:lnTo>
                  <a:lnTo>
                    <a:pt x="275167" y="889000"/>
                  </a:lnTo>
                  <a:lnTo>
                    <a:pt x="364067" y="872067"/>
                  </a:lnTo>
                  <a:lnTo>
                    <a:pt x="364067" y="838200"/>
                  </a:lnTo>
                  <a:lnTo>
                    <a:pt x="215900" y="770467"/>
                  </a:lnTo>
                  <a:cubicBezTo>
                    <a:pt x="163258" y="792401"/>
                    <a:pt x="178070" y="778660"/>
                    <a:pt x="160867" y="795867"/>
                  </a:cubicBezTo>
                  <a:lnTo>
                    <a:pt x="160867" y="795867"/>
                  </a:lnTo>
                  <a:cubicBezTo>
                    <a:pt x="104426" y="791525"/>
                    <a:pt x="105833" y="810032"/>
                    <a:pt x="105833" y="787400"/>
                  </a:cubicBezTo>
                  <a:lnTo>
                    <a:pt x="84667" y="762000"/>
                  </a:lnTo>
                  <a:lnTo>
                    <a:pt x="84667" y="762000"/>
                  </a:lnTo>
                  <a:lnTo>
                    <a:pt x="148167" y="745067"/>
                  </a:lnTo>
                  <a:lnTo>
                    <a:pt x="169333" y="723900"/>
                  </a:lnTo>
                  <a:lnTo>
                    <a:pt x="160867" y="690033"/>
                  </a:lnTo>
                  <a:lnTo>
                    <a:pt x="110067" y="647700"/>
                  </a:lnTo>
                  <a:lnTo>
                    <a:pt x="139700" y="613833"/>
                  </a:lnTo>
                  <a:lnTo>
                    <a:pt x="135467" y="575733"/>
                  </a:lnTo>
                  <a:lnTo>
                    <a:pt x="135467" y="537633"/>
                  </a:lnTo>
                  <a:lnTo>
                    <a:pt x="110067" y="495300"/>
                  </a:lnTo>
                  <a:lnTo>
                    <a:pt x="114300" y="440267"/>
                  </a:lnTo>
                  <a:lnTo>
                    <a:pt x="118533" y="419100"/>
                  </a:lnTo>
                  <a:lnTo>
                    <a:pt x="97367" y="385233"/>
                  </a:lnTo>
                  <a:lnTo>
                    <a:pt x="97367" y="351367"/>
                  </a:lnTo>
                  <a:lnTo>
                    <a:pt x="139700" y="309033"/>
                  </a:lnTo>
                  <a:lnTo>
                    <a:pt x="143933" y="228600"/>
                  </a:lnTo>
                  <a:lnTo>
                    <a:pt x="198967" y="186267"/>
                  </a:lnTo>
                  <a:lnTo>
                    <a:pt x="198967" y="148167"/>
                  </a:lnTo>
                  <a:lnTo>
                    <a:pt x="198967" y="148167"/>
                  </a:lnTo>
                  <a:lnTo>
                    <a:pt x="215900" y="88900"/>
                  </a:lnTo>
                  <a:cubicBezTo>
                    <a:pt x="263752" y="67149"/>
                    <a:pt x="279518" y="67733"/>
                    <a:pt x="258233" y="67733"/>
                  </a:cubicBezTo>
                  <a:lnTo>
                    <a:pt x="304800" y="50800"/>
                  </a:lnTo>
                  <a:lnTo>
                    <a:pt x="334433" y="33867"/>
                  </a:lnTo>
                  <a:lnTo>
                    <a:pt x="368300" y="0"/>
                  </a:lnTo>
                  <a:lnTo>
                    <a:pt x="419100" y="12700"/>
                  </a:lnTo>
                  <a:lnTo>
                    <a:pt x="452967" y="38100"/>
                  </a:lnTo>
                  <a:cubicBezTo>
                    <a:pt x="492469" y="33711"/>
                    <a:pt x="478289" y="33867"/>
                    <a:pt x="495300" y="33867"/>
                  </a:cubicBezTo>
                  <a:lnTo>
                    <a:pt x="541867" y="29633"/>
                  </a:lnTo>
                  <a:lnTo>
                    <a:pt x="588433" y="80433"/>
                  </a:lnTo>
                  <a:lnTo>
                    <a:pt x="592667" y="114300"/>
                  </a:lnTo>
                  <a:lnTo>
                    <a:pt x="601133" y="139700"/>
                  </a:lnTo>
                  <a:lnTo>
                    <a:pt x="618067" y="156633"/>
                  </a:lnTo>
                  <a:lnTo>
                    <a:pt x="660400" y="143933"/>
                  </a:lnTo>
                  <a:lnTo>
                    <a:pt x="736600" y="173567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Freihandform 21"/>
            <p:cNvSpPr/>
            <p:nvPr/>
          </p:nvSpPr>
          <p:spPr>
            <a:xfrm>
              <a:off x="5448300" y="1485900"/>
              <a:ext cx="67733" cy="592667"/>
            </a:xfrm>
            <a:custGeom>
              <a:avLst/>
              <a:gdLst>
                <a:gd name="connsiteX0" fmla="*/ 0 w 67733"/>
                <a:gd name="connsiteY0" fmla="*/ 592667 h 592667"/>
                <a:gd name="connsiteX1" fmla="*/ 25400 w 67733"/>
                <a:gd name="connsiteY1" fmla="*/ 567267 h 592667"/>
                <a:gd name="connsiteX2" fmla="*/ 33867 w 67733"/>
                <a:gd name="connsiteY2" fmla="*/ 529167 h 592667"/>
                <a:gd name="connsiteX3" fmla="*/ 46567 w 67733"/>
                <a:gd name="connsiteY3" fmla="*/ 486833 h 592667"/>
                <a:gd name="connsiteX4" fmla="*/ 46567 w 67733"/>
                <a:gd name="connsiteY4" fmla="*/ 436033 h 592667"/>
                <a:gd name="connsiteX5" fmla="*/ 12700 w 67733"/>
                <a:gd name="connsiteY5" fmla="*/ 381000 h 592667"/>
                <a:gd name="connsiteX6" fmla="*/ 29633 w 67733"/>
                <a:gd name="connsiteY6" fmla="*/ 347133 h 592667"/>
                <a:gd name="connsiteX7" fmla="*/ 25400 w 67733"/>
                <a:gd name="connsiteY7" fmla="*/ 296333 h 592667"/>
                <a:gd name="connsiteX8" fmla="*/ 25400 w 67733"/>
                <a:gd name="connsiteY8" fmla="*/ 249767 h 592667"/>
                <a:gd name="connsiteX9" fmla="*/ 42333 w 67733"/>
                <a:gd name="connsiteY9" fmla="*/ 220133 h 592667"/>
                <a:gd name="connsiteX10" fmla="*/ 42333 w 67733"/>
                <a:gd name="connsiteY10" fmla="*/ 177800 h 592667"/>
                <a:gd name="connsiteX11" fmla="*/ 59267 w 67733"/>
                <a:gd name="connsiteY11" fmla="*/ 139700 h 592667"/>
                <a:gd name="connsiteX12" fmla="*/ 67733 w 67733"/>
                <a:gd name="connsiteY12" fmla="*/ 114300 h 592667"/>
                <a:gd name="connsiteX13" fmla="*/ 67733 w 67733"/>
                <a:gd name="connsiteY13" fmla="*/ 46567 h 592667"/>
                <a:gd name="connsiteX14" fmla="*/ 67733 w 67733"/>
                <a:gd name="connsiteY14" fmla="*/ 21167 h 592667"/>
                <a:gd name="connsiteX15" fmla="*/ 67733 w 67733"/>
                <a:gd name="connsiteY15" fmla="*/ 21167 h 592667"/>
                <a:gd name="connsiteX16" fmla="*/ 46567 w 67733"/>
                <a:gd name="connsiteY16" fmla="*/ 0 h 592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7733" h="592667">
                  <a:moveTo>
                    <a:pt x="0" y="592667"/>
                  </a:moveTo>
                  <a:lnTo>
                    <a:pt x="25400" y="567267"/>
                  </a:lnTo>
                  <a:cubicBezTo>
                    <a:pt x="34642" y="534920"/>
                    <a:pt x="33867" y="547906"/>
                    <a:pt x="33867" y="529167"/>
                  </a:cubicBezTo>
                  <a:cubicBezTo>
                    <a:pt x="47013" y="489728"/>
                    <a:pt x="46567" y="504454"/>
                    <a:pt x="46567" y="486833"/>
                  </a:cubicBezTo>
                  <a:lnTo>
                    <a:pt x="46567" y="436033"/>
                  </a:lnTo>
                  <a:lnTo>
                    <a:pt x="12700" y="381000"/>
                  </a:lnTo>
                  <a:lnTo>
                    <a:pt x="29633" y="347133"/>
                  </a:lnTo>
                  <a:lnTo>
                    <a:pt x="25400" y="296333"/>
                  </a:lnTo>
                  <a:lnTo>
                    <a:pt x="25400" y="249767"/>
                  </a:lnTo>
                  <a:lnTo>
                    <a:pt x="42333" y="220133"/>
                  </a:lnTo>
                  <a:lnTo>
                    <a:pt x="42333" y="177800"/>
                  </a:lnTo>
                  <a:lnTo>
                    <a:pt x="59267" y="139700"/>
                  </a:lnTo>
                  <a:lnTo>
                    <a:pt x="67733" y="114300"/>
                  </a:lnTo>
                  <a:lnTo>
                    <a:pt x="67733" y="46567"/>
                  </a:lnTo>
                  <a:lnTo>
                    <a:pt x="67733" y="21167"/>
                  </a:lnTo>
                  <a:lnTo>
                    <a:pt x="67733" y="21167"/>
                  </a:lnTo>
                  <a:lnTo>
                    <a:pt x="46567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Freihandform 22"/>
            <p:cNvSpPr/>
            <p:nvPr/>
          </p:nvSpPr>
          <p:spPr>
            <a:xfrm>
              <a:off x="5644551" y="999067"/>
              <a:ext cx="290582" cy="406400"/>
            </a:xfrm>
            <a:custGeom>
              <a:avLst/>
              <a:gdLst>
                <a:gd name="connsiteX0" fmla="*/ 2716 w 290582"/>
                <a:gd name="connsiteY0" fmla="*/ 406400 h 406400"/>
                <a:gd name="connsiteX1" fmla="*/ 32349 w 290582"/>
                <a:gd name="connsiteY1" fmla="*/ 325966 h 406400"/>
                <a:gd name="connsiteX2" fmla="*/ 125482 w 290582"/>
                <a:gd name="connsiteY2" fmla="*/ 283633 h 406400"/>
                <a:gd name="connsiteX3" fmla="*/ 172049 w 290582"/>
                <a:gd name="connsiteY3" fmla="*/ 258233 h 406400"/>
                <a:gd name="connsiteX4" fmla="*/ 172049 w 290582"/>
                <a:gd name="connsiteY4" fmla="*/ 177800 h 406400"/>
                <a:gd name="connsiteX5" fmla="*/ 222849 w 290582"/>
                <a:gd name="connsiteY5" fmla="*/ 186266 h 406400"/>
                <a:gd name="connsiteX6" fmla="*/ 269416 w 290582"/>
                <a:gd name="connsiteY6" fmla="*/ 173566 h 406400"/>
                <a:gd name="connsiteX7" fmla="*/ 290582 w 290582"/>
                <a:gd name="connsiteY7" fmla="*/ 148166 h 406400"/>
                <a:gd name="connsiteX8" fmla="*/ 265182 w 290582"/>
                <a:gd name="connsiteY8" fmla="*/ 114300 h 406400"/>
                <a:gd name="connsiteX9" fmla="*/ 244016 w 290582"/>
                <a:gd name="connsiteY9" fmla="*/ 97366 h 406400"/>
                <a:gd name="connsiteX10" fmla="*/ 201682 w 290582"/>
                <a:gd name="connsiteY10" fmla="*/ 93133 h 406400"/>
                <a:gd name="connsiteX11" fmla="*/ 176282 w 290582"/>
                <a:gd name="connsiteY11" fmla="*/ 76200 h 406400"/>
                <a:gd name="connsiteX12" fmla="*/ 176282 w 290582"/>
                <a:gd name="connsiteY12" fmla="*/ 76200 h 406400"/>
                <a:gd name="connsiteX13" fmla="*/ 176282 w 290582"/>
                <a:gd name="connsiteY13" fmla="*/ 46566 h 406400"/>
                <a:gd name="connsiteX14" fmla="*/ 201682 w 290582"/>
                <a:gd name="connsiteY14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0582" h="406400">
                  <a:moveTo>
                    <a:pt x="2716" y="406400"/>
                  </a:moveTo>
                  <a:cubicBezTo>
                    <a:pt x="28541" y="324620"/>
                    <a:pt x="0" y="325966"/>
                    <a:pt x="32349" y="325966"/>
                  </a:cubicBezTo>
                  <a:cubicBezTo>
                    <a:pt x="126744" y="278769"/>
                    <a:pt x="125482" y="244691"/>
                    <a:pt x="125482" y="283633"/>
                  </a:cubicBezTo>
                  <a:lnTo>
                    <a:pt x="172049" y="258233"/>
                  </a:lnTo>
                  <a:lnTo>
                    <a:pt x="172049" y="177800"/>
                  </a:lnTo>
                  <a:lnTo>
                    <a:pt x="222849" y="186266"/>
                  </a:lnTo>
                  <a:lnTo>
                    <a:pt x="269416" y="173566"/>
                  </a:lnTo>
                  <a:lnTo>
                    <a:pt x="290582" y="148166"/>
                  </a:lnTo>
                  <a:lnTo>
                    <a:pt x="265182" y="114300"/>
                  </a:lnTo>
                  <a:lnTo>
                    <a:pt x="244016" y="97366"/>
                  </a:lnTo>
                  <a:lnTo>
                    <a:pt x="201682" y="93133"/>
                  </a:lnTo>
                  <a:lnTo>
                    <a:pt x="176282" y="76200"/>
                  </a:lnTo>
                  <a:lnTo>
                    <a:pt x="176282" y="76200"/>
                  </a:lnTo>
                  <a:lnTo>
                    <a:pt x="176282" y="46566"/>
                  </a:lnTo>
                  <a:lnTo>
                    <a:pt x="201682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Freihandform 23"/>
            <p:cNvSpPr/>
            <p:nvPr/>
          </p:nvSpPr>
          <p:spPr>
            <a:xfrm>
              <a:off x="5643033" y="1761067"/>
              <a:ext cx="2489200" cy="736600"/>
            </a:xfrm>
            <a:custGeom>
              <a:avLst/>
              <a:gdLst>
                <a:gd name="connsiteX0" fmla="*/ 0 w 2489200"/>
                <a:gd name="connsiteY0" fmla="*/ 254000 h 736600"/>
                <a:gd name="connsiteX1" fmla="*/ 12700 w 2489200"/>
                <a:gd name="connsiteY1" fmla="*/ 283633 h 736600"/>
                <a:gd name="connsiteX2" fmla="*/ 38100 w 2489200"/>
                <a:gd name="connsiteY2" fmla="*/ 292100 h 736600"/>
                <a:gd name="connsiteX3" fmla="*/ 84667 w 2489200"/>
                <a:gd name="connsiteY3" fmla="*/ 283633 h 736600"/>
                <a:gd name="connsiteX4" fmla="*/ 118534 w 2489200"/>
                <a:gd name="connsiteY4" fmla="*/ 300566 h 736600"/>
                <a:gd name="connsiteX5" fmla="*/ 143934 w 2489200"/>
                <a:gd name="connsiteY5" fmla="*/ 300566 h 736600"/>
                <a:gd name="connsiteX6" fmla="*/ 177800 w 2489200"/>
                <a:gd name="connsiteY6" fmla="*/ 330200 h 736600"/>
                <a:gd name="connsiteX7" fmla="*/ 177800 w 2489200"/>
                <a:gd name="connsiteY7" fmla="*/ 330200 h 736600"/>
                <a:gd name="connsiteX8" fmla="*/ 198967 w 2489200"/>
                <a:gd name="connsiteY8" fmla="*/ 364066 h 736600"/>
                <a:gd name="connsiteX9" fmla="*/ 198967 w 2489200"/>
                <a:gd name="connsiteY9" fmla="*/ 364066 h 736600"/>
                <a:gd name="connsiteX10" fmla="*/ 241300 w 2489200"/>
                <a:gd name="connsiteY10" fmla="*/ 368300 h 736600"/>
                <a:gd name="connsiteX11" fmla="*/ 258234 w 2489200"/>
                <a:gd name="connsiteY11" fmla="*/ 397933 h 736600"/>
                <a:gd name="connsiteX12" fmla="*/ 258234 w 2489200"/>
                <a:gd name="connsiteY12" fmla="*/ 440266 h 736600"/>
                <a:gd name="connsiteX13" fmla="*/ 296334 w 2489200"/>
                <a:gd name="connsiteY13" fmla="*/ 452966 h 736600"/>
                <a:gd name="connsiteX14" fmla="*/ 309034 w 2489200"/>
                <a:gd name="connsiteY14" fmla="*/ 491066 h 736600"/>
                <a:gd name="connsiteX15" fmla="*/ 309034 w 2489200"/>
                <a:gd name="connsiteY15" fmla="*/ 524933 h 736600"/>
                <a:gd name="connsiteX16" fmla="*/ 423334 w 2489200"/>
                <a:gd name="connsiteY16" fmla="*/ 516466 h 736600"/>
                <a:gd name="connsiteX17" fmla="*/ 448734 w 2489200"/>
                <a:gd name="connsiteY17" fmla="*/ 512233 h 736600"/>
                <a:gd name="connsiteX18" fmla="*/ 482600 w 2489200"/>
                <a:gd name="connsiteY18" fmla="*/ 533400 h 736600"/>
                <a:gd name="connsiteX19" fmla="*/ 546100 w 2489200"/>
                <a:gd name="connsiteY19" fmla="*/ 579966 h 736600"/>
                <a:gd name="connsiteX20" fmla="*/ 592667 w 2489200"/>
                <a:gd name="connsiteY20" fmla="*/ 613833 h 736600"/>
                <a:gd name="connsiteX21" fmla="*/ 592667 w 2489200"/>
                <a:gd name="connsiteY21" fmla="*/ 613833 h 736600"/>
                <a:gd name="connsiteX22" fmla="*/ 626534 w 2489200"/>
                <a:gd name="connsiteY22" fmla="*/ 647700 h 736600"/>
                <a:gd name="connsiteX23" fmla="*/ 647700 w 2489200"/>
                <a:gd name="connsiteY23" fmla="*/ 664633 h 736600"/>
                <a:gd name="connsiteX24" fmla="*/ 745067 w 2489200"/>
                <a:gd name="connsiteY24" fmla="*/ 673100 h 736600"/>
                <a:gd name="connsiteX25" fmla="*/ 766234 w 2489200"/>
                <a:gd name="connsiteY25" fmla="*/ 690033 h 736600"/>
                <a:gd name="connsiteX26" fmla="*/ 821267 w 2489200"/>
                <a:gd name="connsiteY26" fmla="*/ 698500 h 736600"/>
                <a:gd name="connsiteX27" fmla="*/ 880534 w 2489200"/>
                <a:gd name="connsiteY27" fmla="*/ 702733 h 736600"/>
                <a:gd name="connsiteX28" fmla="*/ 905934 w 2489200"/>
                <a:gd name="connsiteY28" fmla="*/ 711200 h 736600"/>
                <a:gd name="connsiteX29" fmla="*/ 960967 w 2489200"/>
                <a:gd name="connsiteY29" fmla="*/ 711200 h 736600"/>
                <a:gd name="connsiteX30" fmla="*/ 999067 w 2489200"/>
                <a:gd name="connsiteY30" fmla="*/ 723900 h 736600"/>
                <a:gd name="connsiteX31" fmla="*/ 1066800 w 2489200"/>
                <a:gd name="connsiteY31" fmla="*/ 736600 h 736600"/>
                <a:gd name="connsiteX32" fmla="*/ 1138767 w 2489200"/>
                <a:gd name="connsiteY32" fmla="*/ 732366 h 736600"/>
                <a:gd name="connsiteX33" fmla="*/ 1189567 w 2489200"/>
                <a:gd name="connsiteY33" fmla="*/ 706966 h 736600"/>
                <a:gd name="connsiteX34" fmla="*/ 1257300 w 2489200"/>
                <a:gd name="connsiteY34" fmla="*/ 656166 h 736600"/>
                <a:gd name="connsiteX35" fmla="*/ 2489200 w 2489200"/>
                <a:gd name="connsiteY35" fmla="*/ 0 h 73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489200" h="736600">
                  <a:moveTo>
                    <a:pt x="0" y="254000"/>
                  </a:moveTo>
                  <a:lnTo>
                    <a:pt x="12700" y="283633"/>
                  </a:lnTo>
                  <a:cubicBezTo>
                    <a:pt x="35578" y="297360"/>
                    <a:pt x="28049" y="302151"/>
                    <a:pt x="38100" y="292100"/>
                  </a:cubicBezTo>
                  <a:cubicBezTo>
                    <a:pt x="81818" y="283356"/>
                    <a:pt x="66043" y="283633"/>
                    <a:pt x="84667" y="283633"/>
                  </a:cubicBezTo>
                  <a:lnTo>
                    <a:pt x="118534" y="300566"/>
                  </a:lnTo>
                  <a:lnTo>
                    <a:pt x="143934" y="300566"/>
                  </a:lnTo>
                  <a:cubicBezTo>
                    <a:pt x="178798" y="335431"/>
                    <a:pt x="177800" y="350398"/>
                    <a:pt x="177800" y="330200"/>
                  </a:cubicBezTo>
                  <a:lnTo>
                    <a:pt x="177800" y="330200"/>
                  </a:lnTo>
                  <a:lnTo>
                    <a:pt x="198967" y="364066"/>
                  </a:lnTo>
                  <a:lnTo>
                    <a:pt x="198967" y="364066"/>
                  </a:lnTo>
                  <a:lnTo>
                    <a:pt x="241300" y="368300"/>
                  </a:lnTo>
                  <a:lnTo>
                    <a:pt x="258234" y="397933"/>
                  </a:lnTo>
                  <a:lnTo>
                    <a:pt x="258234" y="440266"/>
                  </a:lnTo>
                  <a:lnTo>
                    <a:pt x="296334" y="452966"/>
                  </a:lnTo>
                  <a:cubicBezTo>
                    <a:pt x="309529" y="488154"/>
                    <a:pt x="309034" y="474776"/>
                    <a:pt x="309034" y="491066"/>
                  </a:cubicBezTo>
                  <a:lnTo>
                    <a:pt x="309034" y="524933"/>
                  </a:lnTo>
                  <a:lnTo>
                    <a:pt x="423334" y="516466"/>
                  </a:lnTo>
                  <a:lnTo>
                    <a:pt x="448734" y="512233"/>
                  </a:lnTo>
                  <a:cubicBezTo>
                    <a:pt x="483729" y="538480"/>
                    <a:pt x="482600" y="551744"/>
                    <a:pt x="482600" y="533400"/>
                  </a:cubicBezTo>
                  <a:lnTo>
                    <a:pt x="546100" y="579966"/>
                  </a:lnTo>
                  <a:lnTo>
                    <a:pt x="592667" y="613833"/>
                  </a:lnTo>
                  <a:lnTo>
                    <a:pt x="592667" y="613833"/>
                  </a:lnTo>
                  <a:lnTo>
                    <a:pt x="626534" y="647700"/>
                  </a:lnTo>
                  <a:lnTo>
                    <a:pt x="647700" y="664633"/>
                  </a:lnTo>
                  <a:lnTo>
                    <a:pt x="745067" y="673100"/>
                  </a:lnTo>
                  <a:cubicBezTo>
                    <a:pt x="768041" y="700668"/>
                    <a:pt x="766234" y="709521"/>
                    <a:pt x="766234" y="690033"/>
                  </a:cubicBezTo>
                  <a:lnTo>
                    <a:pt x="821267" y="698500"/>
                  </a:lnTo>
                  <a:lnTo>
                    <a:pt x="880534" y="702733"/>
                  </a:lnTo>
                  <a:lnTo>
                    <a:pt x="905934" y="711200"/>
                  </a:lnTo>
                  <a:lnTo>
                    <a:pt x="960967" y="711200"/>
                  </a:lnTo>
                  <a:lnTo>
                    <a:pt x="999067" y="723900"/>
                  </a:lnTo>
                  <a:lnTo>
                    <a:pt x="1066800" y="736600"/>
                  </a:lnTo>
                  <a:lnTo>
                    <a:pt x="1138767" y="732366"/>
                  </a:lnTo>
                  <a:lnTo>
                    <a:pt x="1189567" y="706966"/>
                  </a:lnTo>
                  <a:lnTo>
                    <a:pt x="1257300" y="656166"/>
                  </a:lnTo>
                  <a:lnTo>
                    <a:pt x="248920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Freihandform 24"/>
            <p:cNvSpPr/>
            <p:nvPr/>
          </p:nvSpPr>
          <p:spPr>
            <a:xfrm>
              <a:off x="8136467" y="1464733"/>
              <a:ext cx="546100" cy="287867"/>
            </a:xfrm>
            <a:custGeom>
              <a:avLst/>
              <a:gdLst>
                <a:gd name="connsiteX0" fmla="*/ 0 w 546100"/>
                <a:gd name="connsiteY0" fmla="*/ 287867 h 287867"/>
                <a:gd name="connsiteX1" fmla="*/ 546100 w 546100"/>
                <a:gd name="connsiteY1" fmla="*/ 0 h 28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6100" h="287867">
                  <a:moveTo>
                    <a:pt x="0" y="287867"/>
                  </a:moveTo>
                  <a:lnTo>
                    <a:pt x="54610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Freihandform 25"/>
            <p:cNvSpPr/>
            <p:nvPr/>
          </p:nvSpPr>
          <p:spPr>
            <a:xfrm>
              <a:off x="6413500" y="2952750"/>
              <a:ext cx="2266950" cy="2578100"/>
            </a:xfrm>
            <a:custGeom>
              <a:avLst/>
              <a:gdLst>
                <a:gd name="connsiteX0" fmla="*/ 2266950 w 2266950"/>
                <a:gd name="connsiteY0" fmla="*/ 0 h 2578100"/>
                <a:gd name="connsiteX1" fmla="*/ 533400 w 2266950"/>
                <a:gd name="connsiteY1" fmla="*/ 444500 h 2578100"/>
                <a:gd name="connsiteX2" fmla="*/ 1600200 w 2266950"/>
                <a:gd name="connsiteY2" fmla="*/ 1504950 h 2578100"/>
                <a:gd name="connsiteX3" fmla="*/ 1257300 w 2266950"/>
                <a:gd name="connsiteY3" fmla="*/ 1695450 h 2578100"/>
                <a:gd name="connsiteX4" fmla="*/ 1073150 w 2266950"/>
                <a:gd name="connsiteY4" fmla="*/ 2057400 h 2578100"/>
                <a:gd name="connsiteX5" fmla="*/ 260350 w 2266950"/>
                <a:gd name="connsiteY5" fmla="*/ 2197100 h 2578100"/>
                <a:gd name="connsiteX6" fmla="*/ 0 w 2266950"/>
                <a:gd name="connsiteY6" fmla="*/ 2578100 h 257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6950" h="2578100">
                  <a:moveTo>
                    <a:pt x="2266950" y="0"/>
                  </a:moveTo>
                  <a:lnTo>
                    <a:pt x="533400" y="444500"/>
                  </a:lnTo>
                  <a:lnTo>
                    <a:pt x="1600200" y="1504950"/>
                  </a:lnTo>
                  <a:lnTo>
                    <a:pt x="1257300" y="1695450"/>
                  </a:lnTo>
                  <a:lnTo>
                    <a:pt x="1073150" y="2057400"/>
                  </a:lnTo>
                  <a:lnTo>
                    <a:pt x="260350" y="2197100"/>
                  </a:lnTo>
                  <a:lnTo>
                    <a:pt x="0" y="257810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3429687" y="2195268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Israel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4787900" y="108825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Libanon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6248400" y="1695450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Syrien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5702300" y="3548733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Jordanien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7454900" y="3421565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Saudi-Arabien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457199" y="3814634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Ägypten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6153250" y="116435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6216750" y="106285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Damaskus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5734100" y="2859868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5797600" y="2758367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Amman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685800" y="494260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749300" y="484110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Kairo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39" name="Freihandform 38"/>
            <p:cNvSpPr/>
            <p:nvPr/>
          </p:nvSpPr>
          <p:spPr>
            <a:xfrm>
              <a:off x="3981450" y="3683000"/>
              <a:ext cx="685800" cy="1847850"/>
            </a:xfrm>
            <a:custGeom>
              <a:avLst/>
              <a:gdLst>
                <a:gd name="connsiteX0" fmla="*/ 685800 w 685800"/>
                <a:gd name="connsiteY0" fmla="*/ 1847850 h 1847850"/>
                <a:gd name="connsiteX1" fmla="*/ 641350 w 685800"/>
                <a:gd name="connsiteY1" fmla="*/ 1765300 h 1847850"/>
                <a:gd name="connsiteX2" fmla="*/ 660400 w 685800"/>
                <a:gd name="connsiteY2" fmla="*/ 1701800 h 1847850"/>
                <a:gd name="connsiteX3" fmla="*/ 635000 w 685800"/>
                <a:gd name="connsiteY3" fmla="*/ 1651000 h 1847850"/>
                <a:gd name="connsiteX4" fmla="*/ 647700 w 685800"/>
                <a:gd name="connsiteY4" fmla="*/ 1587500 h 1847850"/>
                <a:gd name="connsiteX5" fmla="*/ 527050 w 685800"/>
                <a:gd name="connsiteY5" fmla="*/ 1333500 h 1847850"/>
                <a:gd name="connsiteX6" fmla="*/ 527050 w 685800"/>
                <a:gd name="connsiteY6" fmla="*/ 1333500 h 1847850"/>
                <a:gd name="connsiteX7" fmla="*/ 482600 w 685800"/>
                <a:gd name="connsiteY7" fmla="*/ 1212850 h 1847850"/>
                <a:gd name="connsiteX8" fmla="*/ 419100 w 685800"/>
                <a:gd name="connsiteY8" fmla="*/ 1047750 h 1847850"/>
                <a:gd name="connsiteX9" fmla="*/ 374650 w 685800"/>
                <a:gd name="connsiteY9" fmla="*/ 927100 h 1847850"/>
                <a:gd name="connsiteX10" fmla="*/ 317500 w 685800"/>
                <a:gd name="connsiteY10" fmla="*/ 901700 h 1847850"/>
                <a:gd name="connsiteX11" fmla="*/ 298450 w 685800"/>
                <a:gd name="connsiteY11" fmla="*/ 857250 h 1847850"/>
                <a:gd name="connsiteX12" fmla="*/ 330200 w 685800"/>
                <a:gd name="connsiteY12" fmla="*/ 800100 h 1847850"/>
                <a:gd name="connsiteX13" fmla="*/ 273050 w 685800"/>
                <a:gd name="connsiteY13" fmla="*/ 749300 h 1847850"/>
                <a:gd name="connsiteX14" fmla="*/ 273050 w 685800"/>
                <a:gd name="connsiteY14" fmla="*/ 679450 h 1847850"/>
                <a:gd name="connsiteX15" fmla="*/ 254000 w 685800"/>
                <a:gd name="connsiteY15" fmla="*/ 603250 h 1847850"/>
                <a:gd name="connsiteX16" fmla="*/ 228600 w 685800"/>
                <a:gd name="connsiteY16" fmla="*/ 539750 h 1847850"/>
                <a:gd name="connsiteX17" fmla="*/ 190500 w 685800"/>
                <a:gd name="connsiteY17" fmla="*/ 482600 h 1847850"/>
                <a:gd name="connsiteX18" fmla="*/ 139700 w 685800"/>
                <a:gd name="connsiteY18" fmla="*/ 368300 h 1847850"/>
                <a:gd name="connsiteX19" fmla="*/ 69850 w 685800"/>
                <a:gd name="connsiteY19" fmla="*/ 184150 h 1847850"/>
                <a:gd name="connsiteX20" fmla="*/ 0 w 685800"/>
                <a:gd name="connsiteY20" fmla="*/ 0 h 184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85800" h="1847850">
                  <a:moveTo>
                    <a:pt x="685800" y="1847850"/>
                  </a:moveTo>
                  <a:cubicBezTo>
                    <a:pt x="633891" y="1763497"/>
                    <a:pt x="602690" y="1765300"/>
                    <a:pt x="641350" y="1765300"/>
                  </a:cubicBezTo>
                  <a:lnTo>
                    <a:pt x="660400" y="1701800"/>
                  </a:lnTo>
                  <a:lnTo>
                    <a:pt x="635000" y="1651000"/>
                  </a:lnTo>
                  <a:lnTo>
                    <a:pt x="647700" y="1587500"/>
                  </a:lnTo>
                  <a:lnTo>
                    <a:pt x="527050" y="1333500"/>
                  </a:lnTo>
                  <a:lnTo>
                    <a:pt x="527050" y="1333500"/>
                  </a:lnTo>
                  <a:lnTo>
                    <a:pt x="482600" y="1212850"/>
                  </a:lnTo>
                  <a:lnTo>
                    <a:pt x="419100" y="1047750"/>
                  </a:lnTo>
                  <a:lnTo>
                    <a:pt x="374650" y="927100"/>
                  </a:lnTo>
                  <a:lnTo>
                    <a:pt x="317500" y="901700"/>
                  </a:lnTo>
                  <a:lnTo>
                    <a:pt x="298450" y="857250"/>
                  </a:lnTo>
                  <a:cubicBezTo>
                    <a:pt x="331147" y="791857"/>
                    <a:pt x="330200" y="770085"/>
                    <a:pt x="330200" y="800100"/>
                  </a:cubicBezTo>
                  <a:lnTo>
                    <a:pt x="273050" y="749300"/>
                  </a:lnTo>
                  <a:lnTo>
                    <a:pt x="273050" y="679450"/>
                  </a:lnTo>
                  <a:lnTo>
                    <a:pt x="254000" y="603250"/>
                  </a:lnTo>
                  <a:lnTo>
                    <a:pt x="228600" y="539750"/>
                  </a:lnTo>
                  <a:lnTo>
                    <a:pt x="190500" y="482600"/>
                  </a:lnTo>
                  <a:lnTo>
                    <a:pt x="139700" y="368300"/>
                  </a:lnTo>
                  <a:lnTo>
                    <a:pt x="69850" y="184150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Freihandform 41"/>
            <p:cNvSpPr/>
            <p:nvPr/>
          </p:nvSpPr>
          <p:spPr>
            <a:xfrm>
              <a:off x="5429250" y="2019300"/>
              <a:ext cx="209550" cy="79193"/>
            </a:xfrm>
            <a:custGeom>
              <a:avLst/>
              <a:gdLst>
                <a:gd name="connsiteX0" fmla="*/ 209550 w 209550"/>
                <a:gd name="connsiteY0" fmla="*/ 0 h 79193"/>
                <a:gd name="connsiteX1" fmla="*/ 152400 w 209550"/>
                <a:gd name="connsiteY1" fmla="*/ 44450 h 79193"/>
                <a:gd name="connsiteX2" fmla="*/ 95250 w 209550"/>
                <a:gd name="connsiteY2" fmla="*/ 50800 h 79193"/>
                <a:gd name="connsiteX3" fmla="*/ 57150 w 209550"/>
                <a:gd name="connsiteY3" fmla="*/ 76200 h 79193"/>
                <a:gd name="connsiteX4" fmla="*/ 0 w 209550"/>
                <a:gd name="connsiteY4" fmla="*/ 69850 h 79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79193">
                  <a:moveTo>
                    <a:pt x="209550" y="0"/>
                  </a:moveTo>
                  <a:lnTo>
                    <a:pt x="152400" y="44450"/>
                  </a:lnTo>
                  <a:lnTo>
                    <a:pt x="95250" y="50800"/>
                  </a:lnTo>
                  <a:cubicBezTo>
                    <a:pt x="66857" y="79193"/>
                    <a:pt x="81824" y="76200"/>
                    <a:pt x="57150" y="76200"/>
                  </a:cubicBezTo>
                  <a:lnTo>
                    <a:pt x="0" y="69850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5118100" y="1949565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srgbClr val="143C78"/>
                  </a:solidFill>
                </a:rPr>
                <a:t>Nazareth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44" name="Freihandform 43"/>
            <p:cNvSpPr/>
            <p:nvPr/>
          </p:nvSpPr>
          <p:spPr>
            <a:xfrm>
              <a:off x="5511800" y="1401233"/>
              <a:ext cx="131233" cy="80434"/>
            </a:xfrm>
            <a:custGeom>
              <a:avLst/>
              <a:gdLst>
                <a:gd name="connsiteX0" fmla="*/ 131233 w 131233"/>
                <a:gd name="connsiteY0" fmla="*/ 0 h 80434"/>
                <a:gd name="connsiteX1" fmla="*/ 101600 w 131233"/>
                <a:gd name="connsiteY1" fmla="*/ 4234 h 80434"/>
                <a:gd name="connsiteX2" fmla="*/ 59267 w 131233"/>
                <a:gd name="connsiteY2" fmla="*/ 4234 h 80434"/>
                <a:gd name="connsiteX3" fmla="*/ 42333 w 131233"/>
                <a:gd name="connsiteY3" fmla="*/ 25400 h 80434"/>
                <a:gd name="connsiteX4" fmla="*/ 12700 w 131233"/>
                <a:gd name="connsiteY4" fmla="*/ 46567 h 80434"/>
                <a:gd name="connsiteX5" fmla="*/ 0 w 131233"/>
                <a:gd name="connsiteY5" fmla="*/ 80434 h 80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233" h="80434">
                  <a:moveTo>
                    <a:pt x="131233" y="0"/>
                  </a:moveTo>
                  <a:lnTo>
                    <a:pt x="101600" y="4234"/>
                  </a:lnTo>
                  <a:lnTo>
                    <a:pt x="59267" y="4234"/>
                  </a:lnTo>
                  <a:lnTo>
                    <a:pt x="42333" y="25400"/>
                  </a:lnTo>
                  <a:lnTo>
                    <a:pt x="12700" y="46567"/>
                  </a:lnTo>
                  <a:lnTo>
                    <a:pt x="0" y="80434"/>
                  </a:lnTo>
                </a:path>
              </a:pathLst>
            </a:custGeom>
            <a:ln w="12700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Oval 45"/>
            <p:cNvSpPr/>
            <p:nvPr/>
          </p:nvSpPr>
          <p:spPr>
            <a:xfrm>
              <a:off x="2095500" y="495530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1568500" y="502520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Sues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1835100" y="3652864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1308100" y="3380601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1200" dirty="0" smtClean="0">
                  <a:solidFill>
                    <a:srgbClr val="143C78"/>
                  </a:solidFill>
                </a:rPr>
                <a:t>Port Said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1778000" y="4345702"/>
              <a:ext cx="108000" cy="108000"/>
            </a:xfrm>
            <a:prstGeom prst="ellipse">
              <a:avLst/>
            </a:prstGeom>
            <a:solidFill>
              <a:srgbClr val="143C78"/>
            </a:solidFill>
            <a:ln w="3175" cap="flat" cmpd="sng" algn="ctr">
              <a:solidFill>
                <a:srgbClr val="143C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654100" y="4226302"/>
              <a:ext cx="1168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de-DE" sz="1200" dirty="0" smtClean="0">
                  <a:solidFill>
                    <a:srgbClr val="143C78"/>
                  </a:solidFill>
                </a:rPr>
                <a:t>Ismailia</a:t>
              </a:r>
              <a:endParaRPr lang="de-DE" sz="1200" dirty="0">
                <a:solidFill>
                  <a:srgbClr val="143C78"/>
                </a:solidFill>
              </a:endParaRPr>
            </a:p>
          </p:txBody>
        </p:sp>
      </p:grpSp>
      <p:cxnSp>
        <p:nvCxnSpPr>
          <p:cNvPr id="53" name="Gerade Verbindung mit Pfeil 52"/>
          <p:cNvCxnSpPr/>
          <p:nvPr/>
        </p:nvCxnSpPr>
        <p:spPr>
          <a:xfrm rot="10800000" flipV="1">
            <a:off x="3993067" y="3156066"/>
            <a:ext cx="472065" cy="430766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uppierung 53"/>
          <p:cNvGrpSpPr/>
          <p:nvPr/>
        </p:nvGrpSpPr>
        <p:grpSpPr>
          <a:xfrm>
            <a:off x="2449032" y="4625711"/>
            <a:ext cx="2669068" cy="862629"/>
            <a:chOff x="-530201" y="1591396"/>
            <a:chExt cx="2669068" cy="862629"/>
          </a:xfrm>
        </p:grpSpPr>
        <p:sp>
          <p:nvSpPr>
            <p:cNvPr id="55" name="Abgerundetes Rechteck 54"/>
            <p:cNvSpPr/>
            <p:nvPr/>
          </p:nvSpPr>
          <p:spPr>
            <a:xfrm>
              <a:off x="-530201" y="1920987"/>
              <a:ext cx="2669068" cy="533038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Nov. 1956: Israelische Truppen setzen ihren Vormarsch fort</a:t>
              </a:r>
            </a:p>
          </p:txBody>
        </p:sp>
        <p:cxnSp>
          <p:nvCxnSpPr>
            <p:cNvPr id="56" name="Gerade Verbindung mit Pfeil 55"/>
            <p:cNvCxnSpPr>
              <a:endCxn id="55" idx="0"/>
            </p:cNvCxnSpPr>
            <p:nvPr/>
          </p:nvCxnSpPr>
          <p:spPr>
            <a:xfrm>
              <a:off x="-145284" y="1591396"/>
              <a:ext cx="949617" cy="329591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Oval 56"/>
          <p:cNvSpPr/>
          <p:nvPr/>
        </p:nvSpPr>
        <p:spPr>
          <a:xfrm rot="20878660">
            <a:off x="1707969" y="3609279"/>
            <a:ext cx="635000" cy="1529585"/>
          </a:xfrm>
          <a:prstGeom prst="ellipse">
            <a:avLst/>
          </a:prstGeom>
          <a:noFill/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143C78"/>
              </a:solidFill>
            </a:endParaRPr>
          </a:p>
        </p:txBody>
      </p:sp>
      <p:cxnSp>
        <p:nvCxnSpPr>
          <p:cNvPr id="78" name="Gerade Verbindung mit Pfeil 77"/>
          <p:cNvCxnSpPr/>
          <p:nvPr/>
        </p:nvCxnSpPr>
        <p:spPr>
          <a:xfrm rot="10800000" flipV="1">
            <a:off x="2955900" y="3739233"/>
            <a:ext cx="900766" cy="352400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/>
          <p:nvPr/>
        </p:nvCxnSpPr>
        <p:spPr>
          <a:xfrm rot="10800000" flipV="1">
            <a:off x="3108299" y="4345701"/>
            <a:ext cx="900766" cy="157599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rot="10800000">
            <a:off x="2413004" y="4091634"/>
            <a:ext cx="479396" cy="1589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rot="10800000">
            <a:off x="2501904" y="4503301"/>
            <a:ext cx="479396" cy="1589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1" name="Gruppierung 53"/>
          <p:cNvGrpSpPr/>
          <p:nvPr/>
        </p:nvGrpSpPr>
        <p:grpSpPr>
          <a:xfrm>
            <a:off x="543904" y="1066670"/>
            <a:ext cx="3242992" cy="2313930"/>
            <a:chOff x="336947" y="1080563"/>
            <a:chExt cx="3242992" cy="2313930"/>
          </a:xfrm>
        </p:grpSpPr>
        <p:sp>
          <p:nvSpPr>
            <p:cNvPr id="82" name="Abgerundetes Rechteck 81"/>
            <p:cNvSpPr/>
            <p:nvPr/>
          </p:nvSpPr>
          <p:spPr>
            <a:xfrm>
              <a:off x="336947" y="1080563"/>
              <a:ext cx="3242992" cy="884198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Ab 05. Nov. 1956: </a:t>
              </a:r>
              <a:r>
                <a:rPr lang="de-DE" sz="1400" dirty="0" err="1" smtClean="0">
                  <a:solidFill>
                    <a:srgbClr val="660032"/>
                  </a:solidFill>
                </a:rPr>
                <a:t>Franz.-brit</a:t>
              </a:r>
              <a:r>
                <a:rPr lang="de-DE" sz="1400" dirty="0" smtClean="0">
                  <a:solidFill>
                    <a:srgbClr val="660032"/>
                  </a:solidFill>
                </a:rPr>
                <a:t>. Fallschirmjäger &amp; Royal </a:t>
              </a:r>
              <a:r>
                <a:rPr lang="de-DE" sz="1400" dirty="0" err="1" smtClean="0">
                  <a:solidFill>
                    <a:srgbClr val="660032"/>
                  </a:solidFill>
                </a:rPr>
                <a:t>Marines</a:t>
              </a:r>
              <a:r>
                <a:rPr lang="de-DE" sz="1400" dirty="0" smtClean="0">
                  <a:solidFill>
                    <a:srgbClr val="660032"/>
                  </a:solidFill>
                </a:rPr>
                <a:t> landen in der Kanalzone, besetzen diese &amp; bereiten weiteres  Vorrücken vor</a:t>
              </a:r>
            </a:p>
          </p:txBody>
        </p:sp>
        <p:cxnSp>
          <p:nvCxnSpPr>
            <p:cNvPr id="83" name="Gerade Verbindung mit Pfeil 82"/>
            <p:cNvCxnSpPr>
              <a:stCxn id="82" idx="2"/>
            </p:cNvCxnSpPr>
            <p:nvPr/>
          </p:nvCxnSpPr>
          <p:spPr>
            <a:xfrm rot="5400000">
              <a:off x="1126077" y="2562127"/>
              <a:ext cx="1429733" cy="235000"/>
            </a:xfrm>
            <a:prstGeom prst="straightConnector1">
              <a:avLst/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Gerade Verbindung mit Pfeil 87"/>
          <p:cNvCxnSpPr/>
          <p:nvPr/>
        </p:nvCxnSpPr>
        <p:spPr>
          <a:xfrm rot="5400000">
            <a:off x="1656672" y="3375804"/>
            <a:ext cx="804668" cy="72992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/>
          <p:nvPr/>
        </p:nvCxnSpPr>
        <p:spPr>
          <a:xfrm rot="16200000" flipH="1">
            <a:off x="1672883" y="4243774"/>
            <a:ext cx="692839" cy="6415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/>
          <p:nvPr/>
        </p:nvCxnSpPr>
        <p:spPr>
          <a:xfrm rot="16200000" flipH="1">
            <a:off x="1363506" y="3805393"/>
            <a:ext cx="835402" cy="6415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1" name="Gruppierung 96"/>
          <p:cNvGrpSpPr/>
          <p:nvPr/>
        </p:nvGrpSpPr>
        <p:grpSpPr>
          <a:xfrm>
            <a:off x="3786896" y="1104770"/>
            <a:ext cx="4757638" cy="1574996"/>
            <a:chOff x="4829579" y="1144473"/>
            <a:chExt cx="4757638" cy="1574996"/>
          </a:xfrm>
        </p:grpSpPr>
        <p:sp>
          <p:nvSpPr>
            <p:cNvPr id="102" name="Abgerundetes Rechteck 101"/>
            <p:cNvSpPr/>
            <p:nvPr/>
          </p:nvSpPr>
          <p:spPr>
            <a:xfrm>
              <a:off x="5580316" y="1144473"/>
              <a:ext cx="4006901" cy="1574996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Nov. 1956: USA &amp; Sowjetunion setzen Frankreich, Großbritannien &amp; Israel unter Druck</a:t>
              </a:r>
            </a:p>
            <a:p>
              <a:pPr>
                <a:spcAft>
                  <a:spcPts val="600"/>
                </a:spcAft>
                <a:buFont typeface="Arial"/>
                <a:buChar char="•"/>
              </a:pPr>
              <a:r>
                <a:rPr lang="de-DE" sz="1400" dirty="0" smtClean="0">
                  <a:solidFill>
                    <a:srgbClr val="660032"/>
                  </a:solidFill>
                </a:rPr>
                <a:t> USA mit Wirtschaftsdrohungen</a:t>
              </a:r>
            </a:p>
            <a:p>
              <a:pPr>
                <a:spcAft>
                  <a:spcPts val="600"/>
                </a:spcAft>
                <a:buFont typeface="Arial"/>
                <a:buChar char="•"/>
              </a:pPr>
              <a:r>
                <a:rPr lang="de-DE" sz="1400" dirty="0" smtClean="0">
                  <a:solidFill>
                    <a:srgbClr val="660032"/>
                  </a:solidFill>
                </a:rPr>
                <a:t> Sowjetunion mit Atomkriegsdrohungen</a:t>
              </a:r>
            </a:p>
            <a:p>
              <a:pPr>
                <a:spcAft>
                  <a:spcPts val="600"/>
                </a:spcAft>
                <a:buFont typeface="Arial"/>
                <a:buChar char="•"/>
              </a:pPr>
              <a:r>
                <a:rPr lang="de-DE" sz="1400" dirty="0" smtClean="0">
                  <a:solidFill>
                    <a:srgbClr val="660032"/>
                  </a:solidFill>
                </a:rPr>
                <a:t> USA &amp; SU mit gemeinsamen Vorgehen in der UN</a:t>
              </a:r>
            </a:p>
          </p:txBody>
        </p:sp>
        <p:cxnSp>
          <p:nvCxnSpPr>
            <p:cNvPr id="103" name="Gerade Verbindung mit Pfeil 60"/>
            <p:cNvCxnSpPr>
              <a:stCxn id="82" idx="3"/>
              <a:endCxn id="102" idx="1"/>
            </p:cNvCxnSpPr>
            <p:nvPr/>
          </p:nvCxnSpPr>
          <p:spPr>
            <a:xfrm>
              <a:off x="4829579" y="1548472"/>
              <a:ext cx="750737" cy="383499"/>
            </a:xfrm>
            <a:prstGeom prst="bentConnector3">
              <a:avLst>
                <a:gd name="adj1" fmla="val 50000"/>
              </a:avLst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0" name="Gruppierung 1109"/>
          <p:cNvGrpSpPr/>
          <p:nvPr/>
        </p:nvGrpSpPr>
        <p:grpSpPr>
          <a:xfrm>
            <a:off x="5956300" y="2679765"/>
            <a:ext cx="2588235" cy="907067"/>
            <a:chOff x="5956300" y="2679765"/>
            <a:chExt cx="2588235" cy="907067"/>
          </a:xfrm>
        </p:grpSpPr>
        <p:sp>
          <p:nvSpPr>
            <p:cNvPr id="98" name="Abgerundetes Rechteck 97"/>
            <p:cNvSpPr/>
            <p:nvPr/>
          </p:nvSpPr>
          <p:spPr>
            <a:xfrm>
              <a:off x="5956300" y="3043831"/>
              <a:ext cx="2588235" cy="543001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24. Nov. 1956: UN-Beschluss zum Truppenrückzug</a:t>
              </a:r>
            </a:p>
          </p:txBody>
        </p:sp>
        <p:cxnSp>
          <p:nvCxnSpPr>
            <p:cNvPr id="1102" name="Gerade Verbindung mit Pfeil 1101"/>
            <p:cNvCxnSpPr>
              <a:stCxn id="102" idx="2"/>
              <a:endCxn id="98" idx="0"/>
            </p:cNvCxnSpPr>
            <p:nvPr/>
          </p:nvCxnSpPr>
          <p:spPr>
            <a:xfrm rot="16200000" flipH="1">
              <a:off x="6713719" y="2507131"/>
              <a:ext cx="364065" cy="709334"/>
            </a:xfrm>
            <a:prstGeom prst="bentConnector3">
              <a:avLst>
                <a:gd name="adj1" fmla="val 50000"/>
              </a:avLst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2" name="Gruppierung 1111"/>
          <p:cNvGrpSpPr/>
          <p:nvPr/>
        </p:nvGrpSpPr>
        <p:grpSpPr>
          <a:xfrm>
            <a:off x="5339018" y="3586832"/>
            <a:ext cx="3205517" cy="1760561"/>
            <a:chOff x="5623436" y="2483345"/>
            <a:chExt cx="3205517" cy="1132560"/>
          </a:xfrm>
        </p:grpSpPr>
        <p:sp>
          <p:nvSpPr>
            <p:cNvPr id="1113" name="Abgerundetes Rechteck 1112"/>
            <p:cNvSpPr/>
            <p:nvPr/>
          </p:nvSpPr>
          <p:spPr>
            <a:xfrm>
              <a:off x="5623436" y="3072904"/>
              <a:ext cx="3205517" cy="543001"/>
            </a:xfrm>
            <a:prstGeom prst="roundRect">
              <a:avLst/>
            </a:prstGeom>
            <a:solidFill>
              <a:schemeClr val="bg1">
                <a:alpha val="75000"/>
              </a:schemeClr>
            </a:solidFill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de-DE" sz="1400" dirty="0" smtClean="0">
                  <a:solidFill>
                    <a:srgbClr val="660032"/>
                  </a:solidFill>
                </a:rPr>
                <a:t>22. Dez. 1956: Kriegsschauplatz ist geräumt / am 07. März 1957 hat der letzte </a:t>
              </a:r>
              <a:r>
                <a:rPr lang="de-DE" sz="1400" dirty="0" err="1" smtClean="0">
                  <a:solidFill>
                    <a:srgbClr val="660032"/>
                  </a:solidFill>
                </a:rPr>
                <a:t>israel</a:t>
              </a:r>
              <a:r>
                <a:rPr lang="de-DE" sz="1400" dirty="0" smtClean="0">
                  <a:solidFill>
                    <a:srgbClr val="660032"/>
                  </a:solidFill>
                </a:rPr>
                <a:t>. Soldat den Sinai verlassen</a:t>
              </a:r>
            </a:p>
          </p:txBody>
        </p:sp>
        <p:cxnSp>
          <p:nvCxnSpPr>
            <p:cNvPr id="1114" name="Gerade Verbindung mit Pfeil 1101"/>
            <p:cNvCxnSpPr>
              <a:stCxn id="98" idx="2"/>
              <a:endCxn id="1113" idx="0"/>
            </p:cNvCxnSpPr>
            <p:nvPr/>
          </p:nvCxnSpPr>
          <p:spPr>
            <a:xfrm rot="5400000">
              <a:off x="7085737" y="2623804"/>
              <a:ext cx="589560" cy="308641"/>
            </a:xfrm>
            <a:prstGeom prst="bentConnector3">
              <a:avLst>
                <a:gd name="adj1" fmla="val 50000"/>
              </a:avLst>
            </a:prstGeom>
            <a:ln w="12700" cap="flat" cmpd="sng" algn="ctr">
              <a:solidFill>
                <a:srgbClr val="66003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9" name="Gerade Verbindung mit Pfeil 1118"/>
          <p:cNvCxnSpPr/>
          <p:nvPr/>
        </p:nvCxnSpPr>
        <p:spPr>
          <a:xfrm rot="5400000" flipH="1" flipV="1">
            <a:off x="1573925" y="3836439"/>
            <a:ext cx="1260737" cy="1588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0" name="Gerade Verbindung mit Pfeil 1119"/>
          <p:cNvCxnSpPr/>
          <p:nvPr/>
        </p:nvCxnSpPr>
        <p:spPr>
          <a:xfrm flipV="1">
            <a:off x="2908398" y="3893862"/>
            <a:ext cx="1556734" cy="395541"/>
          </a:xfrm>
          <a:prstGeom prst="straightConnector1">
            <a:avLst/>
          </a:prstGeom>
          <a:ln w="12700" cap="flat" cmpd="sng" algn="ctr">
            <a:solidFill>
              <a:srgbClr val="66003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Folgen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Globale Folgen</a:t>
            </a:r>
          </a:p>
          <a:p>
            <a:pPr lvl="1"/>
            <a:r>
              <a:rPr lang="de-DE" sz="1600" dirty="0" smtClean="0"/>
              <a:t>Niedergang von französischen &amp; britischen Weltmachtansprüchen</a:t>
            </a:r>
          </a:p>
          <a:p>
            <a:pPr lvl="1"/>
            <a:r>
              <a:rPr lang="de-DE" sz="1600" dirty="0" smtClean="0"/>
              <a:t>Beschleunigung der Entkolonialisierung</a:t>
            </a:r>
          </a:p>
          <a:p>
            <a:pPr lvl="1"/>
            <a:r>
              <a:rPr lang="de-DE" sz="1600" dirty="0" smtClean="0"/>
              <a:t>Stärkung der USA &amp; Sowjetunion als Weltmächte</a:t>
            </a:r>
          </a:p>
          <a:p>
            <a:pPr lvl="2"/>
            <a:r>
              <a:rPr lang="de-DE" sz="1600" dirty="0" smtClean="0"/>
              <a:t>SU kann den Ungarnaufstand niederschlagen &amp; seine Einflusssphäre konsolidieren</a:t>
            </a:r>
          </a:p>
          <a:p>
            <a:pPr lvl="2"/>
            <a:r>
              <a:rPr lang="de-DE" sz="1600" dirty="0" smtClean="0"/>
              <a:t>Vermehrte Alleingänge der USA ohne Rücksichtnahme auf europäische Verbündete</a:t>
            </a:r>
          </a:p>
          <a:p>
            <a:endParaRPr lang="de-DE" dirty="0" smtClean="0"/>
          </a:p>
          <a:p>
            <a:r>
              <a:rPr lang="de-DE" dirty="0" smtClean="0"/>
              <a:t>Arabische Welt</a:t>
            </a:r>
          </a:p>
          <a:p>
            <a:pPr lvl="1"/>
            <a:r>
              <a:rPr lang="de-DE" sz="1600" dirty="0" smtClean="0"/>
              <a:t>Stärkeres Engagement der Sowjetunion in der arabischen Welt</a:t>
            </a:r>
          </a:p>
          <a:p>
            <a:pPr lvl="1"/>
            <a:r>
              <a:rPr lang="de-DE" sz="1600" dirty="0" smtClean="0"/>
              <a:t>Stärkung Nassers &amp; der panarabischen Bewegung</a:t>
            </a:r>
          </a:p>
          <a:p>
            <a:endParaRPr lang="de-DE" dirty="0" smtClean="0"/>
          </a:p>
          <a:p>
            <a:r>
              <a:rPr lang="de-DE" dirty="0" smtClean="0"/>
              <a:t>Israel</a:t>
            </a:r>
          </a:p>
          <a:p>
            <a:pPr lvl="1"/>
            <a:r>
              <a:rPr lang="de-DE" sz="1600" dirty="0" smtClean="0"/>
              <a:t>Streben nach militärischer Autonomie</a:t>
            </a:r>
          </a:p>
          <a:p>
            <a:pPr lvl="1"/>
            <a:r>
              <a:rPr lang="de-DE" sz="1600" dirty="0" smtClean="0"/>
              <a:t>Neben der militärischen Kooperation mit Frankreich (bis ≈ 1967, de Gaulle) beginnt eine stärkere Zusammenarbeit mit den USA</a:t>
            </a:r>
          </a:p>
          <a:p>
            <a:endParaRPr lang="de-DE" dirty="0" smtClean="0"/>
          </a:p>
          <a:p>
            <a:r>
              <a:rPr lang="de-DE" dirty="0" smtClean="0"/>
              <a:t>Hinführung zu weiteren arabisch-israelischen Konflikten &amp; Kriegen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9E608-B3AA-6545-8BED-BAF9E85E37AB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5962" y="3136900"/>
            <a:ext cx="947725" cy="1117600"/>
          </a:xfrm>
          <a:prstGeom prst="rect">
            <a:avLst/>
          </a:prstGeom>
          <a:ln>
            <a:solidFill>
              <a:srgbClr val="143C78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5C3FF"/>
          </a:solidFill>
          <a:ln>
            <a:solidFill>
              <a:srgbClr val="A5C3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724" y="2493195"/>
            <a:ext cx="3581400" cy="121920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77800" y="4926280"/>
            <a:ext cx="877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pc="400" dirty="0" smtClean="0">
                <a:solidFill>
                  <a:schemeClr val="bg1"/>
                </a:solidFill>
                <a:latin typeface="Lucida Calligraphy"/>
                <a:cs typeface="Lucida Calligraphy"/>
              </a:rPr>
              <a:t>www.geschichte-in-5.</a:t>
            </a:r>
            <a:r>
              <a:rPr lang="de-DE" spc="400" dirty="0" smtClean="0">
                <a:solidFill>
                  <a:schemeClr val="bg1"/>
                </a:solidFill>
                <a:latin typeface="Lucida Calligraphy"/>
                <a:cs typeface="Lucida Calligraphy"/>
              </a:rPr>
              <a:t>de</a:t>
            </a:r>
            <a:endParaRPr lang="de-DE" spc="400" dirty="0" smtClean="0">
              <a:solidFill>
                <a:schemeClr val="bg1"/>
              </a:solidFill>
              <a:latin typeface="Lucida Calligraphy"/>
              <a:cs typeface="Lucida Calligraph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flat" cmpd="sng" algn="ctr">
          <a:solidFill>
            <a:srgbClr val="143C78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 dirty="0">
            <a:solidFill>
              <a:srgbClr val="143C78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Macintosh PowerPoint</Application>
  <PresentationFormat>Bildschirmpräsentation (4:3)</PresentationFormat>
  <Paragraphs>105</Paragraphs>
  <Slides>7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Office-Design</vt:lpstr>
      <vt:lpstr>Geschichte in fünf Die Sueskrise 1956</vt:lpstr>
      <vt:lpstr>Überblick</vt:lpstr>
      <vt:lpstr>Hintergrund</vt:lpstr>
      <vt:lpstr>Verlauf</vt:lpstr>
      <vt:lpstr>Verlauf</vt:lpstr>
      <vt:lpstr>Folgen</vt:lpstr>
      <vt:lpstr>Folie 7</vt:lpstr>
    </vt:vector>
  </TitlesOfParts>
  <Company>Integrated Strategy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Hendrik Godbersen</dc:creator>
  <cp:lastModifiedBy>Hendrik Godbersen</cp:lastModifiedBy>
  <cp:revision>78</cp:revision>
  <dcterms:created xsi:type="dcterms:W3CDTF">2015-02-24T20:33:02Z</dcterms:created>
  <dcterms:modified xsi:type="dcterms:W3CDTF">2015-02-24T20:38:41Z</dcterms:modified>
</cp:coreProperties>
</file>