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2" r:id="rId3"/>
    <p:sldId id="398" r:id="rId4"/>
    <p:sldId id="390" r:id="rId5"/>
    <p:sldId id="392" r:id="rId6"/>
    <p:sldId id="395" r:id="rId7"/>
    <p:sldId id="396" r:id="rId8"/>
    <p:sldId id="327" r:id="rId9"/>
    <p:sldId id="399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8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8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8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8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Von der Deutschen Teilung zur Wiedervereinigung</a:t>
            </a:r>
            <a:br>
              <a:rPr lang="de-DE" dirty="0" smtClean="0"/>
            </a:br>
            <a:r>
              <a:rPr lang="de-DE" dirty="0" smtClean="0"/>
              <a:t>(1945 – 1990)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08. Mai 1945 – 03. Okt. 1990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Deutschland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smtClean="0"/>
              <a:t>Deutsche Kapitulation nach dem Zweiten Weltkrieg</a:t>
            </a:r>
          </a:p>
          <a:p>
            <a:r>
              <a:rPr lang="de-DE" dirty="0" smtClean="0"/>
              <a:t>Ende</a:t>
            </a:r>
          </a:p>
          <a:p>
            <a:pPr lvl="1"/>
            <a:r>
              <a:rPr lang="de-DE" dirty="0" smtClean="0"/>
              <a:t>Deutsche Wiedervereinigung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44961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339677" y="3000817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USA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339677" y="3458017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Vereinigtes Königreich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339677" y="3904005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Frankreich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339677" y="4441889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Sowjetunion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288876" y="1400751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Bundesrepublik Deutschland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000" y="3458017"/>
            <a:ext cx="572075" cy="286038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299" y="3000816"/>
            <a:ext cx="584776" cy="307777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999" y="4441889"/>
            <a:ext cx="572076" cy="286038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299" y="3904004"/>
            <a:ext cx="584776" cy="389850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961" y="1417879"/>
            <a:ext cx="693114" cy="415868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1085850"/>
            <a:ext cx="5031472" cy="281305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299" y="2210384"/>
            <a:ext cx="584776" cy="350865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6339677" y="2210385"/>
            <a:ext cx="243602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Deutsche Demokratische Republik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3167482"/>
          </a:xfrm>
        </p:spPr>
        <p:txBody>
          <a:bodyPr/>
          <a:lstStyle/>
          <a:p>
            <a:r>
              <a:rPr lang="de-DE" dirty="0" smtClean="0"/>
              <a:t>Totale deutsche Niederlage im Zweiten Weltkrieg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Ost-West-Konflikt &amp; Kalter Krieg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005" y="972719"/>
            <a:ext cx="1761789" cy="1383004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858" y="2805480"/>
            <a:ext cx="1097756" cy="823317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199" y="3217138"/>
            <a:ext cx="641806" cy="823317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45000"/>
            <a:ext cx="1747731" cy="1369784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2400300" y="4445000"/>
            <a:ext cx="6286500" cy="1753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Einigkeitsgefühl des Deutschen Volkes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6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25" name="Bild 2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26" name="Freihandform 25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Gründung von zwei Systemen &amp; Staaten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567" y="3405660"/>
            <a:ext cx="508000" cy="254000"/>
          </a:xfrm>
          <a:prstGeom prst="rect">
            <a:avLst/>
          </a:prstGeom>
        </p:spPr>
      </p:pic>
      <p:sp>
        <p:nvSpPr>
          <p:cNvPr id="75" name="Foliennummernplatzhalter 3"/>
          <p:cNvSpPr txBox="1">
            <a:spLocks/>
          </p:cNvSpPr>
          <p:nvPr/>
        </p:nvSpPr>
        <p:spPr>
          <a:xfrm>
            <a:off x="6553200" y="6356350"/>
            <a:ext cx="2133600" cy="30401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9E608-B3AA-6545-8BED-BAF9E85E37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CB4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CB4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9" name="Gruppierung 30"/>
          <p:cNvGrpSpPr/>
          <p:nvPr/>
        </p:nvGrpSpPr>
        <p:grpSpPr>
          <a:xfrm>
            <a:off x="2813050" y="1160571"/>
            <a:ext cx="4308049" cy="1803135"/>
            <a:chOff x="1692566" y="-2338345"/>
            <a:chExt cx="1564326" cy="1803135"/>
          </a:xfrm>
        </p:grpSpPr>
        <p:sp>
          <p:nvSpPr>
            <p:cNvPr id="80" name="Abgerundetes Rechteck 79"/>
            <p:cNvSpPr/>
            <p:nvPr/>
          </p:nvSpPr>
          <p:spPr>
            <a:xfrm>
              <a:off x="1692566" y="-2338345"/>
              <a:ext cx="1564326" cy="52798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08. Mai 1945: Bedingungslose Kapitulation des Deutschen Reiches &amp; Aufteilung in Besatzungszonen</a:t>
              </a:r>
            </a:p>
          </p:txBody>
        </p:sp>
        <p:cxnSp>
          <p:nvCxnSpPr>
            <p:cNvPr id="81" name="Gerade Verbindung mit Pfeil 80"/>
            <p:cNvCxnSpPr>
              <a:endCxn id="80" idx="2"/>
            </p:cNvCxnSpPr>
            <p:nvPr/>
          </p:nvCxnSpPr>
          <p:spPr>
            <a:xfrm rot="10800000">
              <a:off x="2474729" y="-1810363"/>
              <a:ext cx="482180" cy="127515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pierung 30"/>
          <p:cNvGrpSpPr/>
          <p:nvPr/>
        </p:nvGrpSpPr>
        <p:grpSpPr>
          <a:xfrm>
            <a:off x="1007533" y="1916600"/>
            <a:ext cx="3384553" cy="983702"/>
            <a:chOff x="-3334450" y="-8501708"/>
            <a:chExt cx="1228989" cy="983702"/>
          </a:xfrm>
        </p:grpSpPr>
        <p:sp>
          <p:nvSpPr>
            <p:cNvPr id="83" name="Abgerundetes Rechteck 82"/>
            <p:cNvSpPr/>
            <p:nvPr/>
          </p:nvSpPr>
          <p:spPr>
            <a:xfrm>
              <a:off x="-3334450" y="-8501708"/>
              <a:ext cx="1029921" cy="54562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21. Juni 1948: Einführung von D-Mark &amp; Sozialer Marktwirtschaft</a:t>
              </a:r>
            </a:p>
          </p:txBody>
        </p:sp>
        <p:cxnSp>
          <p:nvCxnSpPr>
            <p:cNvPr id="84" name="Gerade Verbindung mit Pfeil 83"/>
            <p:cNvCxnSpPr>
              <a:stCxn id="83" idx="3"/>
            </p:cNvCxnSpPr>
            <p:nvPr/>
          </p:nvCxnSpPr>
          <p:spPr>
            <a:xfrm>
              <a:off x="-2304529" y="-8228894"/>
              <a:ext cx="199068" cy="71088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uppierung 30"/>
          <p:cNvGrpSpPr/>
          <p:nvPr/>
        </p:nvGrpSpPr>
        <p:grpSpPr>
          <a:xfrm>
            <a:off x="6135687" y="1892300"/>
            <a:ext cx="2494493" cy="902103"/>
            <a:chOff x="-1994713" y="-10699005"/>
            <a:chExt cx="905793" cy="902103"/>
          </a:xfrm>
        </p:grpSpPr>
        <p:sp>
          <p:nvSpPr>
            <p:cNvPr id="101" name="Abgerundetes Rechteck 100"/>
            <p:cNvSpPr/>
            <p:nvPr/>
          </p:nvSpPr>
          <p:spPr>
            <a:xfrm>
              <a:off x="-1994713" y="-10699005"/>
              <a:ext cx="905793" cy="54562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21. Juni 1948: Einführung von DDR-Mark &amp; Planwirtschaft</a:t>
              </a:r>
            </a:p>
          </p:txBody>
        </p:sp>
        <p:cxnSp>
          <p:nvCxnSpPr>
            <p:cNvPr id="102" name="Gerade Verbindung mit Pfeil 101"/>
            <p:cNvCxnSpPr>
              <a:stCxn id="101" idx="2"/>
            </p:cNvCxnSpPr>
            <p:nvPr/>
          </p:nvCxnSpPr>
          <p:spPr>
            <a:xfrm rot="5400000">
              <a:off x="-1902548" y="-10157633"/>
              <a:ext cx="356475" cy="36498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uppierung 30"/>
          <p:cNvGrpSpPr/>
          <p:nvPr/>
        </p:nvGrpSpPr>
        <p:grpSpPr>
          <a:xfrm>
            <a:off x="571499" y="2834029"/>
            <a:ext cx="3441700" cy="825628"/>
            <a:chOff x="-2237275" y="-8863575"/>
            <a:chExt cx="1249740" cy="856145"/>
          </a:xfrm>
        </p:grpSpPr>
        <p:sp>
          <p:nvSpPr>
            <p:cNvPr id="107" name="Abgerundetes Rechteck 106"/>
            <p:cNvSpPr/>
            <p:nvPr/>
          </p:nvSpPr>
          <p:spPr>
            <a:xfrm>
              <a:off x="-2237275" y="-8863575"/>
              <a:ext cx="1029921" cy="57973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23. Mai / 20 Sep. 1949: Gründung der Bundesrepublik Deutschland</a:t>
              </a:r>
            </a:p>
          </p:txBody>
        </p:sp>
        <p:cxnSp>
          <p:nvCxnSpPr>
            <p:cNvPr id="108" name="Gerade Verbindung mit Pfeil 107"/>
            <p:cNvCxnSpPr>
              <a:endCxn id="107" idx="3"/>
            </p:cNvCxnSpPr>
            <p:nvPr/>
          </p:nvCxnSpPr>
          <p:spPr>
            <a:xfrm rot="10800000">
              <a:off x="-1207354" y="-8573708"/>
              <a:ext cx="219819" cy="56627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ierung 30"/>
          <p:cNvGrpSpPr/>
          <p:nvPr/>
        </p:nvGrpSpPr>
        <p:grpSpPr>
          <a:xfrm>
            <a:off x="6273804" y="2794409"/>
            <a:ext cx="2666465" cy="521389"/>
            <a:chOff x="-1938796" y="-10268099"/>
            <a:chExt cx="968239" cy="661670"/>
          </a:xfrm>
        </p:grpSpPr>
        <p:sp>
          <p:nvSpPr>
            <p:cNvPr id="110" name="Abgerundetes Rechteck 109"/>
            <p:cNvSpPr/>
            <p:nvPr/>
          </p:nvSpPr>
          <p:spPr>
            <a:xfrm>
              <a:off x="-1621943" y="-10268099"/>
              <a:ext cx="651386" cy="57043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07. Okt. 1949: Gründung der DDR</a:t>
              </a:r>
            </a:p>
          </p:txBody>
        </p:sp>
        <p:cxnSp>
          <p:nvCxnSpPr>
            <p:cNvPr id="111" name="Gerade Verbindung mit Pfeil 110"/>
            <p:cNvCxnSpPr>
              <a:endCxn id="110" idx="1"/>
            </p:cNvCxnSpPr>
            <p:nvPr/>
          </p:nvCxnSpPr>
          <p:spPr>
            <a:xfrm flipV="1">
              <a:off x="-1938796" y="-9982890"/>
              <a:ext cx="316853" cy="37646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uppierung 30"/>
          <p:cNvGrpSpPr/>
          <p:nvPr/>
        </p:nvGrpSpPr>
        <p:grpSpPr>
          <a:xfrm>
            <a:off x="5629804" y="3674535"/>
            <a:ext cx="3033184" cy="1557083"/>
            <a:chOff x="-2063310" y="-9582113"/>
            <a:chExt cx="1101401" cy="1875106"/>
          </a:xfrm>
        </p:grpSpPr>
        <p:sp>
          <p:nvSpPr>
            <p:cNvPr id="114" name="Abgerundetes Rechteck 113"/>
            <p:cNvSpPr/>
            <p:nvPr/>
          </p:nvSpPr>
          <p:spPr>
            <a:xfrm>
              <a:off x="-2063310" y="-8322176"/>
              <a:ext cx="1101401" cy="61516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20. Sep. 1955: Staatsvertrag zw. UdSSR &amp; DDR über „völlige Souveränität“</a:t>
              </a:r>
            </a:p>
          </p:txBody>
        </p:sp>
        <p:cxnSp>
          <p:nvCxnSpPr>
            <p:cNvPr id="115" name="Gerade Verbindung mit Pfeil 114"/>
            <p:cNvCxnSpPr>
              <a:endCxn id="114" idx="0"/>
            </p:cNvCxnSpPr>
            <p:nvPr/>
          </p:nvCxnSpPr>
          <p:spPr>
            <a:xfrm>
              <a:off x="-1953977" y="-9582113"/>
              <a:ext cx="441367" cy="125993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pierung 30"/>
          <p:cNvGrpSpPr/>
          <p:nvPr/>
        </p:nvGrpSpPr>
        <p:grpSpPr>
          <a:xfrm>
            <a:off x="542925" y="4527880"/>
            <a:ext cx="3089276" cy="776739"/>
            <a:chOff x="-1436396" y="-6287586"/>
            <a:chExt cx="1453251" cy="776739"/>
          </a:xfrm>
        </p:grpSpPr>
        <p:sp>
          <p:nvSpPr>
            <p:cNvPr id="117" name="Abgerundetes Rechteck 116"/>
            <p:cNvSpPr/>
            <p:nvPr/>
          </p:nvSpPr>
          <p:spPr>
            <a:xfrm>
              <a:off x="-1436396" y="-6058874"/>
              <a:ext cx="1453251" cy="5480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05. Mai 1955: Erweiterung der dt. Souveränität durch die Pariser Verträge</a:t>
              </a:r>
            </a:p>
          </p:txBody>
        </p:sp>
        <p:cxnSp>
          <p:nvCxnSpPr>
            <p:cNvPr id="118" name="Gerade Verbindung mit Pfeil 117"/>
            <p:cNvCxnSpPr>
              <a:endCxn id="117" idx="0"/>
            </p:cNvCxnSpPr>
            <p:nvPr/>
          </p:nvCxnSpPr>
          <p:spPr>
            <a:xfrm rot="5400000">
              <a:off x="-776891" y="-6220465"/>
              <a:ext cx="228712" cy="9447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Pfeil nach rechts 141"/>
          <p:cNvSpPr/>
          <p:nvPr/>
        </p:nvSpPr>
        <p:spPr>
          <a:xfrm>
            <a:off x="2189163" y="5393267"/>
            <a:ext cx="2879512" cy="908600"/>
          </a:xfrm>
          <a:prstGeom prst="rightArrow">
            <a:avLst>
              <a:gd name="adj1" fmla="val 66773"/>
              <a:gd name="adj2" fmla="val 61181"/>
            </a:avLst>
          </a:prstGeom>
          <a:solidFill>
            <a:srgbClr val="660032">
              <a:alpha val="75000"/>
            </a:srgbClr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FFFFFF"/>
                </a:solidFill>
              </a:rPr>
              <a:t>Bundesrepublik = </a:t>
            </a:r>
          </a:p>
          <a:p>
            <a:pPr algn="ctr"/>
            <a:r>
              <a:rPr lang="de-DE" sz="1400" dirty="0" smtClean="0">
                <a:solidFill>
                  <a:srgbClr val="FFFFFF"/>
                </a:solidFill>
              </a:rPr>
              <a:t>de facto souverän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44" name="Pfeil nach rechts 143"/>
          <p:cNvSpPr/>
          <p:nvPr/>
        </p:nvSpPr>
        <p:spPr>
          <a:xfrm>
            <a:off x="5555367" y="5393267"/>
            <a:ext cx="2879512" cy="908600"/>
          </a:xfrm>
          <a:prstGeom prst="rightArrow">
            <a:avLst>
              <a:gd name="adj1" fmla="val 66773"/>
              <a:gd name="adj2" fmla="val 61181"/>
            </a:avLst>
          </a:prstGeom>
          <a:solidFill>
            <a:srgbClr val="660032">
              <a:alpha val="75000"/>
            </a:srgbClr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FFFFFF"/>
                </a:solidFill>
              </a:rPr>
              <a:t>DDR = </a:t>
            </a:r>
          </a:p>
          <a:p>
            <a:pPr algn="ctr"/>
            <a:r>
              <a:rPr lang="de-DE" sz="1400" dirty="0" smtClean="0">
                <a:solidFill>
                  <a:srgbClr val="FFFFFF"/>
                </a:solidFill>
              </a:rPr>
              <a:t>de facto UdSSR-Satteliten-Staat</a:t>
            </a:r>
            <a:endParaRPr lang="de-DE" sz="1400" dirty="0">
              <a:solidFill>
                <a:srgbClr val="FFFFFF"/>
              </a:solidFill>
            </a:endParaRPr>
          </a:p>
        </p:txBody>
      </p:sp>
      <p:pic>
        <p:nvPicPr>
          <p:cNvPr id="145" name="Bild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79" y="3273846"/>
            <a:ext cx="630521" cy="378312"/>
          </a:xfrm>
          <a:prstGeom prst="rect">
            <a:avLst/>
          </a:prstGeom>
        </p:spPr>
      </p:pic>
      <p:pic>
        <p:nvPicPr>
          <p:cNvPr id="146" name="Bild 1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600" y="2962601"/>
            <a:ext cx="277000" cy="138500"/>
          </a:xfrm>
          <a:prstGeom prst="rect">
            <a:avLst/>
          </a:prstGeom>
        </p:spPr>
      </p:pic>
      <p:pic>
        <p:nvPicPr>
          <p:cNvPr id="147" name="Bild 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650" y="4154204"/>
            <a:ext cx="224703" cy="118265"/>
          </a:xfrm>
          <a:prstGeom prst="rect">
            <a:avLst/>
          </a:prstGeom>
        </p:spPr>
      </p:pic>
      <p:pic>
        <p:nvPicPr>
          <p:cNvPr id="148" name="Bild 1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229" y="4555350"/>
            <a:ext cx="151549" cy="101033"/>
          </a:xfrm>
          <a:prstGeom prst="rect">
            <a:avLst/>
          </a:prstGeom>
        </p:spPr>
      </p:pic>
      <p:pic>
        <p:nvPicPr>
          <p:cNvPr id="149" name="Bild 1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329" y="4148950"/>
            <a:ext cx="151549" cy="101033"/>
          </a:xfrm>
          <a:prstGeom prst="rect">
            <a:avLst/>
          </a:prstGeom>
        </p:spPr>
      </p:pic>
      <p:pic>
        <p:nvPicPr>
          <p:cNvPr id="150" name="Bild 1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0604" y="3116870"/>
            <a:ext cx="411164" cy="246698"/>
          </a:xfrm>
          <a:prstGeom prst="rect">
            <a:avLst/>
          </a:prstGeom>
        </p:spPr>
      </p:pic>
      <p:pic>
        <p:nvPicPr>
          <p:cNvPr id="151" name="Bild 1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400" y="1332312"/>
            <a:ext cx="964389" cy="516099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750" y="2903076"/>
            <a:ext cx="548450" cy="27422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4065974"/>
            <a:ext cx="561253" cy="295396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8359" y="4544104"/>
            <a:ext cx="207371" cy="13824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664" y="4126153"/>
            <a:ext cx="207371" cy="13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uppierung 111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3" name="Gruppierung 73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grpSp>
            <p:nvGrpSpPr>
              <p:cNvPr id="5" name="Gruppierung 77"/>
              <p:cNvGrpSpPr/>
              <p:nvPr/>
            </p:nvGrpSpPr>
            <p:grpSpPr>
              <a:xfrm>
                <a:off x="440900" y="1115395"/>
                <a:ext cx="8347499" cy="4636374"/>
                <a:chOff x="440900" y="1115395"/>
                <a:chExt cx="8347499" cy="4636374"/>
              </a:xfrm>
            </p:grpSpPr>
            <p:pic>
              <p:nvPicPr>
                <p:cNvPr id="25" name="Bild 24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40900" y="1115395"/>
                  <a:ext cx="8245900" cy="4636374"/>
                </a:xfrm>
                <a:prstGeom prst="rect">
                  <a:avLst/>
                </a:prstGeom>
                <a:ln>
                  <a:solidFill>
                    <a:srgbClr val="143C78"/>
                  </a:solidFill>
                </a:ln>
              </p:spPr>
            </p:pic>
            <p:sp>
              <p:nvSpPr>
                <p:cNvPr id="26" name="Freihandform 25"/>
                <p:cNvSpPr/>
                <p:nvPr/>
              </p:nvSpPr>
              <p:spPr>
                <a:xfrm>
                  <a:off x="4643967" y="2197100"/>
                  <a:ext cx="359833" cy="57066"/>
                </a:xfrm>
                <a:custGeom>
                  <a:avLst/>
                  <a:gdLst>
                    <a:gd name="connsiteX0" fmla="*/ 359833 w 359833"/>
                    <a:gd name="connsiteY0" fmla="*/ 8467 h 57066"/>
                    <a:gd name="connsiteX1" fmla="*/ 292100 w 359833"/>
                    <a:gd name="connsiteY1" fmla="*/ 29633 h 57066"/>
                    <a:gd name="connsiteX2" fmla="*/ 249766 w 359833"/>
                    <a:gd name="connsiteY2" fmla="*/ 38100 h 57066"/>
                    <a:gd name="connsiteX3" fmla="*/ 194733 w 359833"/>
                    <a:gd name="connsiteY3" fmla="*/ 16933 h 57066"/>
                    <a:gd name="connsiteX4" fmla="*/ 148166 w 359833"/>
                    <a:gd name="connsiteY4" fmla="*/ 16933 h 57066"/>
                    <a:gd name="connsiteX5" fmla="*/ 97366 w 359833"/>
                    <a:gd name="connsiteY5" fmla="*/ 8467 h 57066"/>
                    <a:gd name="connsiteX6" fmla="*/ 59266 w 359833"/>
                    <a:gd name="connsiteY6" fmla="*/ 0 h 57066"/>
                    <a:gd name="connsiteX7" fmla="*/ 0 w 359833"/>
                    <a:gd name="connsiteY7" fmla="*/ 4233 h 5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9833" h="57066">
                      <a:moveTo>
                        <a:pt x="359833" y="8467"/>
                      </a:moveTo>
                      <a:lnTo>
                        <a:pt x="292100" y="29633"/>
                      </a:lnTo>
                      <a:cubicBezTo>
                        <a:pt x="248415" y="42738"/>
                        <a:pt x="249766" y="57066"/>
                        <a:pt x="249766" y="38100"/>
                      </a:cubicBezTo>
                      <a:lnTo>
                        <a:pt x="194733" y="16933"/>
                      </a:lnTo>
                      <a:lnTo>
                        <a:pt x="148166" y="16933"/>
                      </a:lnTo>
                      <a:lnTo>
                        <a:pt x="97366" y="8467"/>
                      </a:lnTo>
                      <a:lnTo>
                        <a:pt x="59266" y="0"/>
                      </a:lnTo>
                      <a:lnTo>
                        <a:pt x="0" y="4233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Freihandform 26"/>
                <p:cNvSpPr/>
                <p:nvPr/>
              </p:nvSpPr>
              <p:spPr>
                <a:xfrm>
                  <a:off x="3632200" y="2810933"/>
                  <a:ext cx="855133" cy="1871134"/>
                </a:xfrm>
                <a:custGeom>
                  <a:avLst/>
                  <a:gdLst>
                    <a:gd name="connsiteX0" fmla="*/ 499533 w 855133"/>
                    <a:gd name="connsiteY0" fmla="*/ 0 h 1871134"/>
                    <a:gd name="connsiteX1" fmla="*/ 491067 w 855133"/>
                    <a:gd name="connsiteY1" fmla="*/ 46567 h 1871134"/>
                    <a:gd name="connsiteX2" fmla="*/ 503767 w 855133"/>
                    <a:gd name="connsiteY2" fmla="*/ 84667 h 1871134"/>
                    <a:gd name="connsiteX3" fmla="*/ 440267 w 855133"/>
                    <a:gd name="connsiteY3" fmla="*/ 220134 h 1871134"/>
                    <a:gd name="connsiteX4" fmla="*/ 317500 w 855133"/>
                    <a:gd name="connsiteY4" fmla="*/ 224367 h 1871134"/>
                    <a:gd name="connsiteX5" fmla="*/ 330200 w 855133"/>
                    <a:gd name="connsiteY5" fmla="*/ 249767 h 1871134"/>
                    <a:gd name="connsiteX6" fmla="*/ 330200 w 855133"/>
                    <a:gd name="connsiteY6" fmla="*/ 249767 h 1871134"/>
                    <a:gd name="connsiteX7" fmla="*/ 300567 w 855133"/>
                    <a:gd name="connsiteY7" fmla="*/ 249767 h 1871134"/>
                    <a:gd name="connsiteX8" fmla="*/ 321733 w 855133"/>
                    <a:gd name="connsiteY8" fmla="*/ 279400 h 1871134"/>
                    <a:gd name="connsiteX9" fmla="*/ 419100 w 855133"/>
                    <a:gd name="connsiteY9" fmla="*/ 292100 h 1871134"/>
                    <a:gd name="connsiteX10" fmla="*/ 444500 w 855133"/>
                    <a:gd name="connsiteY10" fmla="*/ 321734 h 1871134"/>
                    <a:gd name="connsiteX11" fmla="*/ 431800 w 855133"/>
                    <a:gd name="connsiteY11" fmla="*/ 351367 h 1871134"/>
                    <a:gd name="connsiteX12" fmla="*/ 431800 w 855133"/>
                    <a:gd name="connsiteY12" fmla="*/ 351367 h 1871134"/>
                    <a:gd name="connsiteX13" fmla="*/ 431800 w 855133"/>
                    <a:gd name="connsiteY13" fmla="*/ 351367 h 1871134"/>
                    <a:gd name="connsiteX14" fmla="*/ 321733 w 855133"/>
                    <a:gd name="connsiteY14" fmla="*/ 427567 h 1871134"/>
                    <a:gd name="connsiteX15" fmla="*/ 351367 w 855133"/>
                    <a:gd name="connsiteY15" fmla="*/ 461434 h 1871134"/>
                    <a:gd name="connsiteX16" fmla="*/ 321733 w 855133"/>
                    <a:gd name="connsiteY16" fmla="*/ 495300 h 1871134"/>
                    <a:gd name="connsiteX17" fmla="*/ 296333 w 855133"/>
                    <a:gd name="connsiteY17" fmla="*/ 482600 h 1871134"/>
                    <a:gd name="connsiteX18" fmla="*/ 198967 w 855133"/>
                    <a:gd name="connsiteY18" fmla="*/ 508000 h 1871134"/>
                    <a:gd name="connsiteX19" fmla="*/ 139700 w 855133"/>
                    <a:gd name="connsiteY19" fmla="*/ 499534 h 1871134"/>
                    <a:gd name="connsiteX20" fmla="*/ 105833 w 855133"/>
                    <a:gd name="connsiteY20" fmla="*/ 495300 h 1871134"/>
                    <a:gd name="connsiteX21" fmla="*/ 38100 w 855133"/>
                    <a:gd name="connsiteY21" fmla="*/ 512234 h 1871134"/>
                    <a:gd name="connsiteX22" fmla="*/ 46567 w 855133"/>
                    <a:gd name="connsiteY22" fmla="*/ 550334 h 1871134"/>
                    <a:gd name="connsiteX23" fmla="*/ 93133 w 855133"/>
                    <a:gd name="connsiteY23" fmla="*/ 579967 h 1871134"/>
                    <a:gd name="connsiteX24" fmla="*/ 97367 w 855133"/>
                    <a:gd name="connsiteY24" fmla="*/ 605367 h 1871134"/>
                    <a:gd name="connsiteX25" fmla="*/ 127000 w 855133"/>
                    <a:gd name="connsiteY25" fmla="*/ 630767 h 1871134"/>
                    <a:gd name="connsiteX26" fmla="*/ 139700 w 855133"/>
                    <a:gd name="connsiteY26" fmla="*/ 685800 h 1871134"/>
                    <a:gd name="connsiteX27" fmla="*/ 88900 w 855133"/>
                    <a:gd name="connsiteY27" fmla="*/ 719667 h 1871134"/>
                    <a:gd name="connsiteX28" fmla="*/ 93133 w 855133"/>
                    <a:gd name="connsiteY28" fmla="*/ 753534 h 1871134"/>
                    <a:gd name="connsiteX29" fmla="*/ 93133 w 855133"/>
                    <a:gd name="connsiteY29" fmla="*/ 753534 h 1871134"/>
                    <a:gd name="connsiteX30" fmla="*/ 110067 w 855133"/>
                    <a:gd name="connsiteY30" fmla="*/ 770467 h 1871134"/>
                    <a:gd name="connsiteX31" fmla="*/ 42333 w 855133"/>
                    <a:gd name="connsiteY31" fmla="*/ 795867 h 1871134"/>
                    <a:gd name="connsiteX32" fmla="*/ 0 w 855133"/>
                    <a:gd name="connsiteY32" fmla="*/ 795867 h 1871134"/>
                    <a:gd name="connsiteX33" fmla="*/ 25400 w 855133"/>
                    <a:gd name="connsiteY33" fmla="*/ 838200 h 1871134"/>
                    <a:gd name="connsiteX34" fmla="*/ 55033 w 855133"/>
                    <a:gd name="connsiteY34" fmla="*/ 833967 h 1871134"/>
                    <a:gd name="connsiteX35" fmla="*/ 88900 w 855133"/>
                    <a:gd name="connsiteY35" fmla="*/ 850900 h 1871134"/>
                    <a:gd name="connsiteX36" fmla="*/ 76200 w 855133"/>
                    <a:gd name="connsiteY36" fmla="*/ 876300 h 1871134"/>
                    <a:gd name="connsiteX37" fmla="*/ 71967 w 855133"/>
                    <a:gd name="connsiteY37" fmla="*/ 905934 h 1871134"/>
                    <a:gd name="connsiteX38" fmla="*/ 105833 w 855133"/>
                    <a:gd name="connsiteY38" fmla="*/ 922867 h 1871134"/>
                    <a:gd name="connsiteX39" fmla="*/ 131233 w 855133"/>
                    <a:gd name="connsiteY39" fmla="*/ 956734 h 1871134"/>
                    <a:gd name="connsiteX40" fmla="*/ 131233 w 855133"/>
                    <a:gd name="connsiteY40" fmla="*/ 956734 h 1871134"/>
                    <a:gd name="connsiteX41" fmla="*/ 160867 w 855133"/>
                    <a:gd name="connsiteY41" fmla="*/ 956734 h 1871134"/>
                    <a:gd name="connsiteX42" fmla="*/ 131233 w 855133"/>
                    <a:gd name="connsiteY42" fmla="*/ 982134 h 1871134"/>
                    <a:gd name="connsiteX43" fmla="*/ 131233 w 855133"/>
                    <a:gd name="connsiteY43" fmla="*/ 982134 h 1871134"/>
                    <a:gd name="connsiteX44" fmla="*/ 131233 w 855133"/>
                    <a:gd name="connsiteY44" fmla="*/ 982134 h 1871134"/>
                    <a:gd name="connsiteX45" fmla="*/ 152400 w 855133"/>
                    <a:gd name="connsiteY45" fmla="*/ 1003300 h 1871134"/>
                    <a:gd name="connsiteX46" fmla="*/ 194733 w 855133"/>
                    <a:gd name="connsiteY46" fmla="*/ 1028700 h 1871134"/>
                    <a:gd name="connsiteX47" fmla="*/ 194733 w 855133"/>
                    <a:gd name="connsiteY47" fmla="*/ 1028700 h 1871134"/>
                    <a:gd name="connsiteX48" fmla="*/ 177800 w 855133"/>
                    <a:gd name="connsiteY48" fmla="*/ 1049867 h 1871134"/>
                    <a:gd name="connsiteX49" fmla="*/ 177800 w 855133"/>
                    <a:gd name="connsiteY49" fmla="*/ 1049867 h 1871134"/>
                    <a:gd name="connsiteX50" fmla="*/ 198967 w 855133"/>
                    <a:gd name="connsiteY50" fmla="*/ 1066800 h 1871134"/>
                    <a:gd name="connsiteX51" fmla="*/ 105833 w 855133"/>
                    <a:gd name="connsiteY51" fmla="*/ 1126067 h 1871134"/>
                    <a:gd name="connsiteX52" fmla="*/ 114300 w 855133"/>
                    <a:gd name="connsiteY52" fmla="*/ 1185334 h 1871134"/>
                    <a:gd name="connsiteX53" fmla="*/ 160867 w 855133"/>
                    <a:gd name="connsiteY53" fmla="*/ 1231900 h 1871134"/>
                    <a:gd name="connsiteX54" fmla="*/ 245533 w 855133"/>
                    <a:gd name="connsiteY54" fmla="*/ 1261534 h 1871134"/>
                    <a:gd name="connsiteX55" fmla="*/ 245533 w 855133"/>
                    <a:gd name="connsiteY55" fmla="*/ 1295400 h 1871134"/>
                    <a:gd name="connsiteX56" fmla="*/ 198967 w 855133"/>
                    <a:gd name="connsiteY56" fmla="*/ 1337734 h 1871134"/>
                    <a:gd name="connsiteX57" fmla="*/ 186267 w 855133"/>
                    <a:gd name="connsiteY57" fmla="*/ 1371600 h 1871134"/>
                    <a:gd name="connsiteX58" fmla="*/ 275167 w 855133"/>
                    <a:gd name="connsiteY58" fmla="*/ 1409700 h 1871134"/>
                    <a:gd name="connsiteX59" fmla="*/ 309033 w 855133"/>
                    <a:gd name="connsiteY59" fmla="*/ 1456267 h 1871134"/>
                    <a:gd name="connsiteX60" fmla="*/ 321733 w 855133"/>
                    <a:gd name="connsiteY60" fmla="*/ 1494367 h 1871134"/>
                    <a:gd name="connsiteX61" fmla="*/ 359833 w 855133"/>
                    <a:gd name="connsiteY61" fmla="*/ 1494367 h 1871134"/>
                    <a:gd name="connsiteX62" fmla="*/ 389467 w 855133"/>
                    <a:gd name="connsiteY62" fmla="*/ 1473200 h 1871134"/>
                    <a:gd name="connsiteX63" fmla="*/ 431800 w 855133"/>
                    <a:gd name="connsiteY63" fmla="*/ 1481667 h 1871134"/>
                    <a:gd name="connsiteX64" fmla="*/ 431800 w 855133"/>
                    <a:gd name="connsiteY64" fmla="*/ 1481667 h 1871134"/>
                    <a:gd name="connsiteX65" fmla="*/ 431800 w 855133"/>
                    <a:gd name="connsiteY65" fmla="*/ 1481667 h 1871134"/>
                    <a:gd name="connsiteX66" fmla="*/ 431800 w 855133"/>
                    <a:gd name="connsiteY66" fmla="*/ 1481667 h 1871134"/>
                    <a:gd name="connsiteX67" fmla="*/ 431800 w 855133"/>
                    <a:gd name="connsiteY67" fmla="*/ 1481667 h 1871134"/>
                    <a:gd name="connsiteX68" fmla="*/ 431800 w 855133"/>
                    <a:gd name="connsiteY68" fmla="*/ 1507067 h 1871134"/>
                    <a:gd name="connsiteX69" fmla="*/ 546100 w 855133"/>
                    <a:gd name="connsiteY69" fmla="*/ 1502834 h 1871134"/>
                    <a:gd name="connsiteX70" fmla="*/ 571500 w 855133"/>
                    <a:gd name="connsiteY70" fmla="*/ 1481667 h 1871134"/>
                    <a:gd name="connsiteX71" fmla="*/ 660400 w 855133"/>
                    <a:gd name="connsiteY71" fmla="*/ 1536700 h 1871134"/>
                    <a:gd name="connsiteX72" fmla="*/ 715433 w 855133"/>
                    <a:gd name="connsiteY72" fmla="*/ 1536700 h 1871134"/>
                    <a:gd name="connsiteX73" fmla="*/ 766233 w 855133"/>
                    <a:gd name="connsiteY73" fmla="*/ 1524000 h 1871134"/>
                    <a:gd name="connsiteX74" fmla="*/ 855133 w 855133"/>
                    <a:gd name="connsiteY74" fmla="*/ 1570567 h 1871134"/>
                    <a:gd name="connsiteX75" fmla="*/ 795867 w 855133"/>
                    <a:gd name="connsiteY75" fmla="*/ 1629834 h 1871134"/>
                    <a:gd name="connsiteX76" fmla="*/ 715433 w 855133"/>
                    <a:gd name="connsiteY76" fmla="*/ 1680634 h 1871134"/>
                    <a:gd name="connsiteX77" fmla="*/ 711200 w 855133"/>
                    <a:gd name="connsiteY77" fmla="*/ 1731434 h 1871134"/>
                    <a:gd name="connsiteX78" fmla="*/ 677333 w 855133"/>
                    <a:gd name="connsiteY78" fmla="*/ 1799167 h 1871134"/>
                    <a:gd name="connsiteX79" fmla="*/ 630767 w 855133"/>
                    <a:gd name="connsiteY79" fmla="*/ 1871134 h 187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855133" h="1871134">
                      <a:moveTo>
                        <a:pt x="499533" y="0"/>
                      </a:moveTo>
                      <a:lnTo>
                        <a:pt x="491067" y="46567"/>
                      </a:lnTo>
                      <a:lnTo>
                        <a:pt x="503767" y="84667"/>
                      </a:lnTo>
                      <a:lnTo>
                        <a:pt x="440267" y="220134"/>
                      </a:lnTo>
                      <a:lnTo>
                        <a:pt x="317500" y="224367"/>
                      </a:lnTo>
                      <a:lnTo>
                        <a:pt x="330200" y="249767"/>
                      </a:lnTo>
                      <a:lnTo>
                        <a:pt x="330200" y="249767"/>
                      </a:lnTo>
                      <a:lnTo>
                        <a:pt x="300567" y="249767"/>
                      </a:lnTo>
                      <a:lnTo>
                        <a:pt x="321733" y="279400"/>
                      </a:lnTo>
                      <a:lnTo>
                        <a:pt x="419100" y="292100"/>
                      </a:lnTo>
                      <a:lnTo>
                        <a:pt x="444500" y="321734"/>
                      </a:lnTo>
                      <a:lnTo>
                        <a:pt x="431800" y="351367"/>
                      </a:lnTo>
                      <a:lnTo>
                        <a:pt x="431800" y="351367"/>
                      </a:lnTo>
                      <a:lnTo>
                        <a:pt x="431800" y="351367"/>
                      </a:lnTo>
                      <a:lnTo>
                        <a:pt x="321733" y="427567"/>
                      </a:lnTo>
                      <a:lnTo>
                        <a:pt x="351367" y="461434"/>
                      </a:lnTo>
                      <a:lnTo>
                        <a:pt x="321733" y="495300"/>
                      </a:lnTo>
                      <a:lnTo>
                        <a:pt x="296333" y="482600"/>
                      </a:lnTo>
                      <a:lnTo>
                        <a:pt x="198967" y="508000"/>
                      </a:lnTo>
                      <a:lnTo>
                        <a:pt x="139700" y="499534"/>
                      </a:lnTo>
                      <a:lnTo>
                        <a:pt x="105833" y="495300"/>
                      </a:lnTo>
                      <a:lnTo>
                        <a:pt x="38100" y="512234"/>
                      </a:lnTo>
                      <a:lnTo>
                        <a:pt x="46567" y="550334"/>
                      </a:lnTo>
                      <a:cubicBezTo>
                        <a:pt x="98586" y="580678"/>
                        <a:pt x="116971" y="579967"/>
                        <a:pt x="93133" y="579967"/>
                      </a:cubicBezTo>
                      <a:lnTo>
                        <a:pt x="97367" y="605367"/>
                      </a:lnTo>
                      <a:lnTo>
                        <a:pt x="127000" y="630767"/>
                      </a:lnTo>
                      <a:lnTo>
                        <a:pt x="139700" y="685800"/>
                      </a:lnTo>
                      <a:cubicBezTo>
                        <a:pt x="91992" y="720497"/>
                        <a:pt x="112326" y="719667"/>
                        <a:pt x="88900" y="719667"/>
                      </a:cubicBezTo>
                      <a:lnTo>
                        <a:pt x="93133" y="753534"/>
                      </a:lnTo>
                      <a:lnTo>
                        <a:pt x="93133" y="753534"/>
                      </a:lnTo>
                      <a:lnTo>
                        <a:pt x="110067" y="770467"/>
                      </a:lnTo>
                      <a:lnTo>
                        <a:pt x="42333" y="795867"/>
                      </a:lnTo>
                      <a:lnTo>
                        <a:pt x="0" y="795867"/>
                      </a:lnTo>
                      <a:lnTo>
                        <a:pt x="25400" y="838200"/>
                      </a:lnTo>
                      <a:cubicBezTo>
                        <a:pt x="56390" y="829346"/>
                        <a:pt x="55033" y="819461"/>
                        <a:pt x="55033" y="833967"/>
                      </a:cubicBezTo>
                      <a:lnTo>
                        <a:pt x="88900" y="850900"/>
                      </a:lnTo>
                      <a:cubicBezTo>
                        <a:pt x="75644" y="881831"/>
                        <a:pt x="76200" y="891281"/>
                        <a:pt x="76200" y="876300"/>
                      </a:cubicBezTo>
                      <a:lnTo>
                        <a:pt x="71967" y="905934"/>
                      </a:lnTo>
                      <a:lnTo>
                        <a:pt x="105833" y="922867"/>
                      </a:lnTo>
                      <a:lnTo>
                        <a:pt x="131233" y="956734"/>
                      </a:lnTo>
                      <a:lnTo>
                        <a:pt x="131233" y="956734"/>
                      </a:lnTo>
                      <a:lnTo>
                        <a:pt x="160867" y="956734"/>
                      </a:lnTo>
                      <a:cubicBezTo>
                        <a:pt x="125871" y="982981"/>
                        <a:pt x="112889" y="982134"/>
                        <a:pt x="131233" y="982134"/>
                      </a:cubicBezTo>
                      <a:lnTo>
                        <a:pt x="131233" y="982134"/>
                      </a:lnTo>
                      <a:lnTo>
                        <a:pt x="131233" y="982134"/>
                      </a:lnTo>
                      <a:lnTo>
                        <a:pt x="152400" y="1003300"/>
                      </a:lnTo>
                      <a:lnTo>
                        <a:pt x="194733" y="1028700"/>
                      </a:lnTo>
                      <a:lnTo>
                        <a:pt x="194733" y="1028700"/>
                      </a:lnTo>
                      <a:lnTo>
                        <a:pt x="177800" y="1049867"/>
                      </a:lnTo>
                      <a:lnTo>
                        <a:pt x="177800" y="1049867"/>
                      </a:lnTo>
                      <a:lnTo>
                        <a:pt x="198967" y="1066800"/>
                      </a:lnTo>
                      <a:lnTo>
                        <a:pt x="105833" y="1126067"/>
                      </a:lnTo>
                      <a:lnTo>
                        <a:pt x="114300" y="1185334"/>
                      </a:lnTo>
                      <a:lnTo>
                        <a:pt x="160867" y="1231900"/>
                      </a:lnTo>
                      <a:lnTo>
                        <a:pt x="245533" y="1261534"/>
                      </a:lnTo>
                      <a:lnTo>
                        <a:pt x="245533" y="1295400"/>
                      </a:lnTo>
                      <a:cubicBezTo>
                        <a:pt x="197969" y="1342965"/>
                        <a:pt x="198967" y="1363919"/>
                        <a:pt x="198967" y="1337734"/>
                      </a:cubicBezTo>
                      <a:lnTo>
                        <a:pt x="186267" y="1371600"/>
                      </a:lnTo>
                      <a:lnTo>
                        <a:pt x="275167" y="1409700"/>
                      </a:lnTo>
                      <a:lnTo>
                        <a:pt x="309033" y="1456267"/>
                      </a:lnTo>
                      <a:lnTo>
                        <a:pt x="321733" y="1494367"/>
                      </a:lnTo>
                      <a:lnTo>
                        <a:pt x="359833" y="1494367"/>
                      </a:lnTo>
                      <a:lnTo>
                        <a:pt x="389467" y="1473200"/>
                      </a:lnTo>
                      <a:lnTo>
                        <a:pt x="431800" y="1481667"/>
                      </a:lnTo>
                      <a:lnTo>
                        <a:pt x="431800" y="1481667"/>
                      </a:lnTo>
                      <a:lnTo>
                        <a:pt x="431800" y="1481667"/>
                      </a:lnTo>
                      <a:lnTo>
                        <a:pt x="431800" y="1481667"/>
                      </a:lnTo>
                      <a:lnTo>
                        <a:pt x="431800" y="1481667"/>
                      </a:lnTo>
                      <a:lnTo>
                        <a:pt x="431800" y="1507067"/>
                      </a:lnTo>
                      <a:lnTo>
                        <a:pt x="546100" y="1502834"/>
                      </a:lnTo>
                      <a:lnTo>
                        <a:pt x="571500" y="1481667"/>
                      </a:lnTo>
                      <a:lnTo>
                        <a:pt x="660400" y="1536700"/>
                      </a:lnTo>
                      <a:cubicBezTo>
                        <a:pt x="716840" y="1541042"/>
                        <a:pt x="715433" y="1559333"/>
                        <a:pt x="715433" y="1536700"/>
                      </a:cubicBezTo>
                      <a:lnTo>
                        <a:pt x="766233" y="1524000"/>
                      </a:lnTo>
                      <a:lnTo>
                        <a:pt x="855133" y="1570567"/>
                      </a:lnTo>
                      <a:lnTo>
                        <a:pt x="795867" y="1629834"/>
                      </a:lnTo>
                      <a:lnTo>
                        <a:pt x="715433" y="1680634"/>
                      </a:lnTo>
                      <a:lnTo>
                        <a:pt x="711200" y="1731434"/>
                      </a:lnTo>
                      <a:lnTo>
                        <a:pt x="677333" y="1799167"/>
                      </a:lnTo>
                      <a:lnTo>
                        <a:pt x="630767" y="187113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Freihandform 27"/>
                <p:cNvSpPr/>
                <p:nvPr/>
              </p:nvSpPr>
              <p:spPr>
                <a:xfrm>
                  <a:off x="4237567" y="3619500"/>
                  <a:ext cx="2692400" cy="1372168"/>
                </a:xfrm>
                <a:custGeom>
                  <a:avLst/>
                  <a:gdLst>
                    <a:gd name="connsiteX0" fmla="*/ 21166 w 2692400"/>
                    <a:gd name="connsiteY0" fmla="*/ 1049867 h 1372168"/>
                    <a:gd name="connsiteX1" fmla="*/ 21166 w 2692400"/>
                    <a:gd name="connsiteY1" fmla="*/ 1092200 h 1372168"/>
                    <a:gd name="connsiteX2" fmla="*/ 42333 w 2692400"/>
                    <a:gd name="connsiteY2" fmla="*/ 1117600 h 1372168"/>
                    <a:gd name="connsiteX3" fmla="*/ 12700 w 2692400"/>
                    <a:gd name="connsiteY3" fmla="*/ 1189567 h 1372168"/>
                    <a:gd name="connsiteX4" fmla="*/ 0 w 2692400"/>
                    <a:gd name="connsiteY4" fmla="*/ 1223433 h 1372168"/>
                    <a:gd name="connsiteX5" fmla="*/ 33866 w 2692400"/>
                    <a:gd name="connsiteY5" fmla="*/ 1265767 h 1372168"/>
                    <a:gd name="connsiteX6" fmla="*/ 76200 w 2692400"/>
                    <a:gd name="connsiteY6" fmla="*/ 1282700 h 1372168"/>
                    <a:gd name="connsiteX7" fmla="*/ 122766 w 2692400"/>
                    <a:gd name="connsiteY7" fmla="*/ 1253067 h 1372168"/>
                    <a:gd name="connsiteX8" fmla="*/ 148166 w 2692400"/>
                    <a:gd name="connsiteY8" fmla="*/ 1261533 h 1372168"/>
                    <a:gd name="connsiteX9" fmla="*/ 194733 w 2692400"/>
                    <a:gd name="connsiteY9" fmla="*/ 1261533 h 1372168"/>
                    <a:gd name="connsiteX10" fmla="*/ 237066 w 2692400"/>
                    <a:gd name="connsiteY10" fmla="*/ 1261533 h 1372168"/>
                    <a:gd name="connsiteX11" fmla="*/ 287866 w 2692400"/>
                    <a:gd name="connsiteY11" fmla="*/ 1253067 h 1372168"/>
                    <a:gd name="connsiteX12" fmla="*/ 325966 w 2692400"/>
                    <a:gd name="connsiteY12" fmla="*/ 1270000 h 1372168"/>
                    <a:gd name="connsiteX13" fmla="*/ 376766 w 2692400"/>
                    <a:gd name="connsiteY13" fmla="*/ 1257300 h 1372168"/>
                    <a:gd name="connsiteX14" fmla="*/ 376766 w 2692400"/>
                    <a:gd name="connsiteY14" fmla="*/ 1257300 h 1372168"/>
                    <a:gd name="connsiteX15" fmla="*/ 334433 w 2692400"/>
                    <a:gd name="connsiteY15" fmla="*/ 1219200 h 1372168"/>
                    <a:gd name="connsiteX16" fmla="*/ 393700 w 2692400"/>
                    <a:gd name="connsiteY16" fmla="*/ 1193800 h 1372168"/>
                    <a:gd name="connsiteX17" fmla="*/ 444500 w 2692400"/>
                    <a:gd name="connsiteY17" fmla="*/ 1198033 h 1372168"/>
                    <a:gd name="connsiteX18" fmla="*/ 465666 w 2692400"/>
                    <a:gd name="connsiteY18" fmla="*/ 1214967 h 1372168"/>
                    <a:gd name="connsiteX19" fmla="*/ 503766 w 2692400"/>
                    <a:gd name="connsiteY19" fmla="*/ 1214967 h 1372168"/>
                    <a:gd name="connsiteX20" fmla="*/ 524933 w 2692400"/>
                    <a:gd name="connsiteY20" fmla="*/ 1236133 h 1372168"/>
                    <a:gd name="connsiteX21" fmla="*/ 584200 w 2692400"/>
                    <a:gd name="connsiteY21" fmla="*/ 1227667 h 1372168"/>
                    <a:gd name="connsiteX22" fmla="*/ 651933 w 2692400"/>
                    <a:gd name="connsiteY22" fmla="*/ 1231900 h 1372168"/>
                    <a:gd name="connsiteX23" fmla="*/ 762000 w 2692400"/>
                    <a:gd name="connsiteY23" fmla="*/ 1291167 h 1372168"/>
                    <a:gd name="connsiteX24" fmla="*/ 821266 w 2692400"/>
                    <a:gd name="connsiteY24" fmla="*/ 1278467 h 1372168"/>
                    <a:gd name="connsiteX25" fmla="*/ 846666 w 2692400"/>
                    <a:gd name="connsiteY25" fmla="*/ 1261533 h 1372168"/>
                    <a:gd name="connsiteX26" fmla="*/ 872066 w 2692400"/>
                    <a:gd name="connsiteY26" fmla="*/ 1278467 h 1372168"/>
                    <a:gd name="connsiteX27" fmla="*/ 910166 w 2692400"/>
                    <a:gd name="connsiteY27" fmla="*/ 1270000 h 1372168"/>
                    <a:gd name="connsiteX28" fmla="*/ 944033 w 2692400"/>
                    <a:gd name="connsiteY28" fmla="*/ 1308100 h 1372168"/>
                    <a:gd name="connsiteX29" fmla="*/ 960966 w 2692400"/>
                    <a:gd name="connsiteY29" fmla="*/ 1337733 h 1372168"/>
                    <a:gd name="connsiteX30" fmla="*/ 986366 w 2692400"/>
                    <a:gd name="connsiteY30" fmla="*/ 1341967 h 1372168"/>
                    <a:gd name="connsiteX31" fmla="*/ 1003300 w 2692400"/>
                    <a:gd name="connsiteY31" fmla="*/ 1358900 h 1372168"/>
                    <a:gd name="connsiteX32" fmla="*/ 1045633 w 2692400"/>
                    <a:gd name="connsiteY32" fmla="*/ 1350433 h 1372168"/>
                    <a:gd name="connsiteX33" fmla="*/ 1083733 w 2692400"/>
                    <a:gd name="connsiteY33" fmla="*/ 1320800 h 1372168"/>
                    <a:gd name="connsiteX34" fmla="*/ 1083733 w 2692400"/>
                    <a:gd name="connsiteY34" fmla="*/ 1286933 h 1372168"/>
                    <a:gd name="connsiteX35" fmla="*/ 1075266 w 2692400"/>
                    <a:gd name="connsiteY35" fmla="*/ 1248833 h 1372168"/>
                    <a:gd name="connsiteX36" fmla="*/ 1121833 w 2692400"/>
                    <a:gd name="connsiteY36" fmla="*/ 1278467 h 1372168"/>
                    <a:gd name="connsiteX37" fmla="*/ 1159933 w 2692400"/>
                    <a:gd name="connsiteY37" fmla="*/ 1270000 h 1372168"/>
                    <a:gd name="connsiteX38" fmla="*/ 1210733 w 2692400"/>
                    <a:gd name="connsiteY38" fmla="*/ 1286933 h 1372168"/>
                    <a:gd name="connsiteX39" fmla="*/ 1248833 w 2692400"/>
                    <a:gd name="connsiteY39" fmla="*/ 1303867 h 1372168"/>
                    <a:gd name="connsiteX40" fmla="*/ 1295400 w 2692400"/>
                    <a:gd name="connsiteY40" fmla="*/ 1337733 h 1372168"/>
                    <a:gd name="connsiteX41" fmla="*/ 1397000 w 2692400"/>
                    <a:gd name="connsiteY41" fmla="*/ 1320800 h 1372168"/>
                    <a:gd name="connsiteX42" fmla="*/ 1439333 w 2692400"/>
                    <a:gd name="connsiteY42" fmla="*/ 1282700 h 1372168"/>
                    <a:gd name="connsiteX43" fmla="*/ 1481666 w 2692400"/>
                    <a:gd name="connsiteY43" fmla="*/ 1291167 h 1372168"/>
                    <a:gd name="connsiteX44" fmla="*/ 1507066 w 2692400"/>
                    <a:gd name="connsiteY44" fmla="*/ 1257300 h 1372168"/>
                    <a:gd name="connsiteX45" fmla="*/ 1545166 w 2692400"/>
                    <a:gd name="connsiteY45" fmla="*/ 1257300 h 1372168"/>
                    <a:gd name="connsiteX46" fmla="*/ 1583266 w 2692400"/>
                    <a:gd name="connsiteY46" fmla="*/ 1270000 h 1372168"/>
                    <a:gd name="connsiteX47" fmla="*/ 1604433 w 2692400"/>
                    <a:gd name="connsiteY47" fmla="*/ 1248833 h 1372168"/>
                    <a:gd name="connsiteX48" fmla="*/ 1714500 w 2692400"/>
                    <a:gd name="connsiteY48" fmla="*/ 1240367 h 1372168"/>
                    <a:gd name="connsiteX49" fmla="*/ 1706033 w 2692400"/>
                    <a:gd name="connsiteY49" fmla="*/ 1210733 h 1372168"/>
                    <a:gd name="connsiteX50" fmla="*/ 1744133 w 2692400"/>
                    <a:gd name="connsiteY50" fmla="*/ 1206500 h 1372168"/>
                    <a:gd name="connsiteX51" fmla="*/ 1744133 w 2692400"/>
                    <a:gd name="connsiteY51" fmla="*/ 1206500 h 1372168"/>
                    <a:gd name="connsiteX52" fmla="*/ 1782233 w 2692400"/>
                    <a:gd name="connsiteY52" fmla="*/ 1202267 h 1372168"/>
                    <a:gd name="connsiteX53" fmla="*/ 1820333 w 2692400"/>
                    <a:gd name="connsiteY53" fmla="*/ 1223433 h 1372168"/>
                    <a:gd name="connsiteX54" fmla="*/ 1820333 w 2692400"/>
                    <a:gd name="connsiteY54" fmla="*/ 1223433 h 1372168"/>
                    <a:gd name="connsiteX55" fmla="*/ 1816100 w 2692400"/>
                    <a:gd name="connsiteY55" fmla="*/ 1248833 h 1372168"/>
                    <a:gd name="connsiteX56" fmla="*/ 1862666 w 2692400"/>
                    <a:gd name="connsiteY56" fmla="*/ 1240367 h 1372168"/>
                    <a:gd name="connsiteX57" fmla="*/ 1909233 w 2692400"/>
                    <a:gd name="connsiteY57" fmla="*/ 1219200 h 1372168"/>
                    <a:gd name="connsiteX58" fmla="*/ 1938866 w 2692400"/>
                    <a:gd name="connsiteY58" fmla="*/ 1248833 h 1372168"/>
                    <a:gd name="connsiteX59" fmla="*/ 1947333 w 2692400"/>
                    <a:gd name="connsiteY59" fmla="*/ 1286933 h 1372168"/>
                    <a:gd name="connsiteX60" fmla="*/ 1976966 w 2692400"/>
                    <a:gd name="connsiteY60" fmla="*/ 1295400 h 1372168"/>
                    <a:gd name="connsiteX61" fmla="*/ 2019300 w 2692400"/>
                    <a:gd name="connsiteY61" fmla="*/ 1303867 h 1372168"/>
                    <a:gd name="connsiteX62" fmla="*/ 2057400 w 2692400"/>
                    <a:gd name="connsiteY62" fmla="*/ 1244600 h 1372168"/>
                    <a:gd name="connsiteX63" fmla="*/ 2023533 w 2692400"/>
                    <a:gd name="connsiteY63" fmla="*/ 1206500 h 1372168"/>
                    <a:gd name="connsiteX64" fmla="*/ 1976966 w 2692400"/>
                    <a:gd name="connsiteY64" fmla="*/ 1206500 h 1372168"/>
                    <a:gd name="connsiteX65" fmla="*/ 2006600 w 2692400"/>
                    <a:gd name="connsiteY65" fmla="*/ 1164167 h 1372168"/>
                    <a:gd name="connsiteX66" fmla="*/ 1985433 w 2692400"/>
                    <a:gd name="connsiteY66" fmla="*/ 1126067 h 1372168"/>
                    <a:gd name="connsiteX67" fmla="*/ 1913466 w 2692400"/>
                    <a:gd name="connsiteY67" fmla="*/ 1066800 h 1372168"/>
                    <a:gd name="connsiteX68" fmla="*/ 1972733 w 2692400"/>
                    <a:gd name="connsiteY68" fmla="*/ 1037167 h 1372168"/>
                    <a:gd name="connsiteX69" fmla="*/ 2044700 w 2692400"/>
                    <a:gd name="connsiteY69" fmla="*/ 1007533 h 1372168"/>
                    <a:gd name="connsiteX70" fmla="*/ 2108200 w 2692400"/>
                    <a:gd name="connsiteY70" fmla="*/ 1003300 h 1372168"/>
                    <a:gd name="connsiteX71" fmla="*/ 2175933 w 2692400"/>
                    <a:gd name="connsiteY71" fmla="*/ 960967 h 1372168"/>
                    <a:gd name="connsiteX72" fmla="*/ 2175933 w 2692400"/>
                    <a:gd name="connsiteY72" fmla="*/ 897467 h 1372168"/>
                    <a:gd name="connsiteX73" fmla="*/ 2218266 w 2692400"/>
                    <a:gd name="connsiteY73" fmla="*/ 893233 h 1372168"/>
                    <a:gd name="connsiteX74" fmla="*/ 2273300 w 2692400"/>
                    <a:gd name="connsiteY74" fmla="*/ 914400 h 1372168"/>
                    <a:gd name="connsiteX75" fmla="*/ 2307166 w 2692400"/>
                    <a:gd name="connsiteY75" fmla="*/ 901700 h 1372168"/>
                    <a:gd name="connsiteX76" fmla="*/ 2311400 w 2692400"/>
                    <a:gd name="connsiteY76" fmla="*/ 876300 h 1372168"/>
                    <a:gd name="connsiteX77" fmla="*/ 2307166 w 2692400"/>
                    <a:gd name="connsiteY77" fmla="*/ 838200 h 1372168"/>
                    <a:gd name="connsiteX78" fmla="*/ 2311400 w 2692400"/>
                    <a:gd name="connsiteY78" fmla="*/ 808567 h 1372168"/>
                    <a:gd name="connsiteX79" fmla="*/ 2273300 w 2692400"/>
                    <a:gd name="connsiteY79" fmla="*/ 778933 h 1372168"/>
                    <a:gd name="connsiteX80" fmla="*/ 2239433 w 2692400"/>
                    <a:gd name="connsiteY80" fmla="*/ 770467 h 1372168"/>
                    <a:gd name="connsiteX81" fmla="*/ 2222500 w 2692400"/>
                    <a:gd name="connsiteY81" fmla="*/ 749300 h 1372168"/>
                    <a:gd name="connsiteX82" fmla="*/ 2180166 w 2692400"/>
                    <a:gd name="connsiteY82" fmla="*/ 762000 h 1372168"/>
                    <a:gd name="connsiteX83" fmla="*/ 2146300 w 2692400"/>
                    <a:gd name="connsiteY83" fmla="*/ 736600 h 1372168"/>
                    <a:gd name="connsiteX84" fmla="*/ 2146300 w 2692400"/>
                    <a:gd name="connsiteY84" fmla="*/ 711200 h 1372168"/>
                    <a:gd name="connsiteX85" fmla="*/ 2095500 w 2692400"/>
                    <a:gd name="connsiteY85" fmla="*/ 694267 h 1372168"/>
                    <a:gd name="connsiteX86" fmla="*/ 2048933 w 2692400"/>
                    <a:gd name="connsiteY86" fmla="*/ 664633 h 1372168"/>
                    <a:gd name="connsiteX87" fmla="*/ 1998133 w 2692400"/>
                    <a:gd name="connsiteY87" fmla="*/ 609600 h 1372168"/>
                    <a:gd name="connsiteX88" fmla="*/ 1938866 w 2692400"/>
                    <a:gd name="connsiteY88" fmla="*/ 609600 h 1372168"/>
                    <a:gd name="connsiteX89" fmla="*/ 1883833 w 2692400"/>
                    <a:gd name="connsiteY89" fmla="*/ 575733 h 1372168"/>
                    <a:gd name="connsiteX90" fmla="*/ 1862666 w 2692400"/>
                    <a:gd name="connsiteY90" fmla="*/ 537633 h 1372168"/>
                    <a:gd name="connsiteX91" fmla="*/ 1833033 w 2692400"/>
                    <a:gd name="connsiteY91" fmla="*/ 508000 h 1372168"/>
                    <a:gd name="connsiteX92" fmla="*/ 1811866 w 2692400"/>
                    <a:gd name="connsiteY92" fmla="*/ 478367 h 1372168"/>
                    <a:gd name="connsiteX93" fmla="*/ 1786466 w 2692400"/>
                    <a:gd name="connsiteY93" fmla="*/ 448733 h 1372168"/>
                    <a:gd name="connsiteX94" fmla="*/ 1845733 w 2692400"/>
                    <a:gd name="connsiteY94" fmla="*/ 402167 h 1372168"/>
                    <a:gd name="connsiteX95" fmla="*/ 1756833 w 2692400"/>
                    <a:gd name="connsiteY95" fmla="*/ 351367 h 1372168"/>
                    <a:gd name="connsiteX96" fmla="*/ 1718733 w 2692400"/>
                    <a:gd name="connsiteY96" fmla="*/ 317500 h 1372168"/>
                    <a:gd name="connsiteX97" fmla="*/ 1676400 w 2692400"/>
                    <a:gd name="connsiteY97" fmla="*/ 283633 h 1372168"/>
                    <a:gd name="connsiteX98" fmla="*/ 1693333 w 2692400"/>
                    <a:gd name="connsiteY98" fmla="*/ 245533 h 1372168"/>
                    <a:gd name="connsiteX99" fmla="*/ 1761066 w 2692400"/>
                    <a:gd name="connsiteY99" fmla="*/ 304800 h 1372168"/>
                    <a:gd name="connsiteX100" fmla="*/ 1824566 w 2692400"/>
                    <a:gd name="connsiteY100" fmla="*/ 237067 h 1372168"/>
                    <a:gd name="connsiteX101" fmla="*/ 1883833 w 2692400"/>
                    <a:gd name="connsiteY101" fmla="*/ 228600 h 1372168"/>
                    <a:gd name="connsiteX102" fmla="*/ 1917700 w 2692400"/>
                    <a:gd name="connsiteY102" fmla="*/ 228600 h 1372168"/>
                    <a:gd name="connsiteX103" fmla="*/ 1955800 w 2692400"/>
                    <a:gd name="connsiteY103" fmla="*/ 207433 h 1372168"/>
                    <a:gd name="connsiteX104" fmla="*/ 2010833 w 2692400"/>
                    <a:gd name="connsiteY104" fmla="*/ 220133 h 1372168"/>
                    <a:gd name="connsiteX105" fmla="*/ 2036233 w 2692400"/>
                    <a:gd name="connsiteY105" fmla="*/ 194733 h 1372168"/>
                    <a:gd name="connsiteX106" fmla="*/ 2078566 w 2692400"/>
                    <a:gd name="connsiteY106" fmla="*/ 190500 h 1372168"/>
                    <a:gd name="connsiteX107" fmla="*/ 2108200 w 2692400"/>
                    <a:gd name="connsiteY107" fmla="*/ 169333 h 1372168"/>
                    <a:gd name="connsiteX108" fmla="*/ 2154766 w 2692400"/>
                    <a:gd name="connsiteY108" fmla="*/ 156633 h 1372168"/>
                    <a:gd name="connsiteX109" fmla="*/ 2192866 w 2692400"/>
                    <a:gd name="connsiteY109" fmla="*/ 165100 h 1372168"/>
                    <a:gd name="connsiteX110" fmla="*/ 2226733 w 2692400"/>
                    <a:gd name="connsiteY110" fmla="*/ 127000 h 1372168"/>
                    <a:gd name="connsiteX111" fmla="*/ 2277533 w 2692400"/>
                    <a:gd name="connsiteY111" fmla="*/ 122767 h 1372168"/>
                    <a:gd name="connsiteX112" fmla="*/ 2328333 w 2692400"/>
                    <a:gd name="connsiteY112" fmla="*/ 122767 h 1372168"/>
                    <a:gd name="connsiteX113" fmla="*/ 2366433 w 2692400"/>
                    <a:gd name="connsiteY113" fmla="*/ 88900 h 1372168"/>
                    <a:gd name="connsiteX114" fmla="*/ 2417233 w 2692400"/>
                    <a:gd name="connsiteY114" fmla="*/ 88900 h 1372168"/>
                    <a:gd name="connsiteX115" fmla="*/ 2459566 w 2692400"/>
                    <a:gd name="connsiteY115" fmla="*/ 67733 h 1372168"/>
                    <a:gd name="connsiteX116" fmla="*/ 2459566 w 2692400"/>
                    <a:gd name="connsiteY116" fmla="*/ 67733 h 1372168"/>
                    <a:gd name="connsiteX117" fmla="*/ 2518833 w 2692400"/>
                    <a:gd name="connsiteY117" fmla="*/ 59267 h 1372168"/>
                    <a:gd name="connsiteX118" fmla="*/ 2518833 w 2692400"/>
                    <a:gd name="connsiteY118" fmla="*/ 59267 h 1372168"/>
                    <a:gd name="connsiteX119" fmla="*/ 2468033 w 2692400"/>
                    <a:gd name="connsiteY119" fmla="*/ 21167 h 1372168"/>
                    <a:gd name="connsiteX120" fmla="*/ 2480733 w 2692400"/>
                    <a:gd name="connsiteY120" fmla="*/ 0 h 1372168"/>
                    <a:gd name="connsiteX121" fmla="*/ 2544233 w 2692400"/>
                    <a:gd name="connsiteY121" fmla="*/ 12700 h 1372168"/>
                    <a:gd name="connsiteX122" fmla="*/ 2582333 w 2692400"/>
                    <a:gd name="connsiteY122" fmla="*/ 21167 h 1372168"/>
                    <a:gd name="connsiteX123" fmla="*/ 2586566 w 2692400"/>
                    <a:gd name="connsiteY123" fmla="*/ 55033 h 1372168"/>
                    <a:gd name="connsiteX124" fmla="*/ 2611966 w 2692400"/>
                    <a:gd name="connsiteY124" fmla="*/ 46567 h 1372168"/>
                    <a:gd name="connsiteX125" fmla="*/ 2611966 w 2692400"/>
                    <a:gd name="connsiteY125" fmla="*/ 80433 h 1372168"/>
                    <a:gd name="connsiteX126" fmla="*/ 2667000 w 2692400"/>
                    <a:gd name="connsiteY126" fmla="*/ 84667 h 1372168"/>
                    <a:gd name="connsiteX127" fmla="*/ 2692400 w 2692400"/>
                    <a:gd name="connsiteY127" fmla="*/ 59267 h 1372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2692400" h="1372168">
                      <a:moveTo>
                        <a:pt x="21166" y="1049867"/>
                      </a:moveTo>
                      <a:lnTo>
                        <a:pt x="21166" y="1092200"/>
                      </a:lnTo>
                      <a:lnTo>
                        <a:pt x="42333" y="1117600"/>
                      </a:lnTo>
                      <a:cubicBezTo>
                        <a:pt x="16463" y="1190898"/>
                        <a:pt x="42372" y="1189567"/>
                        <a:pt x="12700" y="1189567"/>
                      </a:cubicBezTo>
                      <a:lnTo>
                        <a:pt x="0" y="1223433"/>
                      </a:lnTo>
                      <a:lnTo>
                        <a:pt x="33866" y="1265767"/>
                      </a:lnTo>
                      <a:lnTo>
                        <a:pt x="76200" y="1282700"/>
                      </a:lnTo>
                      <a:cubicBezTo>
                        <a:pt x="128785" y="1256407"/>
                        <a:pt x="140389" y="1270685"/>
                        <a:pt x="122766" y="1253067"/>
                      </a:cubicBezTo>
                      <a:lnTo>
                        <a:pt x="148166" y="1261533"/>
                      </a:lnTo>
                      <a:cubicBezTo>
                        <a:pt x="196139" y="1265895"/>
                        <a:pt x="194733" y="1281353"/>
                        <a:pt x="194733" y="1261533"/>
                      </a:cubicBezTo>
                      <a:lnTo>
                        <a:pt x="237066" y="1261533"/>
                      </a:lnTo>
                      <a:lnTo>
                        <a:pt x="287866" y="1253067"/>
                      </a:lnTo>
                      <a:lnTo>
                        <a:pt x="325966" y="1270000"/>
                      </a:lnTo>
                      <a:lnTo>
                        <a:pt x="376766" y="1257300"/>
                      </a:lnTo>
                      <a:lnTo>
                        <a:pt x="376766" y="1257300"/>
                      </a:lnTo>
                      <a:lnTo>
                        <a:pt x="334433" y="1219200"/>
                      </a:lnTo>
                      <a:lnTo>
                        <a:pt x="393700" y="1193800"/>
                      </a:lnTo>
                      <a:lnTo>
                        <a:pt x="444500" y="1198033"/>
                      </a:lnTo>
                      <a:cubicBezTo>
                        <a:pt x="466664" y="1220198"/>
                        <a:pt x="465666" y="1229178"/>
                        <a:pt x="465666" y="1214967"/>
                      </a:cubicBezTo>
                      <a:lnTo>
                        <a:pt x="503766" y="1214967"/>
                      </a:lnTo>
                      <a:lnTo>
                        <a:pt x="524933" y="1236133"/>
                      </a:lnTo>
                      <a:lnTo>
                        <a:pt x="584200" y="1227667"/>
                      </a:lnTo>
                      <a:lnTo>
                        <a:pt x="651933" y="1231900"/>
                      </a:lnTo>
                      <a:lnTo>
                        <a:pt x="762000" y="1291167"/>
                      </a:lnTo>
                      <a:lnTo>
                        <a:pt x="821266" y="1278467"/>
                      </a:lnTo>
                      <a:lnTo>
                        <a:pt x="846666" y="1261533"/>
                      </a:lnTo>
                      <a:lnTo>
                        <a:pt x="872066" y="1278467"/>
                      </a:lnTo>
                      <a:lnTo>
                        <a:pt x="910166" y="1270000"/>
                      </a:lnTo>
                      <a:lnTo>
                        <a:pt x="944033" y="1308100"/>
                      </a:lnTo>
                      <a:lnTo>
                        <a:pt x="960966" y="1337733"/>
                      </a:lnTo>
                      <a:lnTo>
                        <a:pt x="986366" y="1341967"/>
                      </a:lnTo>
                      <a:cubicBezTo>
                        <a:pt x="1004181" y="1364235"/>
                        <a:pt x="1003300" y="1372168"/>
                        <a:pt x="1003300" y="1358900"/>
                      </a:cubicBezTo>
                      <a:lnTo>
                        <a:pt x="1045633" y="1350433"/>
                      </a:lnTo>
                      <a:cubicBezTo>
                        <a:pt x="1089122" y="1319991"/>
                        <a:pt x="1105191" y="1320800"/>
                        <a:pt x="1083733" y="1320800"/>
                      </a:cubicBezTo>
                      <a:lnTo>
                        <a:pt x="1083733" y="1286933"/>
                      </a:lnTo>
                      <a:cubicBezTo>
                        <a:pt x="1074989" y="1243216"/>
                        <a:pt x="1067505" y="1249538"/>
                        <a:pt x="1075266" y="1248833"/>
                      </a:cubicBezTo>
                      <a:lnTo>
                        <a:pt x="1121833" y="1278467"/>
                      </a:lnTo>
                      <a:lnTo>
                        <a:pt x="1159933" y="1270000"/>
                      </a:lnTo>
                      <a:cubicBezTo>
                        <a:pt x="1212102" y="1283042"/>
                        <a:pt x="1210733" y="1265246"/>
                        <a:pt x="1210733" y="1286933"/>
                      </a:cubicBezTo>
                      <a:lnTo>
                        <a:pt x="1248833" y="1303867"/>
                      </a:lnTo>
                      <a:lnTo>
                        <a:pt x="1295400" y="1337733"/>
                      </a:lnTo>
                      <a:lnTo>
                        <a:pt x="1397000" y="1320800"/>
                      </a:lnTo>
                      <a:lnTo>
                        <a:pt x="1439333" y="1282700"/>
                      </a:lnTo>
                      <a:lnTo>
                        <a:pt x="1481666" y="1291167"/>
                      </a:lnTo>
                      <a:lnTo>
                        <a:pt x="1507066" y="1257300"/>
                      </a:lnTo>
                      <a:lnTo>
                        <a:pt x="1545166" y="1257300"/>
                      </a:lnTo>
                      <a:lnTo>
                        <a:pt x="1583266" y="1270000"/>
                      </a:lnTo>
                      <a:lnTo>
                        <a:pt x="1604433" y="1248833"/>
                      </a:lnTo>
                      <a:lnTo>
                        <a:pt x="1714500" y="1240367"/>
                      </a:lnTo>
                      <a:lnTo>
                        <a:pt x="1706033" y="1210733"/>
                      </a:lnTo>
                      <a:cubicBezTo>
                        <a:pt x="1745510" y="1201961"/>
                        <a:pt x="1744133" y="1189257"/>
                        <a:pt x="1744133" y="1206500"/>
                      </a:cubicBezTo>
                      <a:lnTo>
                        <a:pt x="1744133" y="1206500"/>
                      </a:lnTo>
                      <a:lnTo>
                        <a:pt x="1782233" y="1202267"/>
                      </a:lnTo>
                      <a:lnTo>
                        <a:pt x="1820333" y="1223433"/>
                      </a:lnTo>
                      <a:lnTo>
                        <a:pt x="1820333" y="1223433"/>
                      </a:lnTo>
                      <a:lnTo>
                        <a:pt x="1816100" y="1248833"/>
                      </a:lnTo>
                      <a:lnTo>
                        <a:pt x="1862666" y="1240367"/>
                      </a:lnTo>
                      <a:lnTo>
                        <a:pt x="1909233" y="1219200"/>
                      </a:lnTo>
                      <a:lnTo>
                        <a:pt x="1938866" y="1248833"/>
                      </a:lnTo>
                      <a:lnTo>
                        <a:pt x="1947333" y="1286933"/>
                      </a:lnTo>
                      <a:lnTo>
                        <a:pt x="1976966" y="1295400"/>
                      </a:lnTo>
                      <a:lnTo>
                        <a:pt x="2019300" y="1303867"/>
                      </a:lnTo>
                      <a:lnTo>
                        <a:pt x="2057400" y="1244600"/>
                      </a:lnTo>
                      <a:lnTo>
                        <a:pt x="2023533" y="1206500"/>
                      </a:lnTo>
                      <a:lnTo>
                        <a:pt x="1976966" y="1206500"/>
                      </a:lnTo>
                      <a:lnTo>
                        <a:pt x="2006600" y="1164167"/>
                      </a:lnTo>
                      <a:lnTo>
                        <a:pt x="1985433" y="1126067"/>
                      </a:lnTo>
                      <a:lnTo>
                        <a:pt x="1913466" y="1066800"/>
                      </a:lnTo>
                      <a:lnTo>
                        <a:pt x="1972733" y="1037167"/>
                      </a:lnTo>
                      <a:cubicBezTo>
                        <a:pt x="2050248" y="1007022"/>
                        <a:pt x="2076186" y="1007533"/>
                        <a:pt x="2044700" y="1007533"/>
                      </a:cubicBezTo>
                      <a:lnTo>
                        <a:pt x="2108200" y="1003300"/>
                      </a:lnTo>
                      <a:lnTo>
                        <a:pt x="2175933" y="960967"/>
                      </a:lnTo>
                      <a:lnTo>
                        <a:pt x="2175933" y="897467"/>
                      </a:lnTo>
                      <a:cubicBezTo>
                        <a:pt x="2219650" y="888723"/>
                        <a:pt x="2218266" y="874610"/>
                        <a:pt x="2218266" y="893233"/>
                      </a:cubicBezTo>
                      <a:lnTo>
                        <a:pt x="2273300" y="914400"/>
                      </a:lnTo>
                      <a:lnTo>
                        <a:pt x="2307166" y="901700"/>
                      </a:lnTo>
                      <a:lnTo>
                        <a:pt x="2311400" y="876300"/>
                      </a:lnTo>
                      <a:lnTo>
                        <a:pt x="2307166" y="838200"/>
                      </a:lnTo>
                      <a:lnTo>
                        <a:pt x="2311400" y="808567"/>
                      </a:lnTo>
                      <a:lnTo>
                        <a:pt x="2273300" y="778933"/>
                      </a:lnTo>
                      <a:lnTo>
                        <a:pt x="2239433" y="770467"/>
                      </a:lnTo>
                      <a:lnTo>
                        <a:pt x="2222500" y="749300"/>
                      </a:lnTo>
                      <a:lnTo>
                        <a:pt x="2180166" y="762000"/>
                      </a:lnTo>
                      <a:lnTo>
                        <a:pt x="2146300" y="736600"/>
                      </a:lnTo>
                      <a:lnTo>
                        <a:pt x="2146300" y="711200"/>
                      </a:lnTo>
                      <a:lnTo>
                        <a:pt x="2095500" y="694267"/>
                      </a:lnTo>
                      <a:lnTo>
                        <a:pt x="2048933" y="664633"/>
                      </a:lnTo>
                      <a:lnTo>
                        <a:pt x="1998133" y="609600"/>
                      </a:lnTo>
                      <a:lnTo>
                        <a:pt x="1938866" y="609600"/>
                      </a:lnTo>
                      <a:lnTo>
                        <a:pt x="1883833" y="575733"/>
                      </a:lnTo>
                      <a:lnTo>
                        <a:pt x="1862666" y="537633"/>
                      </a:lnTo>
                      <a:lnTo>
                        <a:pt x="1833033" y="508000"/>
                      </a:lnTo>
                      <a:cubicBezTo>
                        <a:pt x="1815400" y="477142"/>
                        <a:pt x="1827477" y="478367"/>
                        <a:pt x="1811866" y="478367"/>
                      </a:cubicBezTo>
                      <a:lnTo>
                        <a:pt x="1786466" y="448733"/>
                      </a:lnTo>
                      <a:lnTo>
                        <a:pt x="1845733" y="402167"/>
                      </a:lnTo>
                      <a:lnTo>
                        <a:pt x="1756833" y="351367"/>
                      </a:lnTo>
                      <a:lnTo>
                        <a:pt x="1718733" y="317500"/>
                      </a:lnTo>
                      <a:lnTo>
                        <a:pt x="1676400" y="283633"/>
                      </a:lnTo>
                      <a:lnTo>
                        <a:pt x="1693333" y="245533"/>
                      </a:lnTo>
                      <a:lnTo>
                        <a:pt x="1761066" y="304800"/>
                      </a:lnTo>
                      <a:lnTo>
                        <a:pt x="1824566" y="237067"/>
                      </a:lnTo>
                      <a:lnTo>
                        <a:pt x="1883833" y="228600"/>
                      </a:lnTo>
                      <a:lnTo>
                        <a:pt x="1917700" y="228600"/>
                      </a:lnTo>
                      <a:lnTo>
                        <a:pt x="1955800" y="207433"/>
                      </a:lnTo>
                      <a:lnTo>
                        <a:pt x="2010833" y="220133"/>
                      </a:lnTo>
                      <a:lnTo>
                        <a:pt x="2036233" y="194733"/>
                      </a:lnTo>
                      <a:lnTo>
                        <a:pt x="2078566" y="190500"/>
                      </a:lnTo>
                      <a:lnTo>
                        <a:pt x="2108200" y="169333"/>
                      </a:lnTo>
                      <a:lnTo>
                        <a:pt x="2154766" y="156633"/>
                      </a:lnTo>
                      <a:lnTo>
                        <a:pt x="2192866" y="165100"/>
                      </a:lnTo>
                      <a:lnTo>
                        <a:pt x="2226733" y="127000"/>
                      </a:lnTo>
                      <a:lnTo>
                        <a:pt x="2277533" y="122767"/>
                      </a:lnTo>
                      <a:lnTo>
                        <a:pt x="2328333" y="122767"/>
                      </a:lnTo>
                      <a:lnTo>
                        <a:pt x="2366433" y="88900"/>
                      </a:lnTo>
                      <a:lnTo>
                        <a:pt x="2417233" y="88900"/>
                      </a:lnTo>
                      <a:cubicBezTo>
                        <a:pt x="2460876" y="71443"/>
                        <a:pt x="2459566" y="87165"/>
                        <a:pt x="2459566" y="67733"/>
                      </a:cubicBezTo>
                      <a:lnTo>
                        <a:pt x="2459566" y="67733"/>
                      </a:lnTo>
                      <a:lnTo>
                        <a:pt x="2518833" y="59267"/>
                      </a:lnTo>
                      <a:lnTo>
                        <a:pt x="2518833" y="59267"/>
                      </a:lnTo>
                      <a:lnTo>
                        <a:pt x="2468033" y="21167"/>
                      </a:lnTo>
                      <a:lnTo>
                        <a:pt x="2480733" y="0"/>
                      </a:lnTo>
                      <a:lnTo>
                        <a:pt x="2544233" y="12700"/>
                      </a:lnTo>
                      <a:lnTo>
                        <a:pt x="2582333" y="21167"/>
                      </a:lnTo>
                      <a:lnTo>
                        <a:pt x="2586566" y="55033"/>
                      </a:lnTo>
                      <a:lnTo>
                        <a:pt x="2611966" y="46567"/>
                      </a:lnTo>
                      <a:lnTo>
                        <a:pt x="2611966" y="80433"/>
                      </a:lnTo>
                      <a:lnTo>
                        <a:pt x="2667000" y="84667"/>
                      </a:lnTo>
                      <a:lnTo>
                        <a:pt x="2692400" y="59267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Freihandform 28"/>
                <p:cNvSpPr/>
                <p:nvPr/>
              </p:nvSpPr>
              <p:spPr>
                <a:xfrm>
                  <a:off x="6663267" y="2556933"/>
                  <a:ext cx="334970" cy="1117600"/>
                </a:xfrm>
                <a:custGeom>
                  <a:avLst/>
                  <a:gdLst>
                    <a:gd name="connsiteX0" fmla="*/ 266700 w 334970"/>
                    <a:gd name="connsiteY0" fmla="*/ 1117600 h 1117600"/>
                    <a:gd name="connsiteX1" fmla="*/ 304800 w 334970"/>
                    <a:gd name="connsiteY1" fmla="*/ 1058334 h 1117600"/>
                    <a:gd name="connsiteX2" fmla="*/ 334433 w 334970"/>
                    <a:gd name="connsiteY2" fmla="*/ 982134 h 1117600"/>
                    <a:gd name="connsiteX3" fmla="*/ 304800 w 334970"/>
                    <a:gd name="connsiteY3" fmla="*/ 931334 h 1117600"/>
                    <a:gd name="connsiteX4" fmla="*/ 279400 w 334970"/>
                    <a:gd name="connsiteY4" fmla="*/ 901700 h 1117600"/>
                    <a:gd name="connsiteX5" fmla="*/ 215900 w 334970"/>
                    <a:gd name="connsiteY5" fmla="*/ 880534 h 1117600"/>
                    <a:gd name="connsiteX6" fmla="*/ 224366 w 334970"/>
                    <a:gd name="connsiteY6" fmla="*/ 838200 h 1117600"/>
                    <a:gd name="connsiteX7" fmla="*/ 160866 w 334970"/>
                    <a:gd name="connsiteY7" fmla="*/ 783167 h 1117600"/>
                    <a:gd name="connsiteX8" fmla="*/ 220133 w 334970"/>
                    <a:gd name="connsiteY8" fmla="*/ 732367 h 1117600"/>
                    <a:gd name="connsiteX9" fmla="*/ 215900 w 334970"/>
                    <a:gd name="connsiteY9" fmla="*/ 681567 h 1117600"/>
                    <a:gd name="connsiteX10" fmla="*/ 203200 w 334970"/>
                    <a:gd name="connsiteY10" fmla="*/ 639234 h 1117600"/>
                    <a:gd name="connsiteX11" fmla="*/ 160866 w 334970"/>
                    <a:gd name="connsiteY11" fmla="*/ 596900 h 1117600"/>
                    <a:gd name="connsiteX12" fmla="*/ 139700 w 334970"/>
                    <a:gd name="connsiteY12" fmla="*/ 554567 h 1117600"/>
                    <a:gd name="connsiteX13" fmla="*/ 186266 w 334970"/>
                    <a:gd name="connsiteY13" fmla="*/ 524934 h 1117600"/>
                    <a:gd name="connsiteX14" fmla="*/ 165100 w 334970"/>
                    <a:gd name="connsiteY14" fmla="*/ 482600 h 1117600"/>
                    <a:gd name="connsiteX15" fmla="*/ 4233 w 334970"/>
                    <a:gd name="connsiteY15" fmla="*/ 406400 h 1117600"/>
                    <a:gd name="connsiteX16" fmla="*/ 0 w 334970"/>
                    <a:gd name="connsiteY16" fmla="*/ 355600 h 1117600"/>
                    <a:gd name="connsiteX17" fmla="*/ 88900 w 334970"/>
                    <a:gd name="connsiteY17" fmla="*/ 325967 h 1117600"/>
                    <a:gd name="connsiteX18" fmla="*/ 97366 w 334970"/>
                    <a:gd name="connsiteY18" fmla="*/ 266700 h 1117600"/>
                    <a:gd name="connsiteX19" fmla="*/ 114300 w 334970"/>
                    <a:gd name="connsiteY19" fmla="*/ 245534 h 1117600"/>
                    <a:gd name="connsiteX20" fmla="*/ 55033 w 334970"/>
                    <a:gd name="connsiteY20" fmla="*/ 139700 h 1117600"/>
                    <a:gd name="connsiteX21" fmla="*/ 50800 w 334970"/>
                    <a:gd name="connsiteY21" fmla="*/ 88900 h 1117600"/>
                    <a:gd name="connsiteX22" fmla="*/ 29633 w 334970"/>
                    <a:gd name="connsiteY22" fmla="*/ 0 h 111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34970" h="1117600">
                      <a:moveTo>
                        <a:pt x="266700" y="1117600"/>
                      </a:moveTo>
                      <a:lnTo>
                        <a:pt x="304800" y="1058334"/>
                      </a:lnTo>
                      <a:cubicBezTo>
                        <a:pt x="334970" y="985062"/>
                        <a:pt x="334433" y="1012310"/>
                        <a:pt x="334433" y="982134"/>
                      </a:cubicBezTo>
                      <a:lnTo>
                        <a:pt x="304800" y="931334"/>
                      </a:lnTo>
                      <a:lnTo>
                        <a:pt x="279400" y="901700"/>
                      </a:lnTo>
                      <a:lnTo>
                        <a:pt x="215900" y="880534"/>
                      </a:lnTo>
                      <a:lnTo>
                        <a:pt x="224366" y="838200"/>
                      </a:lnTo>
                      <a:cubicBezTo>
                        <a:pt x="159764" y="786519"/>
                        <a:pt x="160866" y="814507"/>
                        <a:pt x="160866" y="783167"/>
                      </a:cubicBezTo>
                      <a:lnTo>
                        <a:pt x="220133" y="732367"/>
                      </a:lnTo>
                      <a:lnTo>
                        <a:pt x="215900" y="681567"/>
                      </a:lnTo>
                      <a:lnTo>
                        <a:pt x="203200" y="639234"/>
                      </a:lnTo>
                      <a:lnTo>
                        <a:pt x="160866" y="596900"/>
                      </a:lnTo>
                      <a:lnTo>
                        <a:pt x="139700" y="554567"/>
                      </a:lnTo>
                      <a:lnTo>
                        <a:pt x="186266" y="524934"/>
                      </a:lnTo>
                      <a:lnTo>
                        <a:pt x="165100" y="482600"/>
                      </a:lnTo>
                      <a:lnTo>
                        <a:pt x="4233" y="406400"/>
                      </a:lnTo>
                      <a:lnTo>
                        <a:pt x="0" y="355600"/>
                      </a:lnTo>
                      <a:lnTo>
                        <a:pt x="88900" y="325967"/>
                      </a:lnTo>
                      <a:lnTo>
                        <a:pt x="97366" y="266700"/>
                      </a:lnTo>
                      <a:cubicBezTo>
                        <a:pt x="119531" y="244536"/>
                        <a:pt x="128511" y="245534"/>
                        <a:pt x="114300" y="245534"/>
                      </a:cubicBezTo>
                      <a:lnTo>
                        <a:pt x="55033" y="139700"/>
                      </a:lnTo>
                      <a:lnTo>
                        <a:pt x="50800" y="88900"/>
                      </a:lnTo>
                      <a:lnTo>
                        <a:pt x="29633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Freihandform 29"/>
                <p:cNvSpPr/>
                <p:nvPr/>
              </p:nvSpPr>
              <p:spPr>
                <a:xfrm>
                  <a:off x="6917267" y="3636433"/>
                  <a:ext cx="1756833" cy="589048"/>
                </a:xfrm>
                <a:custGeom>
                  <a:avLst/>
                  <a:gdLst>
                    <a:gd name="connsiteX0" fmla="*/ 0 w 1756833"/>
                    <a:gd name="connsiteY0" fmla="*/ 46567 h 589048"/>
                    <a:gd name="connsiteX1" fmla="*/ 67733 w 1756833"/>
                    <a:gd name="connsiteY1" fmla="*/ 50800 h 589048"/>
                    <a:gd name="connsiteX2" fmla="*/ 88900 w 1756833"/>
                    <a:gd name="connsiteY2" fmla="*/ 0 h 589048"/>
                    <a:gd name="connsiteX3" fmla="*/ 135466 w 1756833"/>
                    <a:gd name="connsiteY3" fmla="*/ 8467 h 589048"/>
                    <a:gd name="connsiteX4" fmla="*/ 169333 w 1756833"/>
                    <a:gd name="connsiteY4" fmla="*/ 25400 h 589048"/>
                    <a:gd name="connsiteX5" fmla="*/ 173566 w 1756833"/>
                    <a:gd name="connsiteY5" fmla="*/ 59267 h 589048"/>
                    <a:gd name="connsiteX6" fmla="*/ 211666 w 1756833"/>
                    <a:gd name="connsiteY6" fmla="*/ 80434 h 589048"/>
                    <a:gd name="connsiteX7" fmla="*/ 279400 w 1756833"/>
                    <a:gd name="connsiteY7" fmla="*/ 80434 h 589048"/>
                    <a:gd name="connsiteX8" fmla="*/ 317500 w 1756833"/>
                    <a:gd name="connsiteY8" fmla="*/ 93134 h 589048"/>
                    <a:gd name="connsiteX9" fmla="*/ 364066 w 1756833"/>
                    <a:gd name="connsiteY9" fmla="*/ 105834 h 589048"/>
                    <a:gd name="connsiteX10" fmla="*/ 410633 w 1756833"/>
                    <a:gd name="connsiteY10" fmla="*/ 135467 h 589048"/>
                    <a:gd name="connsiteX11" fmla="*/ 452966 w 1756833"/>
                    <a:gd name="connsiteY11" fmla="*/ 127000 h 589048"/>
                    <a:gd name="connsiteX12" fmla="*/ 508000 w 1756833"/>
                    <a:gd name="connsiteY12" fmla="*/ 127000 h 589048"/>
                    <a:gd name="connsiteX13" fmla="*/ 508000 w 1756833"/>
                    <a:gd name="connsiteY13" fmla="*/ 127000 h 589048"/>
                    <a:gd name="connsiteX14" fmla="*/ 537633 w 1756833"/>
                    <a:gd name="connsiteY14" fmla="*/ 105834 h 589048"/>
                    <a:gd name="connsiteX15" fmla="*/ 592666 w 1756833"/>
                    <a:gd name="connsiteY15" fmla="*/ 148167 h 589048"/>
                    <a:gd name="connsiteX16" fmla="*/ 499533 w 1756833"/>
                    <a:gd name="connsiteY16" fmla="*/ 203200 h 589048"/>
                    <a:gd name="connsiteX17" fmla="*/ 529166 w 1756833"/>
                    <a:gd name="connsiteY17" fmla="*/ 228600 h 589048"/>
                    <a:gd name="connsiteX18" fmla="*/ 558800 w 1756833"/>
                    <a:gd name="connsiteY18" fmla="*/ 228600 h 589048"/>
                    <a:gd name="connsiteX19" fmla="*/ 685800 w 1756833"/>
                    <a:gd name="connsiteY19" fmla="*/ 317500 h 589048"/>
                    <a:gd name="connsiteX20" fmla="*/ 736600 w 1756833"/>
                    <a:gd name="connsiteY20" fmla="*/ 292100 h 589048"/>
                    <a:gd name="connsiteX21" fmla="*/ 795866 w 1756833"/>
                    <a:gd name="connsiteY21" fmla="*/ 266700 h 589048"/>
                    <a:gd name="connsiteX22" fmla="*/ 770466 w 1756833"/>
                    <a:gd name="connsiteY22" fmla="*/ 224367 h 589048"/>
                    <a:gd name="connsiteX23" fmla="*/ 745066 w 1756833"/>
                    <a:gd name="connsiteY23" fmla="*/ 207434 h 589048"/>
                    <a:gd name="connsiteX24" fmla="*/ 791633 w 1756833"/>
                    <a:gd name="connsiteY24" fmla="*/ 203200 h 589048"/>
                    <a:gd name="connsiteX25" fmla="*/ 884766 w 1756833"/>
                    <a:gd name="connsiteY25" fmla="*/ 232834 h 589048"/>
                    <a:gd name="connsiteX26" fmla="*/ 927100 w 1756833"/>
                    <a:gd name="connsiteY26" fmla="*/ 245534 h 589048"/>
                    <a:gd name="connsiteX27" fmla="*/ 944033 w 1756833"/>
                    <a:gd name="connsiteY27" fmla="*/ 266700 h 589048"/>
                    <a:gd name="connsiteX28" fmla="*/ 944033 w 1756833"/>
                    <a:gd name="connsiteY28" fmla="*/ 266700 h 589048"/>
                    <a:gd name="connsiteX29" fmla="*/ 1058333 w 1756833"/>
                    <a:gd name="connsiteY29" fmla="*/ 258234 h 589048"/>
                    <a:gd name="connsiteX30" fmla="*/ 1079500 w 1756833"/>
                    <a:gd name="connsiteY30" fmla="*/ 287867 h 589048"/>
                    <a:gd name="connsiteX31" fmla="*/ 1024466 w 1756833"/>
                    <a:gd name="connsiteY31" fmla="*/ 300567 h 589048"/>
                    <a:gd name="connsiteX32" fmla="*/ 1041400 w 1756833"/>
                    <a:gd name="connsiteY32" fmla="*/ 334434 h 589048"/>
                    <a:gd name="connsiteX33" fmla="*/ 1066800 w 1756833"/>
                    <a:gd name="connsiteY33" fmla="*/ 325967 h 589048"/>
                    <a:gd name="connsiteX34" fmla="*/ 1096433 w 1756833"/>
                    <a:gd name="connsiteY34" fmla="*/ 359834 h 589048"/>
                    <a:gd name="connsiteX35" fmla="*/ 1121833 w 1756833"/>
                    <a:gd name="connsiteY35" fmla="*/ 372534 h 589048"/>
                    <a:gd name="connsiteX36" fmla="*/ 1181100 w 1756833"/>
                    <a:gd name="connsiteY36" fmla="*/ 334434 h 589048"/>
                    <a:gd name="connsiteX37" fmla="*/ 1210733 w 1756833"/>
                    <a:gd name="connsiteY37" fmla="*/ 359834 h 589048"/>
                    <a:gd name="connsiteX38" fmla="*/ 1253066 w 1756833"/>
                    <a:gd name="connsiteY38" fmla="*/ 364067 h 589048"/>
                    <a:gd name="connsiteX39" fmla="*/ 1274233 w 1756833"/>
                    <a:gd name="connsiteY39" fmla="*/ 385234 h 589048"/>
                    <a:gd name="connsiteX40" fmla="*/ 1316566 w 1756833"/>
                    <a:gd name="connsiteY40" fmla="*/ 389467 h 589048"/>
                    <a:gd name="connsiteX41" fmla="*/ 1367366 w 1756833"/>
                    <a:gd name="connsiteY41" fmla="*/ 402167 h 589048"/>
                    <a:gd name="connsiteX42" fmla="*/ 1375833 w 1756833"/>
                    <a:gd name="connsiteY42" fmla="*/ 427567 h 589048"/>
                    <a:gd name="connsiteX43" fmla="*/ 1384300 w 1756833"/>
                    <a:gd name="connsiteY43" fmla="*/ 469900 h 589048"/>
                    <a:gd name="connsiteX44" fmla="*/ 1456266 w 1756833"/>
                    <a:gd name="connsiteY44" fmla="*/ 478367 h 589048"/>
                    <a:gd name="connsiteX45" fmla="*/ 1473200 w 1756833"/>
                    <a:gd name="connsiteY45" fmla="*/ 533400 h 589048"/>
                    <a:gd name="connsiteX46" fmla="*/ 1515533 w 1756833"/>
                    <a:gd name="connsiteY46" fmla="*/ 546100 h 589048"/>
                    <a:gd name="connsiteX47" fmla="*/ 1524000 w 1756833"/>
                    <a:gd name="connsiteY47" fmla="*/ 588434 h 589048"/>
                    <a:gd name="connsiteX48" fmla="*/ 1574800 w 1756833"/>
                    <a:gd name="connsiteY48" fmla="*/ 571500 h 589048"/>
                    <a:gd name="connsiteX49" fmla="*/ 1629833 w 1756833"/>
                    <a:gd name="connsiteY49" fmla="*/ 537634 h 589048"/>
                    <a:gd name="connsiteX50" fmla="*/ 1684866 w 1756833"/>
                    <a:gd name="connsiteY50" fmla="*/ 508000 h 589048"/>
                    <a:gd name="connsiteX51" fmla="*/ 1722966 w 1756833"/>
                    <a:gd name="connsiteY51" fmla="*/ 516467 h 589048"/>
                    <a:gd name="connsiteX52" fmla="*/ 1756833 w 1756833"/>
                    <a:gd name="connsiteY52" fmla="*/ 571500 h 589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756833" h="589048">
                      <a:moveTo>
                        <a:pt x="0" y="46567"/>
                      </a:moveTo>
                      <a:cubicBezTo>
                        <a:pt x="73375" y="50883"/>
                        <a:pt x="95996" y="50800"/>
                        <a:pt x="67733" y="50800"/>
                      </a:cubicBezTo>
                      <a:lnTo>
                        <a:pt x="88900" y="0"/>
                      </a:lnTo>
                      <a:lnTo>
                        <a:pt x="135466" y="8467"/>
                      </a:lnTo>
                      <a:lnTo>
                        <a:pt x="169333" y="25400"/>
                      </a:lnTo>
                      <a:lnTo>
                        <a:pt x="173566" y="59267"/>
                      </a:lnTo>
                      <a:lnTo>
                        <a:pt x="211666" y="80434"/>
                      </a:lnTo>
                      <a:lnTo>
                        <a:pt x="279400" y="80434"/>
                      </a:lnTo>
                      <a:lnTo>
                        <a:pt x="317500" y="93134"/>
                      </a:lnTo>
                      <a:lnTo>
                        <a:pt x="364066" y="105834"/>
                      </a:lnTo>
                      <a:lnTo>
                        <a:pt x="410633" y="135467"/>
                      </a:lnTo>
                      <a:cubicBezTo>
                        <a:pt x="450110" y="126694"/>
                        <a:pt x="435723" y="127000"/>
                        <a:pt x="452966" y="127000"/>
                      </a:cubicBezTo>
                      <a:lnTo>
                        <a:pt x="508000" y="127000"/>
                      </a:lnTo>
                      <a:lnTo>
                        <a:pt x="508000" y="127000"/>
                      </a:lnTo>
                      <a:lnTo>
                        <a:pt x="537633" y="105834"/>
                      </a:lnTo>
                      <a:lnTo>
                        <a:pt x="592666" y="148167"/>
                      </a:lnTo>
                      <a:lnTo>
                        <a:pt x="499533" y="203200"/>
                      </a:lnTo>
                      <a:lnTo>
                        <a:pt x="529166" y="228600"/>
                      </a:lnTo>
                      <a:lnTo>
                        <a:pt x="558800" y="228600"/>
                      </a:lnTo>
                      <a:lnTo>
                        <a:pt x="685800" y="317500"/>
                      </a:lnTo>
                      <a:lnTo>
                        <a:pt x="736600" y="292100"/>
                      </a:lnTo>
                      <a:lnTo>
                        <a:pt x="795866" y="266700"/>
                      </a:lnTo>
                      <a:lnTo>
                        <a:pt x="770466" y="224367"/>
                      </a:lnTo>
                      <a:lnTo>
                        <a:pt x="745066" y="207434"/>
                      </a:lnTo>
                      <a:lnTo>
                        <a:pt x="791633" y="203200"/>
                      </a:lnTo>
                      <a:lnTo>
                        <a:pt x="884766" y="232834"/>
                      </a:lnTo>
                      <a:lnTo>
                        <a:pt x="927100" y="245534"/>
                      </a:lnTo>
                      <a:lnTo>
                        <a:pt x="944033" y="266700"/>
                      </a:lnTo>
                      <a:lnTo>
                        <a:pt x="944033" y="266700"/>
                      </a:lnTo>
                      <a:lnTo>
                        <a:pt x="1058333" y="258234"/>
                      </a:lnTo>
                      <a:lnTo>
                        <a:pt x="1079500" y="287867"/>
                      </a:lnTo>
                      <a:lnTo>
                        <a:pt x="1024466" y="300567"/>
                      </a:lnTo>
                      <a:lnTo>
                        <a:pt x="1041400" y="334434"/>
                      </a:lnTo>
                      <a:lnTo>
                        <a:pt x="1066800" y="325967"/>
                      </a:lnTo>
                      <a:lnTo>
                        <a:pt x="1096433" y="359834"/>
                      </a:lnTo>
                      <a:lnTo>
                        <a:pt x="1121833" y="372534"/>
                      </a:lnTo>
                      <a:lnTo>
                        <a:pt x="1181100" y="334434"/>
                      </a:lnTo>
                      <a:lnTo>
                        <a:pt x="1210733" y="359834"/>
                      </a:lnTo>
                      <a:lnTo>
                        <a:pt x="1253066" y="364067"/>
                      </a:lnTo>
                      <a:lnTo>
                        <a:pt x="1274233" y="385234"/>
                      </a:lnTo>
                      <a:lnTo>
                        <a:pt x="1316566" y="389467"/>
                      </a:lnTo>
                      <a:lnTo>
                        <a:pt x="1367366" y="402167"/>
                      </a:lnTo>
                      <a:lnTo>
                        <a:pt x="1375833" y="427567"/>
                      </a:lnTo>
                      <a:lnTo>
                        <a:pt x="1384300" y="469900"/>
                      </a:lnTo>
                      <a:lnTo>
                        <a:pt x="1456266" y="478367"/>
                      </a:lnTo>
                      <a:lnTo>
                        <a:pt x="1473200" y="533400"/>
                      </a:lnTo>
                      <a:lnTo>
                        <a:pt x="1515533" y="546100"/>
                      </a:lnTo>
                      <a:lnTo>
                        <a:pt x="1524000" y="588434"/>
                      </a:lnTo>
                      <a:cubicBezTo>
                        <a:pt x="1580978" y="575285"/>
                        <a:pt x="1592344" y="589048"/>
                        <a:pt x="1574800" y="571500"/>
                      </a:cubicBezTo>
                      <a:lnTo>
                        <a:pt x="1629833" y="537634"/>
                      </a:lnTo>
                      <a:lnTo>
                        <a:pt x="1684866" y="508000"/>
                      </a:lnTo>
                      <a:lnTo>
                        <a:pt x="1722966" y="516467"/>
                      </a:lnTo>
                      <a:lnTo>
                        <a:pt x="1756833" y="5715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Freihandform 30"/>
                <p:cNvSpPr/>
                <p:nvPr/>
              </p:nvSpPr>
              <p:spPr>
                <a:xfrm>
                  <a:off x="6544733" y="4356100"/>
                  <a:ext cx="2129367" cy="481414"/>
                </a:xfrm>
                <a:custGeom>
                  <a:avLst/>
                  <a:gdLst>
                    <a:gd name="connsiteX0" fmla="*/ 2129367 w 2129367"/>
                    <a:gd name="connsiteY0" fmla="*/ 283633 h 481414"/>
                    <a:gd name="connsiteX1" fmla="*/ 2087034 w 2129367"/>
                    <a:gd name="connsiteY1" fmla="*/ 292100 h 481414"/>
                    <a:gd name="connsiteX2" fmla="*/ 2087034 w 2129367"/>
                    <a:gd name="connsiteY2" fmla="*/ 292100 h 481414"/>
                    <a:gd name="connsiteX3" fmla="*/ 2065867 w 2129367"/>
                    <a:gd name="connsiteY3" fmla="*/ 334433 h 481414"/>
                    <a:gd name="connsiteX4" fmla="*/ 2010834 w 2129367"/>
                    <a:gd name="connsiteY4" fmla="*/ 342900 h 481414"/>
                    <a:gd name="connsiteX5" fmla="*/ 1951567 w 2129367"/>
                    <a:gd name="connsiteY5" fmla="*/ 351367 h 481414"/>
                    <a:gd name="connsiteX6" fmla="*/ 1892300 w 2129367"/>
                    <a:gd name="connsiteY6" fmla="*/ 342900 h 481414"/>
                    <a:gd name="connsiteX7" fmla="*/ 1854200 w 2129367"/>
                    <a:gd name="connsiteY7" fmla="*/ 347133 h 481414"/>
                    <a:gd name="connsiteX8" fmla="*/ 1820334 w 2129367"/>
                    <a:gd name="connsiteY8" fmla="*/ 359833 h 481414"/>
                    <a:gd name="connsiteX9" fmla="*/ 1807634 w 2129367"/>
                    <a:gd name="connsiteY9" fmla="*/ 406400 h 481414"/>
                    <a:gd name="connsiteX10" fmla="*/ 1837267 w 2129367"/>
                    <a:gd name="connsiteY10" fmla="*/ 444500 h 481414"/>
                    <a:gd name="connsiteX11" fmla="*/ 1794934 w 2129367"/>
                    <a:gd name="connsiteY11" fmla="*/ 444500 h 481414"/>
                    <a:gd name="connsiteX12" fmla="*/ 1739900 w 2129367"/>
                    <a:gd name="connsiteY12" fmla="*/ 452967 h 481414"/>
                    <a:gd name="connsiteX13" fmla="*/ 1693334 w 2129367"/>
                    <a:gd name="connsiteY13" fmla="*/ 457200 h 481414"/>
                    <a:gd name="connsiteX14" fmla="*/ 1617134 w 2129367"/>
                    <a:gd name="connsiteY14" fmla="*/ 465667 h 481414"/>
                    <a:gd name="connsiteX15" fmla="*/ 1528234 w 2129367"/>
                    <a:gd name="connsiteY15" fmla="*/ 457200 h 481414"/>
                    <a:gd name="connsiteX16" fmla="*/ 1464734 w 2129367"/>
                    <a:gd name="connsiteY16" fmla="*/ 457200 h 481414"/>
                    <a:gd name="connsiteX17" fmla="*/ 1375834 w 2129367"/>
                    <a:gd name="connsiteY17" fmla="*/ 440267 h 481414"/>
                    <a:gd name="connsiteX18" fmla="*/ 1341967 w 2129367"/>
                    <a:gd name="connsiteY18" fmla="*/ 414867 h 481414"/>
                    <a:gd name="connsiteX19" fmla="*/ 1295400 w 2129367"/>
                    <a:gd name="connsiteY19" fmla="*/ 381000 h 481414"/>
                    <a:gd name="connsiteX20" fmla="*/ 1248834 w 2129367"/>
                    <a:gd name="connsiteY20" fmla="*/ 359833 h 481414"/>
                    <a:gd name="connsiteX21" fmla="*/ 1198034 w 2129367"/>
                    <a:gd name="connsiteY21" fmla="*/ 364067 h 481414"/>
                    <a:gd name="connsiteX22" fmla="*/ 1193800 w 2129367"/>
                    <a:gd name="connsiteY22" fmla="*/ 321733 h 481414"/>
                    <a:gd name="connsiteX23" fmla="*/ 1155700 w 2129367"/>
                    <a:gd name="connsiteY23" fmla="*/ 296333 h 481414"/>
                    <a:gd name="connsiteX24" fmla="*/ 1130300 w 2129367"/>
                    <a:gd name="connsiteY24" fmla="*/ 254000 h 481414"/>
                    <a:gd name="connsiteX25" fmla="*/ 1104900 w 2129367"/>
                    <a:gd name="connsiteY25" fmla="*/ 224367 h 481414"/>
                    <a:gd name="connsiteX26" fmla="*/ 1147234 w 2129367"/>
                    <a:gd name="connsiteY26" fmla="*/ 186267 h 481414"/>
                    <a:gd name="connsiteX27" fmla="*/ 1138767 w 2129367"/>
                    <a:gd name="connsiteY27" fmla="*/ 143933 h 481414"/>
                    <a:gd name="connsiteX28" fmla="*/ 1126067 w 2129367"/>
                    <a:gd name="connsiteY28" fmla="*/ 105833 h 481414"/>
                    <a:gd name="connsiteX29" fmla="*/ 1087967 w 2129367"/>
                    <a:gd name="connsiteY29" fmla="*/ 110067 h 481414"/>
                    <a:gd name="connsiteX30" fmla="*/ 1049867 w 2129367"/>
                    <a:gd name="connsiteY30" fmla="*/ 93133 h 481414"/>
                    <a:gd name="connsiteX31" fmla="*/ 994834 w 2129367"/>
                    <a:gd name="connsiteY31" fmla="*/ 76200 h 481414"/>
                    <a:gd name="connsiteX32" fmla="*/ 969434 w 2129367"/>
                    <a:gd name="connsiteY32" fmla="*/ 76200 h 481414"/>
                    <a:gd name="connsiteX33" fmla="*/ 935567 w 2129367"/>
                    <a:gd name="connsiteY33" fmla="*/ 105833 h 481414"/>
                    <a:gd name="connsiteX34" fmla="*/ 808567 w 2129367"/>
                    <a:gd name="connsiteY34" fmla="*/ 93133 h 481414"/>
                    <a:gd name="connsiteX35" fmla="*/ 762000 w 2129367"/>
                    <a:gd name="connsiteY35" fmla="*/ 63500 h 481414"/>
                    <a:gd name="connsiteX36" fmla="*/ 723900 w 2129367"/>
                    <a:gd name="connsiteY36" fmla="*/ 42333 h 481414"/>
                    <a:gd name="connsiteX37" fmla="*/ 690034 w 2129367"/>
                    <a:gd name="connsiteY37" fmla="*/ 55033 h 481414"/>
                    <a:gd name="connsiteX38" fmla="*/ 651934 w 2129367"/>
                    <a:gd name="connsiteY38" fmla="*/ 33867 h 481414"/>
                    <a:gd name="connsiteX39" fmla="*/ 613834 w 2129367"/>
                    <a:gd name="connsiteY39" fmla="*/ 25400 h 481414"/>
                    <a:gd name="connsiteX40" fmla="*/ 579967 w 2129367"/>
                    <a:gd name="connsiteY40" fmla="*/ 21167 h 481414"/>
                    <a:gd name="connsiteX41" fmla="*/ 550334 w 2129367"/>
                    <a:gd name="connsiteY41" fmla="*/ 4233 h 481414"/>
                    <a:gd name="connsiteX42" fmla="*/ 512234 w 2129367"/>
                    <a:gd name="connsiteY42" fmla="*/ 21167 h 481414"/>
                    <a:gd name="connsiteX43" fmla="*/ 474134 w 2129367"/>
                    <a:gd name="connsiteY43" fmla="*/ 0 h 481414"/>
                    <a:gd name="connsiteX44" fmla="*/ 427567 w 2129367"/>
                    <a:gd name="connsiteY44" fmla="*/ 8467 h 481414"/>
                    <a:gd name="connsiteX45" fmla="*/ 436034 w 2129367"/>
                    <a:gd name="connsiteY45" fmla="*/ 42333 h 481414"/>
                    <a:gd name="connsiteX46" fmla="*/ 419100 w 2129367"/>
                    <a:gd name="connsiteY46" fmla="*/ 71967 h 481414"/>
                    <a:gd name="connsiteX47" fmla="*/ 414867 w 2129367"/>
                    <a:gd name="connsiteY47" fmla="*/ 101600 h 481414"/>
                    <a:gd name="connsiteX48" fmla="*/ 385234 w 2129367"/>
                    <a:gd name="connsiteY48" fmla="*/ 84667 h 481414"/>
                    <a:gd name="connsiteX49" fmla="*/ 355600 w 2129367"/>
                    <a:gd name="connsiteY49" fmla="*/ 97367 h 481414"/>
                    <a:gd name="connsiteX50" fmla="*/ 325967 w 2129367"/>
                    <a:gd name="connsiteY50" fmla="*/ 127000 h 481414"/>
                    <a:gd name="connsiteX51" fmla="*/ 325967 w 2129367"/>
                    <a:gd name="connsiteY51" fmla="*/ 152400 h 481414"/>
                    <a:gd name="connsiteX52" fmla="*/ 275167 w 2129367"/>
                    <a:gd name="connsiteY52" fmla="*/ 148167 h 481414"/>
                    <a:gd name="connsiteX53" fmla="*/ 241300 w 2129367"/>
                    <a:gd name="connsiteY53" fmla="*/ 143933 h 481414"/>
                    <a:gd name="connsiteX54" fmla="*/ 241300 w 2129367"/>
                    <a:gd name="connsiteY54" fmla="*/ 143933 h 481414"/>
                    <a:gd name="connsiteX55" fmla="*/ 186267 w 2129367"/>
                    <a:gd name="connsiteY55" fmla="*/ 169333 h 481414"/>
                    <a:gd name="connsiteX56" fmla="*/ 160867 w 2129367"/>
                    <a:gd name="connsiteY56" fmla="*/ 156633 h 481414"/>
                    <a:gd name="connsiteX57" fmla="*/ 114300 w 2129367"/>
                    <a:gd name="connsiteY57" fmla="*/ 156633 h 481414"/>
                    <a:gd name="connsiteX58" fmla="*/ 114300 w 2129367"/>
                    <a:gd name="connsiteY58" fmla="*/ 156633 h 481414"/>
                    <a:gd name="connsiteX59" fmla="*/ 71967 w 2129367"/>
                    <a:gd name="connsiteY59" fmla="*/ 139700 h 481414"/>
                    <a:gd name="connsiteX60" fmla="*/ 93134 w 2129367"/>
                    <a:gd name="connsiteY60" fmla="*/ 127000 h 481414"/>
                    <a:gd name="connsiteX61" fmla="*/ 0 w 2129367"/>
                    <a:gd name="connsiteY61" fmla="*/ 88900 h 48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129367" h="481414">
                      <a:moveTo>
                        <a:pt x="2129367" y="283633"/>
                      </a:moveTo>
                      <a:lnTo>
                        <a:pt x="2087034" y="292100"/>
                      </a:lnTo>
                      <a:lnTo>
                        <a:pt x="2087034" y="292100"/>
                      </a:lnTo>
                      <a:cubicBezTo>
                        <a:pt x="2069576" y="335743"/>
                        <a:pt x="2085298" y="334433"/>
                        <a:pt x="2065867" y="334433"/>
                      </a:cubicBezTo>
                      <a:lnTo>
                        <a:pt x="2010834" y="342900"/>
                      </a:lnTo>
                      <a:lnTo>
                        <a:pt x="1951567" y="351367"/>
                      </a:lnTo>
                      <a:cubicBezTo>
                        <a:pt x="1897983" y="342436"/>
                        <a:pt x="1917934" y="342900"/>
                        <a:pt x="1892300" y="342900"/>
                      </a:cubicBezTo>
                      <a:lnTo>
                        <a:pt x="1854200" y="347133"/>
                      </a:lnTo>
                      <a:lnTo>
                        <a:pt x="1820334" y="359833"/>
                      </a:lnTo>
                      <a:lnTo>
                        <a:pt x="1807634" y="406400"/>
                      </a:lnTo>
                      <a:cubicBezTo>
                        <a:pt x="1842437" y="445555"/>
                        <a:pt x="1858492" y="444500"/>
                        <a:pt x="1837267" y="444500"/>
                      </a:cubicBezTo>
                      <a:lnTo>
                        <a:pt x="1794934" y="444500"/>
                      </a:lnTo>
                      <a:cubicBezTo>
                        <a:pt x="1738525" y="457517"/>
                        <a:pt x="1739900" y="476027"/>
                        <a:pt x="1739900" y="452967"/>
                      </a:cubicBezTo>
                      <a:cubicBezTo>
                        <a:pt x="1691946" y="461685"/>
                        <a:pt x="1693334" y="477209"/>
                        <a:pt x="1693334" y="457200"/>
                      </a:cubicBezTo>
                      <a:lnTo>
                        <a:pt x="1617134" y="465667"/>
                      </a:lnTo>
                      <a:cubicBezTo>
                        <a:pt x="1530474" y="461333"/>
                        <a:pt x="1552448" y="481414"/>
                        <a:pt x="1528234" y="457200"/>
                      </a:cubicBezTo>
                      <a:lnTo>
                        <a:pt x="1464734" y="457200"/>
                      </a:lnTo>
                      <a:lnTo>
                        <a:pt x="1375834" y="440267"/>
                      </a:lnTo>
                      <a:cubicBezTo>
                        <a:pt x="1345129" y="413949"/>
                        <a:pt x="1359210" y="414867"/>
                        <a:pt x="1341967" y="414867"/>
                      </a:cubicBezTo>
                      <a:lnTo>
                        <a:pt x="1295400" y="381000"/>
                      </a:lnTo>
                      <a:cubicBezTo>
                        <a:pt x="1247508" y="363585"/>
                        <a:pt x="1248834" y="380583"/>
                        <a:pt x="1248834" y="359833"/>
                      </a:cubicBezTo>
                      <a:lnTo>
                        <a:pt x="1198034" y="364067"/>
                      </a:lnTo>
                      <a:lnTo>
                        <a:pt x="1193800" y="321733"/>
                      </a:lnTo>
                      <a:lnTo>
                        <a:pt x="1155700" y="296333"/>
                      </a:lnTo>
                      <a:lnTo>
                        <a:pt x="1130300" y="254000"/>
                      </a:lnTo>
                      <a:lnTo>
                        <a:pt x="1104900" y="224367"/>
                      </a:lnTo>
                      <a:lnTo>
                        <a:pt x="1147234" y="186267"/>
                      </a:lnTo>
                      <a:lnTo>
                        <a:pt x="1138767" y="143933"/>
                      </a:lnTo>
                      <a:lnTo>
                        <a:pt x="1126067" y="105833"/>
                      </a:lnTo>
                      <a:lnTo>
                        <a:pt x="1087967" y="110067"/>
                      </a:lnTo>
                      <a:lnTo>
                        <a:pt x="1049867" y="93133"/>
                      </a:lnTo>
                      <a:lnTo>
                        <a:pt x="994834" y="76200"/>
                      </a:lnTo>
                      <a:lnTo>
                        <a:pt x="969434" y="76200"/>
                      </a:lnTo>
                      <a:lnTo>
                        <a:pt x="935567" y="105833"/>
                      </a:lnTo>
                      <a:lnTo>
                        <a:pt x="808567" y="93133"/>
                      </a:lnTo>
                      <a:lnTo>
                        <a:pt x="762000" y="63500"/>
                      </a:lnTo>
                      <a:cubicBezTo>
                        <a:pt x="726937" y="41585"/>
                        <a:pt x="741446" y="42333"/>
                        <a:pt x="723900" y="42333"/>
                      </a:cubicBezTo>
                      <a:lnTo>
                        <a:pt x="690034" y="55033"/>
                      </a:lnTo>
                      <a:lnTo>
                        <a:pt x="651934" y="33867"/>
                      </a:lnTo>
                      <a:cubicBezTo>
                        <a:pt x="612432" y="29477"/>
                        <a:pt x="613834" y="42411"/>
                        <a:pt x="613834" y="25400"/>
                      </a:cubicBezTo>
                      <a:lnTo>
                        <a:pt x="579967" y="21167"/>
                      </a:lnTo>
                      <a:cubicBezTo>
                        <a:pt x="553393" y="3450"/>
                        <a:pt x="564743" y="4233"/>
                        <a:pt x="550334" y="4233"/>
                      </a:cubicBezTo>
                      <a:cubicBezTo>
                        <a:pt x="515205" y="21798"/>
                        <a:pt x="529089" y="21167"/>
                        <a:pt x="512234" y="21167"/>
                      </a:cubicBezTo>
                      <a:lnTo>
                        <a:pt x="474134" y="0"/>
                      </a:lnTo>
                      <a:lnTo>
                        <a:pt x="427567" y="8467"/>
                      </a:lnTo>
                      <a:lnTo>
                        <a:pt x="436034" y="42333"/>
                      </a:lnTo>
                      <a:cubicBezTo>
                        <a:pt x="422633" y="78069"/>
                        <a:pt x="431860" y="84724"/>
                        <a:pt x="419100" y="71967"/>
                      </a:cubicBezTo>
                      <a:lnTo>
                        <a:pt x="414867" y="101600"/>
                      </a:lnTo>
                      <a:cubicBezTo>
                        <a:pt x="384086" y="79613"/>
                        <a:pt x="385234" y="68294"/>
                        <a:pt x="385234" y="84667"/>
                      </a:cubicBezTo>
                      <a:cubicBezTo>
                        <a:pt x="358572" y="97998"/>
                        <a:pt x="369300" y="97367"/>
                        <a:pt x="355600" y="97367"/>
                      </a:cubicBezTo>
                      <a:cubicBezTo>
                        <a:pt x="329282" y="128071"/>
                        <a:pt x="343210" y="127000"/>
                        <a:pt x="325967" y="127000"/>
                      </a:cubicBezTo>
                      <a:lnTo>
                        <a:pt x="325967" y="152400"/>
                      </a:lnTo>
                      <a:lnTo>
                        <a:pt x="275167" y="148167"/>
                      </a:lnTo>
                      <a:lnTo>
                        <a:pt x="241300" y="143933"/>
                      </a:lnTo>
                      <a:lnTo>
                        <a:pt x="241300" y="143933"/>
                      </a:lnTo>
                      <a:cubicBezTo>
                        <a:pt x="183863" y="179279"/>
                        <a:pt x="186267" y="199340"/>
                        <a:pt x="186267" y="169333"/>
                      </a:cubicBezTo>
                      <a:lnTo>
                        <a:pt x="160867" y="156633"/>
                      </a:lnTo>
                      <a:lnTo>
                        <a:pt x="114300" y="156633"/>
                      </a:lnTo>
                      <a:lnTo>
                        <a:pt x="114300" y="156633"/>
                      </a:lnTo>
                      <a:lnTo>
                        <a:pt x="71967" y="139700"/>
                      </a:lnTo>
                      <a:cubicBezTo>
                        <a:pt x="98629" y="126369"/>
                        <a:pt x="106833" y="127000"/>
                        <a:pt x="93134" y="127000"/>
                      </a:cubicBezTo>
                      <a:lnTo>
                        <a:pt x="0" y="889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Freihandform 31"/>
                <p:cNvSpPr/>
                <p:nvPr/>
              </p:nvSpPr>
              <p:spPr>
                <a:xfrm>
                  <a:off x="8363376" y="5393267"/>
                  <a:ext cx="319191" cy="334433"/>
                </a:xfrm>
                <a:custGeom>
                  <a:avLst/>
                  <a:gdLst>
                    <a:gd name="connsiteX0" fmla="*/ 319191 w 319191"/>
                    <a:gd name="connsiteY0" fmla="*/ 0 h 334433"/>
                    <a:gd name="connsiteX1" fmla="*/ 276857 w 319191"/>
                    <a:gd name="connsiteY1" fmla="*/ 4233 h 334433"/>
                    <a:gd name="connsiteX2" fmla="*/ 226057 w 319191"/>
                    <a:gd name="connsiteY2" fmla="*/ 55033 h 334433"/>
                    <a:gd name="connsiteX3" fmla="*/ 183724 w 319191"/>
                    <a:gd name="connsiteY3" fmla="*/ 55033 h 334433"/>
                    <a:gd name="connsiteX4" fmla="*/ 154091 w 319191"/>
                    <a:gd name="connsiteY4" fmla="*/ 76200 h 334433"/>
                    <a:gd name="connsiteX5" fmla="*/ 128691 w 319191"/>
                    <a:gd name="connsiteY5" fmla="*/ 59266 h 334433"/>
                    <a:gd name="connsiteX6" fmla="*/ 94824 w 319191"/>
                    <a:gd name="connsiteY6" fmla="*/ 84666 h 334433"/>
                    <a:gd name="connsiteX7" fmla="*/ 39791 w 319191"/>
                    <a:gd name="connsiteY7" fmla="*/ 93133 h 334433"/>
                    <a:gd name="connsiteX8" fmla="*/ 5924 w 319191"/>
                    <a:gd name="connsiteY8" fmla="*/ 97366 h 334433"/>
                    <a:gd name="connsiteX9" fmla="*/ 18624 w 319191"/>
                    <a:gd name="connsiteY9" fmla="*/ 139700 h 334433"/>
                    <a:gd name="connsiteX10" fmla="*/ 60957 w 319191"/>
                    <a:gd name="connsiteY10" fmla="*/ 169333 h 334433"/>
                    <a:gd name="connsiteX11" fmla="*/ 56724 w 319191"/>
                    <a:gd name="connsiteY11" fmla="*/ 207433 h 334433"/>
                    <a:gd name="connsiteX12" fmla="*/ 60957 w 319191"/>
                    <a:gd name="connsiteY12" fmla="*/ 241300 h 334433"/>
                    <a:gd name="connsiteX13" fmla="*/ 115991 w 319191"/>
                    <a:gd name="connsiteY13" fmla="*/ 232833 h 334433"/>
                    <a:gd name="connsiteX14" fmla="*/ 94824 w 319191"/>
                    <a:gd name="connsiteY14" fmla="*/ 254000 h 334433"/>
                    <a:gd name="connsiteX15" fmla="*/ 73657 w 319191"/>
                    <a:gd name="connsiteY15" fmla="*/ 270933 h 334433"/>
                    <a:gd name="connsiteX16" fmla="*/ 90591 w 319191"/>
                    <a:gd name="connsiteY16" fmla="*/ 292100 h 334433"/>
                    <a:gd name="connsiteX17" fmla="*/ 132924 w 319191"/>
                    <a:gd name="connsiteY17" fmla="*/ 334433 h 334433"/>
                    <a:gd name="connsiteX18" fmla="*/ 171024 w 319191"/>
                    <a:gd name="connsiteY18" fmla="*/ 334433 h 33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9191" h="334433">
                      <a:moveTo>
                        <a:pt x="319191" y="0"/>
                      </a:moveTo>
                      <a:cubicBezTo>
                        <a:pt x="282523" y="4583"/>
                        <a:pt x="296701" y="4233"/>
                        <a:pt x="276857" y="4233"/>
                      </a:cubicBezTo>
                      <a:lnTo>
                        <a:pt x="226057" y="55033"/>
                      </a:lnTo>
                      <a:lnTo>
                        <a:pt x="183724" y="55033"/>
                      </a:lnTo>
                      <a:cubicBezTo>
                        <a:pt x="157240" y="77103"/>
                        <a:pt x="169345" y="76200"/>
                        <a:pt x="154091" y="76200"/>
                      </a:cubicBezTo>
                      <a:cubicBezTo>
                        <a:pt x="131822" y="58385"/>
                        <a:pt x="141960" y="59266"/>
                        <a:pt x="128691" y="59266"/>
                      </a:cubicBezTo>
                      <a:lnTo>
                        <a:pt x="94824" y="84666"/>
                      </a:lnTo>
                      <a:cubicBezTo>
                        <a:pt x="38416" y="97683"/>
                        <a:pt x="39791" y="116192"/>
                        <a:pt x="39791" y="93133"/>
                      </a:cubicBezTo>
                      <a:lnTo>
                        <a:pt x="5924" y="97366"/>
                      </a:lnTo>
                      <a:cubicBezTo>
                        <a:pt x="14668" y="141084"/>
                        <a:pt x="0" y="139700"/>
                        <a:pt x="18624" y="139700"/>
                      </a:cubicBezTo>
                      <a:lnTo>
                        <a:pt x="60957" y="169333"/>
                      </a:lnTo>
                      <a:lnTo>
                        <a:pt x="56724" y="207433"/>
                      </a:lnTo>
                      <a:cubicBezTo>
                        <a:pt x="52045" y="240190"/>
                        <a:pt x="43567" y="232603"/>
                        <a:pt x="60957" y="241300"/>
                      </a:cubicBezTo>
                      <a:lnTo>
                        <a:pt x="115991" y="232833"/>
                      </a:lnTo>
                      <a:lnTo>
                        <a:pt x="94824" y="254000"/>
                      </a:lnTo>
                      <a:lnTo>
                        <a:pt x="73657" y="270933"/>
                      </a:lnTo>
                      <a:lnTo>
                        <a:pt x="90591" y="292100"/>
                      </a:lnTo>
                      <a:lnTo>
                        <a:pt x="132924" y="334433"/>
                      </a:lnTo>
                      <a:lnTo>
                        <a:pt x="171024" y="334433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Freihandform 32"/>
                <p:cNvSpPr/>
                <p:nvPr/>
              </p:nvSpPr>
              <p:spPr>
                <a:xfrm>
                  <a:off x="7382933" y="4720167"/>
                  <a:ext cx="990600" cy="825752"/>
                </a:xfrm>
                <a:custGeom>
                  <a:avLst/>
                  <a:gdLst>
                    <a:gd name="connsiteX0" fmla="*/ 990600 w 990600"/>
                    <a:gd name="connsiteY0" fmla="*/ 770466 h 825752"/>
                    <a:gd name="connsiteX1" fmla="*/ 952500 w 990600"/>
                    <a:gd name="connsiteY1" fmla="*/ 774700 h 825752"/>
                    <a:gd name="connsiteX2" fmla="*/ 922867 w 990600"/>
                    <a:gd name="connsiteY2" fmla="*/ 770466 h 825752"/>
                    <a:gd name="connsiteX3" fmla="*/ 872067 w 990600"/>
                    <a:gd name="connsiteY3" fmla="*/ 817033 h 825752"/>
                    <a:gd name="connsiteX4" fmla="*/ 821267 w 990600"/>
                    <a:gd name="connsiteY4" fmla="*/ 825500 h 825752"/>
                    <a:gd name="connsiteX5" fmla="*/ 757767 w 990600"/>
                    <a:gd name="connsiteY5" fmla="*/ 817033 h 825752"/>
                    <a:gd name="connsiteX6" fmla="*/ 719667 w 990600"/>
                    <a:gd name="connsiteY6" fmla="*/ 817033 h 825752"/>
                    <a:gd name="connsiteX7" fmla="*/ 673100 w 990600"/>
                    <a:gd name="connsiteY7" fmla="*/ 817033 h 825752"/>
                    <a:gd name="connsiteX8" fmla="*/ 622300 w 990600"/>
                    <a:gd name="connsiteY8" fmla="*/ 817033 h 825752"/>
                    <a:gd name="connsiteX9" fmla="*/ 571500 w 990600"/>
                    <a:gd name="connsiteY9" fmla="*/ 778933 h 825752"/>
                    <a:gd name="connsiteX10" fmla="*/ 529167 w 990600"/>
                    <a:gd name="connsiteY10" fmla="*/ 753533 h 825752"/>
                    <a:gd name="connsiteX11" fmla="*/ 486834 w 990600"/>
                    <a:gd name="connsiteY11" fmla="*/ 749300 h 825752"/>
                    <a:gd name="connsiteX12" fmla="*/ 486834 w 990600"/>
                    <a:gd name="connsiteY12" fmla="*/ 749300 h 825752"/>
                    <a:gd name="connsiteX13" fmla="*/ 436034 w 990600"/>
                    <a:gd name="connsiteY13" fmla="*/ 749300 h 825752"/>
                    <a:gd name="connsiteX14" fmla="*/ 406400 w 990600"/>
                    <a:gd name="connsiteY14" fmla="*/ 711200 h 825752"/>
                    <a:gd name="connsiteX15" fmla="*/ 385234 w 990600"/>
                    <a:gd name="connsiteY15" fmla="*/ 681566 h 825752"/>
                    <a:gd name="connsiteX16" fmla="*/ 279400 w 990600"/>
                    <a:gd name="connsiteY16" fmla="*/ 639233 h 825752"/>
                    <a:gd name="connsiteX17" fmla="*/ 275167 w 990600"/>
                    <a:gd name="connsiteY17" fmla="*/ 613833 h 825752"/>
                    <a:gd name="connsiteX18" fmla="*/ 245534 w 990600"/>
                    <a:gd name="connsiteY18" fmla="*/ 592666 h 825752"/>
                    <a:gd name="connsiteX19" fmla="*/ 194734 w 990600"/>
                    <a:gd name="connsiteY19" fmla="*/ 571500 h 825752"/>
                    <a:gd name="connsiteX20" fmla="*/ 160867 w 990600"/>
                    <a:gd name="connsiteY20" fmla="*/ 563033 h 825752"/>
                    <a:gd name="connsiteX21" fmla="*/ 135467 w 990600"/>
                    <a:gd name="connsiteY21" fmla="*/ 524933 h 825752"/>
                    <a:gd name="connsiteX22" fmla="*/ 105834 w 990600"/>
                    <a:gd name="connsiteY22" fmla="*/ 486833 h 825752"/>
                    <a:gd name="connsiteX23" fmla="*/ 71967 w 990600"/>
                    <a:gd name="connsiteY23" fmla="*/ 461433 h 825752"/>
                    <a:gd name="connsiteX24" fmla="*/ 80434 w 990600"/>
                    <a:gd name="connsiteY24" fmla="*/ 436033 h 825752"/>
                    <a:gd name="connsiteX25" fmla="*/ 25400 w 990600"/>
                    <a:gd name="connsiteY25" fmla="*/ 427566 h 825752"/>
                    <a:gd name="connsiteX26" fmla="*/ 0 w 990600"/>
                    <a:gd name="connsiteY26" fmla="*/ 423333 h 825752"/>
                    <a:gd name="connsiteX27" fmla="*/ 59267 w 990600"/>
                    <a:gd name="connsiteY27" fmla="*/ 393700 h 825752"/>
                    <a:gd name="connsiteX28" fmla="*/ 84667 w 990600"/>
                    <a:gd name="connsiteY28" fmla="*/ 364066 h 825752"/>
                    <a:gd name="connsiteX29" fmla="*/ 118534 w 990600"/>
                    <a:gd name="connsiteY29" fmla="*/ 376766 h 825752"/>
                    <a:gd name="connsiteX30" fmla="*/ 139700 w 990600"/>
                    <a:gd name="connsiteY30" fmla="*/ 372533 h 825752"/>
                    <a:gd name="connsiteX31" fmla="*/ 148167 w 990600"/>
                    <a:gd name="connsiteY31" fmla="*/ 372533 h 825752"/>
                    <a:gd name="connsiteX32" fmla="*/ 148167 w 990600"/>
                    <a:gd name="connsiteY32" fmla="*/ 372533 h 825752"/>
                    <a:gd name="connsiteX33" fmla="*/ 148167 w 990600"/>
                    <a:gd name="connsiteY33" fmla="*/ 372533 h 825752"/>
                    <a:gd name="connsiteX34" fmla="*/ 152400 w 990600"/>
                    <a:gd name="connsiteY34" fmla="*/ 342900 h 825752"/>
                    <a:gd name="connsiteX35" fmla="*/ 152400 w 990600"/>
                    <a:gd name="connsiteY35" fmla="*/ 317500 h 825752"/>
                    <a:gd name="connsiteX36" fmla="*/ 135467 w 990600"/>
                    <a:gd name="connsiteY36" fmla="*/ 287866 h 825752"/>
                    <a:gd name="connsiteX37" fmla="*/ 131234 w 990600"/>
                    <a:gd name="connsiteY37" fmla="*/ 258233 h 825752"/>
                    <a:gd name="connsiteX38" fmla="*/ 122767 w 990600"/>
                    <a:gd name="connsiteY38" fmla="*/ 232833 h 825752"/>
                    <a:gd name="connsiteX39" fmla="*/ 182034 w 990600"/>
                    <a:gd name="connsiteY39" fmla="*/ 215900 h 825752"/>
                    <a:gd name="connsiteX40" fmla="*/ 211667 w 990600"/>
                    <a:gd name="connsiteY40" fmla="*/ 211666 h 825752"/>
                    <a:gd name="connsiteX41" fmla="*/ 215900 w 990600"/>
                    <a:gd name="connsiteY41" fmla="*/ 186266 h 825752"/>
                    <a:gd name="connsiteX42" fmla="*/ 198967 w 990600"/>
                    <a:gd name="connsiteY42" fmla="*/ 143933 h 825752"/>
                    <a:gd name="connsiteX43" fmla="*/ 160867 w 990600"/>
                    <a:gd name="connsiteY43" fmla="*/ 143933 h 825752"/>
                    <a:gd name="connsiteX44" fmla="*/ 122767 w 990600"/>
                    <a:gd name="connsiteY44" fmla="*/ 135466 h 825752"/>
                    <a:gd name="connsiteX45" fmla="*/ 122767 w 990600"/>
                    <a:gd name="connsiteY45" fmla="*/ 135466 h 825752"/>
                    <a:gd name="connsiteX46" fmla="*/ 122767 w 990600"/>
                    <a:gd name="connsiteY46" fmla="*/ 135466 h 825752"/>
                    <a:gd name="connsiteX47" fmla="*/ 152400 w 990600"/>
                    <a:gd name="connsiteY47" fmla="*/ 105833 h 825752"/>
                    <a:gd name="connsiteX48" fmla="*/ 177800 w 990600"/>
                    <a:gd name="connsiteY48" fmla="*/ 93133 h 825752"/>
                    <a:gd name="connsiteX49" fmla="*/ 207434 w 990600"/>
                    <a:gd name="connsiteY49" fmla="*/ 97366 h 825752"/>
                    <a:gd name="connsiteX50" fmla="*/ 232834 w 990600"/>
                    <a:gd name="connsiteY50" fmla="*/ 110066 h 825752"/>
                    <a:gd name="connsiteX51" fmla="*/ 258234 w 990600"/>
                    <a:gd name="connsiteY51" fmla="*/ 127000 h 825752"/>
                    <a:gd name="connsiteX52" fmla="*/ 283634 w 990600"/>
                    <a:gd name="connsiteY52" fmla="*/ 114300 h 825752"/>
                    <a:gd name="connsiteX53" fmla="*/ 364067 w 990600"/>
                    <a:gd name="connsiteY53" fmla="*/ 110066 h 825752"/>
                    <a:gd name="connsiteX54" fmla="*/ 347134 w 990600"/>
                    <a:gd name="connsiteY54" fmla="*/ 59266 h 825752"/>
                    <a:gd name="connsiteX55" fmla="*/ 376767 w 990600"/>
                    <a:gd name="connsiteY55" fmla="*/ 0 h 82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990600" h="825752">
                      <a:moveTo>
                        <a:pt x="990600" y="770466"/>
                      </a:moveTo>
                      <a:cubicBezTo>
                        <a:pt x="955334" y="774875"/>
                        <a:pt x="968111" y="774700"/>
                        <a:pt x="952500" y="774700"/>
                      </a:cubicBezTo>
                      <a:cubicBezTo>
                        <a:pt x="921510" y="765845"/>
                        <a:pt x="922867" y="755960"/>
                        <a:pt x="922867" y="770466"/>
                      </a:cubicBezTo>
                      <a:lnTo>
                        <a:pt x="872067" y="817033"/>
                      </a:lnTo>
                      <a:cubicBezTo>
                        <a:pt x="824112" y="825752"/>
                        <a:pt x="841277" y="825500"/>
                        <a:pt x="821267" y="825500"/>
                      </a:cubicBezTo>
                      <a:cubicBezTo>
                        <a:pt x="760603" y="816833"/>
                        <a:pt x="781956" y="817033"/>
                        <a:pt x="757767" y="817033"/>
                      </a:cubicBezTo>
                      <a:lnTo>
                        <a:pt x="719667" y="817033"/>
                      </a:lnTo>
                      <a:lnTo>
                        <a:pt x="673100" y="817033"/>
                      </a:lnTo>
                      <a:lnTo>
                        <a:pt x="622300" y="817033"/>
                      </a:lnTo>
                      <a:cubicBezTo>
                        <a:pt x="574642" y="778039"/>
                        <a:pt x="595789" y="778933"/>
                        <a:pt x="571500" y="778933"/>
                      </a:cubicBezTo>
                      <a:lnTo>
                        <a:pt x="529167" y="753533"/>
                      </a:lnTo>
                      <a:lnTo>
                        <a:pt x="486834" y="749300"/>
                      </a:lnTo>
                      <a:lnTo>
                        <a:pt x="486834" y="749300"/>
                      </a:lnTo>
                      <a:lnTo>
                        <a:pt x="436034" y="749300"/>
                      </a:lnTo>
                      <a:cubicBezTo>
                        <a:pt x="409437" y="713836"/>
                        <a:pt x="420613" y="725410"/>
                        <a:pt x="406400" y="711200"/>
                      </a:cubicBezTo>
                      <a:lnTo>
                        <a:pt x="385234" y="681566"/>
                      </a:lnTo>
                      <a:lnTo>
                        <a:pt x="279400" y="639233"/>
                      </a:lnTo>
                      <a:lnTo>
                        <a:pt x="275167" y="613833"/>
                      </a:lnTo>
                      <a:lnTo>
                        <a:pt x="245534" y="592666"/>
                      </a:lnTo>
                      <a:lnTo>
                        <a:pt x="194734" y="571500"/>
                      </a:lnTo>
                      <a:lnTo>
                        <a:pt x="160867" y="563033"/>
                      </a:lnTo>
                      <a:lnTo>
                        <a:pt x="135467" y="524933"/>
                      </a:lnTo>
                      <a:lnTo>
                        <a:pt x="105834" y="486833"/>
                      </a:lnTo>
                      <a:lnTo>
                        <a:pt x="71967" y="461433"/>
                      </a:lnTo>
                      <a:lnTo>
                        <a:pt x="80434" y="436033"/>
                      </a:lnTo>
                      <a:lnTo>
                        <a:pt x="25400" y="427566"/>
                      </a:lnTo>
                      <a:lnTo>
                        <a:pt x="0" y="423333"/>
                      </a:lnTo>
                      <a:lnTo>
                        <a:pt x="59267" y="393700"/>
                      </a:lnTo>
                      <a:cubicBezTo>
                        <a:pt x="81254" y="362918"/>
                        <a:pt x="68295" y="364066"/>
                        <a:pt x="84667" y="364066"/>
                      </a:cubicBezTo>
                      <a:cubicBezTo>
                        <a:pt x="95956" y="368299"/>
                        <a:pt x="106618" y="374933"/>
                        <a:pt x="118534" y="376766"/>
                      </a:cubicBezTo>
                      <a:cubicBezTo>
                        <a:pt x="125645" y="377860"/>
                        <a:pt x="132577" y="373550"/>
                        <a:pt x="139700" y="372533"/>
                      </a:cubicBezTo>
                      <a:cubicBezTo>
                        <a:pt x="142494" y="372134"/>
                        <a:pt x="145345" y="372533"/>
                        <a:pt x="148167" y="372533"/>
                      </a:cubicBezTo>
                      <a:lnTo>
                        <a:pt x="148167" y="372533"/>
                      </a:lnTo>
                      <a:lnTo>
                        <a:pt x="148167" y="372533"/>
                      </a:lnTo>
                      <a:lnTo>
                        <a:pt x="152400" y="342900"/>
                      </a:lnTo>
                      <a:lnTo>
                        <a:pt x="152400" y="317500"/>
                      </a:lnTo>
                      <a:lnTo>
                        <a:pt x="135467" y="287866"/>
                      </a:lnTo>
                      <a:lnTo>
                        <a:pt x="131234" y="258233"/>
                      </a:lnTo>
                      <a:lnTo>
                        <a:pt x="122767" y="232833"/>
                      </a:lnTo>
                      <a:lnTo>
                        <a:pt x="182034" y="215900"/>
                      </a:lnTo>
                      <a:lnTo>
                        <a:pt x="211667" y="211666"/>
                      </a:lnTo>
                      <a:lnTo>
                        <a:pt x="215900" y="186266"/>
                      </a:lnTo>
                      <a:lnTo>
                        <a:pt x="198967" y="143933"/>
                      </a:lnTo>
                      <a:lnTo>
                        <a:pt x="160867" y="143933"/>
                      </a:lnTo>
                      <a:lnTo>
                        <a:pt x="122767" y="135466"/>
                      </a:lnTo>
                      <a:lnTo>
                        <a:pt x="122767" y="135466"/>
                      </a:lnTo>
                      <a:lnTo>
                        <a:pt x="122767" y="135466"/>
                      </a:lnTo>
                      <a:lnTo>
                        <a:pt x="152400" y="105833"/>
                      </a:lnTo>
                      <a:lnTo>
                        <a:pt x="177800" y="93133"/>
                      </a:lnTo>
                      <a:lnTo>
                        <a:pt x="207434" y="97366"/>
                      </a:lnTo>
                      <a:lnTo>
                        <a:pt x="232834" y="110066"/>
                      </a:lnTo>
                      <a:lnTo>
                        <a:pt x="258234" y="127000"/>
                      </a:lnTo>
                      <a:lnTo>
                        <a:pt x="283634" y="114300"/>
                      </a:lnTo>
                      <a:lnTo>
                        <a:pt x="364067" y="110066"/>
                      </a:lnTo>
                      <a:lnTo>
                        <a:pt x="347134" y="59266"/>
                      </a:lnTo>
                      <a:lnTo>
                        <a:pt x="376767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Freihandform 33"/>
                <p:cNvSpPr/>
                <p:nvPr/>
              </p:nvSpPr>
              <p:spPr>
                <a:xfrm>
                  <a:off x="6392333" y="5135033"/>
                  <a:ext cx="990600" cy="478367"/>
                </a:xfrm>
                <a:custGeom>
                  <a:avLst/>
                  <a:gdLst>
                    <a:gd name="connsiteX0" fmla="*/ 990600 w 990600"/>
                    <a:gd name="connsiteY0" fmla="*/ 0 h 478367"/>
                    <a:gd name="connsiteX1" fmla="*/ 952500 w 990600"/>
                    <a:gd name="connsiteY1" fmla="*/ 16934 h 478367"/>
                    <a:gd name="connsiteX2" fmla="*/ 952500 w 990600"/>
                    <a:gd name="connsiteY2" fmla="*/ 84667 h 478367"/>
                    <a:gd name="connsiteX3" fmla="*/ 893234 w 990600"/>
                    <a:gd name="connsiteY3" fmla="*/ 55034 h 478367"/>
                    <a:gd name="connsiteX4" fmla="*/ 791634 w 990600"/>
                    <a:gd name="connsiteY4" fmla="*/ 71967 h 478367"/>
                    <a:gd name="connsiteX5" fmla="*/ 770467 w 990600"/>
                    <a:gd name="connsiteY5" fmla="*/ 97367 h 478367"/>
                    <a:gd name="connsiteX6" fmla="*/ 728134 w 990600"/>
                    <a:gd name="connsiteY6" fmla="*/ 76200 h 478367"/>
                    <a:gd name="connsiteX7" fmla="*/ 630767 w 990600"/>
                    <a:gd name="connsiteY7" fmla="*/ 84667 h 478367"/>
                    <a:gd name="connsiteX8" fmla="*/ 575734 w 990600"/>
                    <a:gd name="connsiteY8" fmla="*/ 88900 h 478367"/>
                    <a:gd name="connsiteX9" fmla="*/ 520700 w 990600"/>
                    <a:gd name="connsiteY9" fmla="*/ 127000 h 478367"/>
                    <a:gd name="connsiteX10" fmla="*/ 448734 w 990600"/>
                    <a:gd name="connsiteY10" fmla="*/ 160867 h 478367"/>
                    <a:gd name="connsiteX11" fmla="*/ 419100 w 990600"/>
                    <a:gd name="connsiteY11" fmla="*/ 177800 h 478367"/>
                    <a:gd name="connsiteX12" fmla="*/ 381000 w 990600"/>
                    <a:gd name="connsiteY12" fmla="*/ 156634 h 478367"/>
                    <a:gd name="connsiteX13" fmla="*/ 317500 w 990600"/>
                    <a:gd name="connsiteY13" fmla="*/ 165100 h 478367"/>
                    <a:gd name="connsiteX14" fmla="*/ 262467 w 990600"/>
                    <a:gd name="connsiteY14" fmla="*/ 148167 h 478367"/>
                    <a:gd name="connsiteX15" fmla="*/ 203200 w 990600"/>
                    <a:gd name="connsiteY15" fmla="*/ 139700 h 478367"/>
                    <a:gd name="connsiteX16" fmla="*/ 110067 w 990600"/>
                    <a:gd name="connsiteY16" fmla="*/ 139700 h 478367"/>
                    <a:gd name="connsiteX17" fmla="*/ 101600 w 990600"/>
                    <a:gd name="connsiteY17" fmla="*/ 173567 h 478367"/>
                    <a:gd name="connsiteX18" fmla="*/ 55034 w 990600"/>
                    <a:gd name="connsiteY18" fmla="*/ 173567 h 478367"/>
                    <a:gd name="connsiteX19" fmla="*/ 25400 w 990600"/>
                    <a:gd name="connsiteY19" fmla="*/ 190500 h 478367"/>
                    <a:gd name="connsiteX20" fmla="*/ 0 w 990600"/>
                    <a:gd name="connsiteY20" fmla="*/ 211667 h 478367"/>
                    <a:gd name="connsiteX21" fmla="*/ 25400 w 990600"/>
                    <a:gd name="connsiteY21" fmla="*/ 249767 h 478367"/>
                    <a:gd name="connsiteX22" fmla="*/ 93134 w 990600"/>
                    <a:gd name="connsiteY22" fmla="*/ 258234 h 478367"/>
                    <a:gd name="connsiteX23" fmla="*/ 93134 w 990600"/>
                    <a:gd name="connsiteY23" fmla="*/ 258234 h 478367"/>
                    <a:gd name="connsiteX24" fmla="*/ 42334 w 990600"/>
                    <a:gd name="connsiteY24" fmla="*/ 296334 h 478367"/>
                    <a:gd name="connsiteX25" fmla="*/ 46567 w 990600"/>
                    <a:gd name="connsiteY25" fmla="*/ 342900 h 478367"/>
                    <a:gd name="connsiteX26" fmla="*/ 97367 w 990600"/>
                    <a:gd name="connsiteY26" fmla="*/ 342900 h 478367"/>
                    <a:gd name="connsiteX27" fmla="*/ 71967 w 990600"/>
                    <a:gd name="connsiteY27" fmla="*/ 381000 h 478367"/>
                    <a:gd name="connsiteX28" fmla="*/ 84667 w 990600"/>
                    <a:gd name="connsiteY28" fmla="*/ 406400 h 478367"/>
                    <a:gd name="connsiteX29" fmla="*/ 143934 w 990600"/>
                    <a:gd name="connsiteY29" fmla="*/ 423334 h 478367"/>
                    <a:gd name="connsiteX30" fmla="*/ 186267 w 990600"/>
                    <a:gd name="connsiteY30" fmla="*/ 452967 h 478367"/>
                    <a:gd name="connsiteX31" fmla="*/ 173567 w 990600"/>
                    <a:gd name="connsiteY31" fmla="*/ 478367 h 478367"/>
                    <a:gd name="connsiteX32" fmla="*/ 114300 w 990600"/>
                    <a:gd name="connsiteY32" fmla="*/ 469900 h 478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90600" h="478367">
                      <a:moveTo>
                        <a:pt x="990600" y="0"/>
                      </a:moveTo>
                      <a:lnTo>
                        <a:pt x="952500" y="16934"/>
                      </a:lnTo>
                      <a:lnTo>
                        <a:pt x="952500" y="84667"/>
                      </a:lnTo>
                      <a:lnTo>
                        <a:pt x="893234" y="55034"/>
                      </a:lnTo>
                      <a:cubicBezTo>
                        <a:pt x="790234" y="67909"/>
                        <a:pt x="791634" y="33604"/>
                        <a:pt x="791634" y="71967"/>
                      </a:cubicBezTo>
                      <a:cubicBezTo>
                        <a:pt x="769647" y="102748"/>
                        <a:pt x="770467" y="113739"/>
                        <a:pt x="770467" y="97367"/>
                      </a:cubicBezTo>
                      <a:cubicBezTo>
                        <a:pt x="726824" y="79910"/>
                        <a:pt x="728134" y="95632"/>
                        <a:pt x="728134" y="76200"/>
                      </a:cubicBezTo>
                      <a:lnTo>
                        <a:pt x="630767" y="84667"/>
                      </a:lnTo>
                      <a:lnTo>
                        <a:pt x="575734" y="88900"/>
                      </a:lnTo>
                      <a:lnTo>
                        <a:pt x="520700" y="127000"/>
                      </a:lnTo>
                      <a:lnTo>
                        <a:pt x="448734" y="160867"/>
                      </a:lnTo>
                      <a:cubicBezTo>
                        <a:pt x="422160" y="178583"/>
                        <a:pt x="433510" y="177800"/>
                        <a:pt x="419100" y="177800"/>
                      </a:cubicBezTo>
                      <a:lnTo>
                        <a:pt x="381000" y="156634"/>
                      </a:lnTo>
                      <a:lnTo>
                        <a:pt x="317500" y="165100"/>
                      </a:lnTo>
                      <a:lnTo>
                        <a:pt x="262467" y="148167"/>
                      </a:lnTo>
                      <a:lnTo>
                        <a:pt x="203200" y="139700"/>
                      </a:lnTo>
                      <a:lnTo>
                        <a:pt x="110067" y="139700"/>
                      </a:lnTo>
                      <a:lnTo>
                        <a:pt x="101600" y="173567"/>
                      </a:lnTo>
                      <a:lnTo>
                        <a:pt x="55034" y="173567"/>
                      </a:lnTo>
                      <a:lnTo>
                        <a:pt x="25400" y="190500"/>
                      </a:lnTo>
                      <a:lnTo>
                        <a:pt x="0" y="211667"/>
                      </a:lnTo>
                      <a:lnTo>
                        <a:pt x="25400" y="249767"/>
                      </a:lnTo>
                      <a:lnTo>
                        <a:pt x="93134" y="258234"/>
                      </a:lnTo>
                      <a:lnTo>
                        <a:pt x="93134" y="258234"/>
                      </a:lnTo>
                      <a:lnTo>
                        <a:pt x="42334" y="296334"/>
                      </a:lnTo>
                      <a:lnTo>
                        <a:pt x="46567" y="342900"/>
                      </a:lnTo>
                      <a:lnTo>
                        <a:pt x="97367" y="342900"/>
                      </a:lnTo>
                      <a:lnTo>
                        <a:pt x="71967" y="381000"/>
                      </a:lnTo>
                      <a:lnTo>
                        <a:pt x="84667" y="406400"/>
                      </a:lnTo>
                      <a:lnTo>
                        <a:pt x="143934" y="423334"/>
                      </a:lnTo>
                      <a:lnTo>
                        <a:pt x="186267" y="452967"/>
                      </a:lnTo>
                      <a:lnTo>
                        <a:pt x="173567" y="478367"/>
                      </a:lnTo>
                      <a:lnTo>
                        <a:pt x="114300" y="4699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Freihandform 34"/>
                <p:cNvSpPr/>
                <p:nvPr/>
              </p:nvSpPr>
              <p:spPr>
                <a:xfrm>
                  <a:off x="5511800" y="5058833"/>
                  <a:ext cx="986367" cy="207434"/>
                </a:xfrm>
                <a:custGeom>
                  <a:avLst/>
                  <a:gdLst>
                    <a:gd name="connsiteX0" fmla="*/ 986367 w 986367"/>
                    <a:gd name="connsiteY0" fmla="*/ 207434 h 207434"/>
                    <a:gd name="connsiteX1" fmla="*/ 952500 w 986367"/>
                    <a:gd name="connsiteY1" fmla="*/ 198967 h 207434"/>
                    <a:gd name="connsiteX2" fmla="*/ 889000 w 986367"/>
                    <a:gd name="connsiteY2" fmla="*/ 194734 h 207434"/>
                    <a:gd name="connsiteX3" fmla="*/ 833967 w 986367"/>
                    <a:gd name="connsiteY3" fmla="*/ 190500 h 207434"/>
                    <a:gd name="connsiteX4" fmla="*/ 774700 w 986367"/>
                    <a:gd name="connsiteY4" fmla="*/ 186267 h 207434"/>
                    <a:gd name="connsiteX5" fmla="*/ 711200 w 986367"/>
                    <a:gd name="connsiteY5" fmla="*/ 169334 h 207434"/>
                    <a:gd name="connsiteX6" fmla="*/ 630767 w 986367"/>
                    <a:gd name="connsiteY6" fmla="*/ 165100 h 207434"/>
                    <a:gd name="connsiteX7" fmla="*/ 605367 w 986367"/>
                    <a:gd name="connsiteY7" fmla="*/ 156634 h 207434"/>
                    <a:gd name="connsiteX8" fmla="*/ 541867 w 986367"/>
                    <a:gd name="connsiteY8" fmla="*/ 143934 h 207434"/>
                    <a:gd name="connsiteX9" fmla="*/ 516467 w 986367"/>
                    <a:gd name="connsiteY9" fmla="*/ 148167 h 207434"/>
                    <a:gd name="connsiteX10" fmla="*/ 474133 w 986367"/>
                    <a:gd name="connsiteY10" fmla="*/ 101600 h 207434"/>
                    <a:gd name="connsiteX11" fmla="*/ 427567 w 986367"/>
                    <a:gd name="connsiteY11" fmla="*/ 59267 h 207434"/>
                    <a:gd name="connsiteX12" fmla="*/ 427567 w 986367"/>
                    <a:gd name="connsiteY12" fmla="*/ 59267 h 207434"/>
                    <a:gd name="connsiteX13" fmla="*/ 414867 w 986367"/>
                    <a:gd name="connsiteY13" fmla="*/ 21167 h 207434"/>
                    <a:gd name="connsiteX14" fmla="*/ 448733 w 986367"/>
                    <a:gd name="connsiteY14" fmla="*/ 16934 h 207434"/>
                    <a:gd name="connsiteX15" fmla="*/ 414867 w 986367"/>
                    <a:gd name="connsiteY15" fmla="*/ 0 h 207434"/>
                    <a:gd name="connsiteX16" fmla="*/ 376767 w 986367"/>
                    <a:gd name="connsiteY16" fmla="*/ 12700 h 207434"/>
                    <a:gd name="connsiteX17" fmla="*/ 321733 w 986367"/>
                    <a:gd name="connsiteY17" fmla="*/ 25400 h 207434"/>
                    <a:gd name="connsiteX18" fmla="*/ 279400 w 986367"/>
                    <a:gd name="connsiteY18" fmla="*/ 38100 h 207434"/>
                    <a:gd name="connsiteX19" fmla="*/ 165100 w 986367"/>
                    <a:gd name="connsiteY19" fmla="*/ 38100 h 207434"/>
                    <a:gd name="connsiteX20" fmla="*/ 93133 w 986367"/>
                    <a:gd name="connsiteY20" fmla="*/ 46567 h 207434"/>
                    <a:gd name="connsiteX21" fmla="*/ 46567 w 986367"/>
                    <a:gd name="connsiteY21" fmla="*/ 71967 h 207434"/>
                    <a:gd name="connsiteX22" fmla="*/ 0 w 986367"/>
                    <a:gd name="connsiteY22" fmla="*/ 118534 h 20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367" h="207434">
                      <a:moveTo>
                        <a:pt x="986367" y="207434"/>
                      </a:moveTo>
                      <a:cubicBezTo>
                        <a:pt x="951179" y="194239"/>
                        <a:pt x="952500" y="182677"/>
                        <a:pt x="952500" y="198967"/>
                      </a:cubicBezTo>
                      <a:cubicBezTo>
                        <a:pt x="891826" y="194633"/>
                        <a:pt x="913039" y="194734"/>
                        <a:pt x="889000" y="194734"/>
                      </a:cubicBezTo>
                      <a:lnTo>
                        <a:pt x="833967" y="190500"/>
                      </a:lnTo>
                      <a:cubicBezTo>
                        <a:pt x="777526" y="186159"/>
                        <a:pt x="797332" y="186267"/>
                        <a:pt x="774700" y="186267"/>
                      </a:cubicBezTo>
                      <a:cubicBezTo>
                        <a:pt x="709816" y="173290"/>
                        <a:pt x="711200" y="195153"/>
                        <a:pt x="711200" y="169334"/>
                      </a:cubicBezTo>
                      <a:lnTo>
                        <a:pt x="630767" y="165100"/>
                      </a:lnTo>
                      <a:lnTo>
                        <a:pt x="605367" y="156634"/>
                      </a:lnTo>
                      <a:lnTo>
                        <a:pt x="541867" y="143934"/>
                      </a:lnTo>
                      <a:lnTo>
                        <a:pt x="516467" y="148167"/>
                      </a:lnTo>
                      <a:lnTo>
                        <a:pt x="474133" y="101600"/>
                      </a:lnTo>
                      <a:cubicBezTo>
                        <a:pt x="430802" y="58269"/>
                        <a:pt x="451756" y="59267"/>
                        <a:pt x="427567" y="59267"/>
                      </a:cubicBezTo>
                      <a:lnTo>
                        <a:pt x="427567" y="59267"/>
                      </a:lnTo>
                      <a:lnTo>
                        <a:pt x="414867" y="21167"/>
                      </a:lnTo>
                      <a:cubicBezTo>
                        <a:pt x="454370" y="16778"/>
                        <a:pt x="465745" y="16934"/>
                        <a:pt x="448733" y="16934"/>
                      </a:cubicBezTo>
                      <a:lnTo>
                        <a:pt x="414867" y="0"/>
                      </a:lnTo>
                      <a:lnTo>
                        <a:pt x="376767" y="12700"/>
                      </a:lnTo>
                      <a:cubicBezTo>
                        <a:pt x="320384" y="30049"/>
                        <a:pt x="321733" y="48827"/>
                        <a:pt x="321733" y="25400"/>
                      </a:cubicBezTo>
                      <a:cubicBezTo>
                        <a:pt x="278090" y="42858"/>
                        <a:pt x="279400" y="57532"/>
                        <a:pt x="279400" y="38100"/>
                      </a:cubicBezTo>
                      <a:lnTo>
                        <a:pt x="165100" y="38100"/>
                      </a:lnTo>
                      <a:lnTo>
                        <a:pt x="93133" y="46567"/>
                      </a:lnTo>
                      <a:lnTo>
                        <a:pt x="46567" y="71967"/>
                      </a:lnTo>
                      <a:lnTo>
                        <a:pt x="0" y="11853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Freihandform 35"/>
                <p:cNvSpPr/>
                <p:nvPr/>
              </p:nvSpPr>
              <p:spPr>
                <a:xfrm>
                  <a:off x="4978400" y="4908550"/>
                  <a:ext cx="533400" cy="266700"/>
                </a:xfrm>
                <a:custGeom>
                  <a:avLst/>
                  <a:gdLst>
                    <a:gd name="connsiteX0" fmla="*/ 533400 w 533400"/>
                    <a:gd name="connsiteY0" fmla="*/ 260350 h 266700"/>
                    <a:gd name="connsiteX1" fmla="*/ 482600 w 533400"/>
                    <a:gd name="connsiteY1" fmla="*/ 266700 h 266700"/>
                    <a:gd name="connsiteX2" fmla="*/ 441325 w 533400"/>
                    <a:gd name="connsiteY2" fmla="*/ 250825 h 266700"/>
                    <a:gd name="connsiteX3" fmla="*/ 415925 w 533400"/>
                    <a:gd name="connsiteY3" fmla="*/ 238125 h 266700"/>
                    <a:gd name="connsiteX4" fmla="*/ 377825 w 533400"/>
                    <a:gd name="connsiteY4" fmla="*/ 234950 h 266700"/>
                    <a:gd name="connsiteX5" fmla="*/ 349250 w 533400"/>
                    <a:gd name="connsiteY5" fmla="*/ 231775 h 266700"/>
                    <a:gd name="connsiteX6" fmla="*/ 339725 w 533400"/>
                    <a:gd name="connsiteY6" fmla="*/ 190500 h 266700"/>
                    <a:gd name="connsiteX7" fmla="*/ 301625 w 533400"/>
                    <a:gd name="connsiteY7" fmla="*/ 190500 h 266700"/>
                    <a:gd name="connsiteX8" fmla="*/ 260350 w 533400"/>
                    <a:gd name="connsiteY8" fmla="*/ 225425 h 266700"/>
                    <a:gd name="connsiteX9" fmla="*/ 238125 w 533400"/>
                    <a:gd name="connsiteY9" fmla="*/ 244475 h 266700"/>
                    <a:gd name="connsiteX10" fmla="*/ 187325 w 533400"/>
                    <a:gd name="connsiteY10" fmla="*/ 219075 h 266700"/>
                    <a:gd name="connsiteX11" fmla="*/ 146050 w 533400"/>
                    <a:gd name="connsiteY11" fmla="*/ 215900 h 266700"/>
                    <a:gd name="connsiteX12" fmla="*/ 130175 w 533400"/>
                    <a:gd name="connsiteY12" fmla="*/ 203200 h 266700"/>
                    <a:gd name="connsiteX13" fmla="*/ 120650 w 533400"/>
                    <a:gd name="connsiteY13" fmla="*/ 174625 h 266700"/>
                    <a:gd name="connsiteX14" fmla="*/ 85725 w 533400"/>
                    <a:gd name="connsiteY14" fmla="*/ 177800 h 266700"/>
                    <a:gd name="connsiteX15" fmla="*/ 66675 w 533400"/>
                    <a:gd name="connsiteY15" fmla="*/ 165100 h 266700"/>
                    <a:gd name="connsiteX16" fmla="*/ 38100 w 533400"/>
                    <a:gd name="connsiteY16" fmla="*/ 165100 h 266700"/>
                    <a:gd name="connsiteX17" fmla="*/ 38100 w 533400"/>
                    <a:gd name="connsiteY17" fmla="*/ 127000 h 266700"/>
                    <a:gd name="connsiteX18" fmla="*/ 19050 w 533400"/>
                    <a:gd name="connsiteY18" fmla="*/ 123825 h 266700"/>
                    <a:gd name="connsiteX19" fmla="*/ 19050 w 533400"/>
                    <a:gd name="connsiteY19" fmla="*/ 98425 h 266700"/>
                    <a:gd name="connsiteX20" fmla="*/ 0 w 533400"/>
                    <a:gd name="connsiteY20" fmla="*/ 88900 h 266700"/>
                    <a:gd name="connsiteX21" fmla="*/ 31750 w 533400"/>
                    <a:gd name="connsiteY21" fmla="*/ 66675 h 266700"/>
                    <a:gd name="connsiteX22" fmla="*/ 60325 w 533400"/>
                    <a:gd name="connsiteY22" fmla="*/ 47625 h 266700"/>
                    <a:gd name="connsiteX23" fmla="*/ 31750 w 533400"/>
                    <a:gd name="connsiteY23" fmla="*/ 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33400" h="266700">
                      <a:moveTo>
                        <a:pt x="533400" y="260350"/>
                      </a:moveTo>
                      <a:lnTo>
                        <a:pt x="482600" y="266700"/>
                      </a:lnTo>
                      <a:lnTo>
                        <a:pt x="441325" y="250825"/>
                      </a:lnTo>
                      <a:lnTo>
                        <a:pt x="415925" y="238125"/>
                      </a:lnTo>
                      <a:lnTo>
                        <a:pt x="377825" y="234950"/>
                      </a:lnTo>
                      <a:lnTo>
                        <a:pt x="349250" y="231775"/>
                      </a:lnTo>
                      <a:lnTo>
                        <a:pt x="339725" y="190500"/>
                      </a:lnTo>
                      <a:lnTo>
                        <a:pt x="301625" y="190500"/>
                      </a:lnTo>
                      <a:lnTo>
                        <a:pt x="260350" y="225425"/>
                      </a:lnTo>
                      <a:lnTo>
                        <a:pt x="238125" y="244475"/>
                      </a:lnTo>
                      <a:lnTo>
                        <a:pt x="187325" y="219075"/>
                      </a:lnTo>
                      <a:lnTo>
                        <a:pt x="146050" y="215900"/>
                      </a:lnTo>
                      <a:lnTo>
                        <a:pt x="130175" y="203200"/>
                      </a:lnTo>
                      <a:lnTo>
                        <a:pt x="120650" y="174625"/>
                      </a:lnTo>
                      <a:cubicBezTo>
                        <a:pt x="87847" y="177905"/>
                        <a:pt x="99536" y="177800"/>
                        <a:pt x="85725" y="177800"/>
                      </a:cubicBezTo>
                      <a:lnTo>
                        <a:pt x="66675" y="165100"/>
                      </a:lnTo>
                      <a:lnTo>
                        <a:pt x="38100" y="165100"/>
                      </a:lnTo>
                      <a:lnTo>
                        <a:pt x="38100" y="127000"/>
                      </a:lnTo>
                      <a:lnTo>
                        <a:pt x="19050" y="123825"/>
                      </a:lnTo>
                      <a:lnTo>
                        <a:pt x="19050" y="98425"/>
                      </a:lnTo>
                      <a:lnTo>
                        <a:pt x="0" y="88900"/>
                      </a:lnTo>
                      <a:lnTo>
                        <a:pt x="31750" y="66675"/>
                      </a:lnTo>
                      <a:cubicBezTo>
                        <a:pt x="61250" y="50286"/>
                        <a:pt x="60325" y="61696"/>
                        <a:pt x="60325" y="47625"/>
                      </a:cubicBezTo>
                      <a:lnTo>
                        <a:pt x="3175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Freihandform 36"/>
                <p:cNvSpPr/>
                <p:nvPr/>
              </p:nvSpPr>
              <p:spPr>
                <a:xfrm>
                  <a:off x="4956175" y="4997450"/>
                  <a:ext cx="66675" cy="92075"/>
                </a:xfrm>
                <a:custGeom>
                  <a:avLst/>
                  <a:gdLst>
                    <a:gd name="connsiteX0" fmla="*/ 6350 w 66675"/>
                    <a:gd name="connsiteY0" fmla="*/ 0 h 92075"/>
                    <a:gd name="connsiteX1" fmla="*/ 0 w 66675"/>
                    <a:gd name="connsiteY1" fmla="*/ 60325 h 92075"/>
                    <a:gd name="connsiteX2" fmla="*/ 19050 w 66675"/>
                    <a:gd name="connsiteY2" fmla="*/ 92075 h 92075"/>
                    <a:gd name="connsiteX3" fmla="*/ 66675 w 66675"/>
                    <a:gd name="connsiteY3" fmla="*/ 85725 h 92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92075">
                      <a:moveTo>
                        <a:pt x="6350" y="0"/>
                      </a:moveTo>
                      <a:lnTo>
                        <a:pt x="0" y="60325"/>
                      </a:lnTo>
                      <a:lnTo>
                        <a:pt x="19050" y="92075"/>
                      </a:lnTo>
                      <a:lnTo>
                        <a:pt x="66675" y="85725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Freihandform 37"/>
                <p:cNvSpPr/>
                <p:nvPr/>
              </p:nvSpPr>
              <p:spPr>
                <a:xfrm>
                  <a:off x="3984625" y="5146675"/>
                  <a:ext cx="1355725" cy="587375"/>
                </a:xfrm>
                <a:custGeom>
                  <a:avLst/>
                  <a:gdLst>
                    <a:gd name="connsiteX0" fmla="*/ 1330325 w 1355725"/>
                    <a:gd name="connsiteY0" fmla="*/ 0 h 587375"/>
                    <a:gd name="connsiteX1" fmla="*/ 1320800 w 1355725"/>
                    <a:gd name="connsiteY1" fmla="*/ 50800 h 587375"/>
                    <a:gd name="connsiteX2" fmla="*/ 1327150 w 1355725"/>
                    <a:gd name="connsiteY2" fmla="*/ 79375 h 587375"/>
                    <a:gd name="connsiteX3" fmla="*/ 1355725 w 1355725"/>
                    <a:gd name="connsiteY3" fmla="*/ 88900 h 587375"/>
                    <a:gd name="connsiteX4" fmla="*/ 1323975 w 1355725"/>
                    <a:gd name="connsiteY4" fmla="*/ 127000 h 587375"/>
                    <a:gd name="connsiteX5" fmla="*/ 1314450 w 1355725"/>
                    <a:gd name="connsiteY5" fmla="*/ 111125 h 587375"/>
                    <a:gd name="connsiteX6" fmla="*/ 1276350 w 1355725"/>
                    <a:gd name="connsiteY6" fmla="*/ 107950 h 587375"/>
                    <a:gd name="connsiteX7" fmla="*/ 1244600 w 1355725"/>
                    <a:gd name="connsiteY7" fmla="*/ 79375 h 587375"/>
                    <a:gd name="connsiteX8" fmla="*/ 1206500 w 1355725"/>
                    <a:gd name="connsiteY8" fmla="*/ 98425 h 587375"/>
                    <a:gd name="connsiteX9" fmla="*/ 1184275 w 1355725"/>
                    <a:gd name="connsiteY9" fmla="*/ 139700 h 587375"/>
                    <a:gd name="connsiteX10" fmla="*/ 1212850 w 1355725"/>
                    <a:gd name="connsiteY10" fmla="*/ 161925 h 587375"/>
                    <a:gd name="connsiteX11" fmla="*/ 1222375 w 1355725"/>
                    <a:gd name="connsiteY11" fmla="*/ 196850 h 587375"/>
                    <a:gd name="connsiteX12" fmla="*/ 1222375 w 1355725"/>
                    <a:gd name="connsiteY12" fmla="*/ 225425 h 587375"/>
                    <a:gd name="connsiteX13" fmla="*/ 1184275 w 1355725"/>
                    <a:gd name="connsiteY13" fmla="*/ 231775 h 587375"/>
                    <a:gd name="connsiteX14" fmla="*/ 1155700 w 1355725"/>
                    <a:gd name="connsiteY14" fmla="*/ 168275 h 587375"/>
                    <a:gd name="connsiteX15" fmla="*/ 1114425 w 1355725"/>
                    <a:gd name="connsiteY15" fmla="*/ 174625 h 587375"/>
                    <a:gd name="connsiteX16" fmla="*/ 1079500 w 1355725"/>
                    <a:gd name="connsiteY16" fmla="*/ 190500 h 587375"/>
                    <a:gd name="connsiteX17" fmla="*/ 1050925 w 1355725"/>
                    <a:gd name="connsiteY17" fmla="*/ 200025 h 587375"/>
                    <a:gd name="connsiteX18" fmla="*/ 1019175 w 1355725"/>
                    <a:gd name="connsiteY18" fmla="*/ 206375 h 587375"/>
                    <a:gd name="connsiteX19" fmla="*/ 965200 w 1355725"/>
                    <a:gd name="connsiteY19" fmla="*/ 155575 h 587375"/>
                    <a:gd name="connsiteX20" fmla="*/ 958850 w 1355725"/>
                    <a:gd name="connsiteY20" fmla="*/ 130175 h 587375"/>
                    <a:gd name="connsiteX21" fmla="*/ 914400 w 1355725"/>
                    <a:gd name="connsiteY21" fmla="*/ 133350 h 587375"/>
                    <a:gd name="connsiteX22" fmla="*/ 904875 w 1355725"/>
                    <a:gd name="connsiteY22" fmla="*/ 155575 h 587375"/>
                    <a:gd name="connsiteX23" fmla="*/ 908050 w 1355725"/>
                    <a:gd name="connsiteY23" fmla="*/ 215900 h 587375"/>
                    <a:gd name="connsiteX24" fmla="*/ 879475 w 1355725"/>
                    <a:gd name="connsiteY24" fmla="*/ 244475 h 587375"/>
                    <a:gd name="connsiteX25" fmla="*/ 847725 w 1355725"/>
                    <a:gd name="connsiteY25" fmla="*/ 266700 h 587375"/>
                    <a:gd name="connsiteX26" fmla="*/ 822325 w 1355725"/>
                    <a:gd name="connsiteY26" fmla="*/ 292100 h 587375"/>
                    <a:gd name="connsiteX27" fmla="*/ 809625 w 1355725"/>
                    <a:gd name="connsiteY27" fmla="*/ 314325 h 587375"/>
                    <a:gd name="connsiteX28" fmla="*/ 822325 w 1355725"/>
                    <a:gd name="connsiteY28" fmla="*/ 336550 h 587375"/>
                    <a:gd name="connsiteX29" fmla="*/ 812800 w 1355725"/>
                    <a:gd name="connsiteY29" fmla="*/ 371475 h 587375"/>
                    <a:gd name="connsiteX30" fmla="*/ 793750 w 1355725"/>
                    <a:gd name="connsiteY30" fmla="*/ 371475 h 587375"/>
                    <a:gd name="connsiteX31" fmla="*/ 768350 w 1355725"/>
                    <a:gd name="connsiteY31" fmla="*/ 352425 h 587375"/>
                    <a:gd name="connsiteX32" fmla="*/ 755650 w 1355725"/>
                    <a:gd name="connsiteY32" fmla="*/ 320675 h 587375"/>
                    <a:gd name="connsiteX33" fmla="*/ 739775 w 1355725"/>
                    <a:gd name="connsiteY33" fmla="*/ 292100 h 587375"/>
                    <a:gd name="connsiteX34" fmla="*/ 733425 w 1355725"/>
                    <a:gd name="connsiteY34" fmla="*/ 266700 h 587375"/>
                    <a:gd name="connsiteX35" fmla="*/ 679450 w 1355725"/>
                    <a:gd name="connsiteY35" fmla="*/ 273050 h 587375"/>
                    <a:gd name="connsiteX36" fmla="*/ 657225 w 1355725"/>
                    <a:gd name="connsiteY36" fmla="*/ 244475 h 587375"/>
                    <a:gd name="connsiteX37" fmla="*/ 612775 w 1355725"/>
                    <a:gd name="connsiteY37" fmla="*/ 219075 h 587375"/>
                    <a:gd name="connsiteX38" fmla="*/ 593725 w 1355725"/>
                    <a:gd name="connsiteY38" fmla="*/ 196850 h 587375"/>
                    <a:gd name="connsiteX39" fmla="*/ 606425 w 1355725"/>
                    <a:gd name="connsiteY39" fmla="*/ 180975 h 587375"/>
                    <a:gd name="connsiteX40" fmla="*/ 606425 w 1355725"/>
                    <a:gd name="connsiteY40" fmla="*/ 139700 h 587375"/>
                    <a:gd name="connsiteX41" fmla="*/ 568325 w 1355725"/>
                    <a:gd name="connsiteY41" fmla="*/ 142875 h 587375"/>
                    <a:gd name="connsiteX42" fmla="*/ 527050 w 1355725"/>
                    <a:gd name="connsiteY42" fmla="*/ 184150 h 587375"/>
                    <a:gd name="connsiteX43" fmla="*/ 498475 w 1355725"/>
                    <a:gd name="connsiteY43" fmla="*/ 209550 h 587375"/>
                    <a:gd name="connsiteX44" fmla="*/ 476250 w 1355725"/>
                    <a:gd name="connsiteY44" fmla="*/ 209550 h 587375"/>
                    <a:gd name="connsiteX45" fmla="*/ 492125 w 1355725"/>
                    <a:gd name="connsiteY45" fmla="*/ 247650 h 587375"/>
                    <a:gd name="connsiteX46" fmla="*/ 463550 w 1355725"/>
                    <a:gd name="connsiteY46" fmla="*/ 282575 h 587375"/>
                    <a:gd name="connsiteX47" fmla="*/ 438150 w 1355725"/>
                    <a:gd name="connsiteY47" fmla="*/ 314325 h 587375"/>
                    <a:gd name="connsiteX48" fmla="*/ 387350 w 1355725"/>
                    <a:gd name="connsiteY48" fmla="*/ 317500 h 587375"/>
                    <a:gd name="connsiteX49" fmla="*/ 381000 w 1355725"/>
                    <a:gd name="connsiteY49" fmla="*/ 342900 h 587375"/>
                    <a:gd name="connsiteX50" fmla="*/ 352425 w 1355725"/>
                    <a:gd name="connsiteY50" fmla="*/ 342900 h 587375"/>
                    <a:gd name="connsiteX51" fmla="*/ 317500 w 1355725"/>
                    <a:gd name="connsiteY51" fmla="*/ 327025 h 587375"/>
                    <a:gd name="connsiteX52" fmla="*/ 298450 w 1355725"/>
                    <a:gd name="connsiteY52" fmla="*/ 304800 h 587375"/>
                    <a:gd name="connsiteX53" fmla="*/ 257175 w 1355725"/>
                    <a:gd name="connsiteY53" fmla="*/ 320675 h 587375"/>
                    <a:gd name="connsiteX54" fmla="*/ 209550 w 1355725"/>
                    <a:gd name="connsiteY54" fmla="*/ 346075 h 587375"/>
                    <a:gd name="connsiteX55" fmla="*/ 165100 w 1355725"/>
                    <a:gd name="connsiteY55" fmla="*/ 358775 h 587375"/>
                    <a:gd name="connsiteX56" fmla="*/ 104775 w 1355725"/>
                    <a:gd name="connsiteY56" fmla="*/ 352425 h 587375"/>
                    <a:gd name="connsiteX57" fmla="*/ 85725 w 1355725"/>
                    <a:gd name="connsiteY57" fmla="*/ 333375 h 587375"/>
                    <a:gd name="connsiteX58" fmla="*/ 63500 w 1355725"/>
                    <a:gd name="connsiteY58" fmla="*/ 358775 h 587375"/>
                    <a:gd name="connsiteX59" fmla="*/ 28575 w 1355725"/>
                    <a:gd name="connsiteY59" fmla="*/ 358775 h 587375"/>
                    <a:gd name="connsiteX60" fmla="*/ 0 w 1355725"/>
                    <a:gd name="connsiteY60" fmla="*/ 377825 h 587375"/>
                    <a:gd name="connsiteX61" fmla="*/ 0 w 1355725"/>
                    <a:gd name="connsiteY61" fmla="*/ 425450 h 587375"/>
                    <a:gd name="connsiteX62" fmla="*/ 38100 w 1355725"/>
                    <a:gd name="connsiteY62" fmla="*/ 434975 h 587375"/>
                    <a:gd name="connsiteX63" fmla="*/ 63500 w 1355725"/>
                    <a:gd name="connsiteY63" fmla="*/ 444500 h 587375"/>
                    <a:gd name="connsiteX64" fmla="*/ 69850 w 1355725"/>
                    <a:gd name="connsiteY64" fmla="*/ 473075 h 587375"/>
                    <a:gd name="connsiteX65" fmla="*/ 76200 w 1355725"/>
                    <a:gd name="connsiteY65" fmla="*/ 504825 h 587375"/>
                    <a:gd name="connsiteX66" fmla="*/ 111125 w 1355725"/>
                    <a:gd name="connsiteY66" fmla="*/ 508000 h 587375"/>
                    <a:gd name="connsiteX67" fmla="*/ 133350 w 1355725"/>
                    <a:gd name="connsiteY67" fmla="*/ 530225 h 587375"/>
                    <a:gd name="connsiteX68" fmla="*/ 111125 w 1355725"/>
                    <a:gd name="connsiteY68" fmla="*/ 587375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355725" h="587375">
                      <a:moveTo>
                        <a:pt x="1330325" y="0"/>
                      </a:moveTo>
                      <a:lnTo>
                        <a:pt x="1320800" y="50800"/>
                      </a:lnTo>
                      <a:lnTo>
                        <a:pt x="1327150" y="79375"/>
                      </a:lnTo>
                      <a:lnTo>
                        <a:pt x="1355725" y="88900"/>
                      </a:lnTo>
                      <a:cubicBezTo>
                        <a:pt x="1321731" y="143290"/>
                        <a:pt x="1323975" y="159669"/>
                        <a:pt x="1323975" y="127000"/>
                      </a:cubicBezTo>
                      <a:lnTo>
                        <a:pt x="1314450" y="111125"/>
                      </a:lnTo>
                      <a:lnTo>
                        <a:pt x="1276350" y="107950"/>
                      </a:lnTo>
                      <a:lnTo>
                        <a:pt x="1244600" y="79375"/>
                      </a:lnTo>
                      <a:lnTo>
                        <a:pt x="1206500" y="98425"/>
                      </a:lnTo>
                      <a:lnTo>
                        <a:pt x="1184275" y="139700"/>
                      </a:lnTo>
                      <a:lnTo>
                        <a:pt x="1212850" y="161925"/>
                      </a:lnTo>
                      <a:lnTo>
                        <a:pt x="1222375" y="196850"/>
                      </a:lnTo>
                      <a:lnTo>
                        <a:pt x="1222375" y="225425"/>
                      </a:lnTo>
                      <a:lnTo>
                        <a:pt x="1184275" y="231775"/>
                      </a:lnTo>
                      <a:lnTo>
                        <a:pt x="1155700" y="168275"/>
                      </a:lnTo>
                      <a:lnTo>
                        <a:pt x="1114425" y="174625"/>
                      </a:lnTo>
                      <a:cubicBezTo>
                        <a:pt x="1081728" y="190973"/>
                        <a:pt x="1094508" y="190500"/>
                        <a:pt x="1079500" y="190500"/>
                      </a:cubicBezTo>
                      <a:cubicBezTo>
                        <a:pt x="1053109" y="200397"/>
                        <a:pt x="1063142" y="200025"/>
                        <a:pt x="1050925" y="200025"/>
                      </a:cubicBezTo>
                      <a:lnTo>
                        <a:pt x="1019175" y="206375"/>
                      </a:lnTo>
                      <a:lnTo>
                        <a:pt x="965200" y="155575"/>
                      </a:lnTo>
                      <a:cubicBezTo>
                        <a:pt x="958620" y="125967"/>
                        <a:pt x="958850" y="117243"/>
                        <a:pt x="958850" y="130175"/>
                      </a:cubicBezTo>
                      <a:lnTo>
                        <a:pt x="914400" y="133350"/>
                      </a:lnTo>
                      <a:lnTo>
                        <a:pt x="904875" y="155575"/>
                      </a:lnTo>
                      <a:lnTo>
                        <a:pt x="908050" y="215900"/>
                      </a:lnTo>
                      <a:cubicBezTo>
                        <a:pt x="881947" y="245266"/>
                        <a:pt x="895394" y="244475"/>
                        <a:pt x="879475" y="244475"/>
                      </a:cubicBezTo>
                      <a:lnTo>
                        <a:pt x="847725" y="266700"/>
                      </a:lnTo>
                      <a:lnTo>
                        <a:pt x="822325" y="292100"/>
                      </a:lnTo>
                      <a:lnTo>
                        <a:pt x="809625" y="314325"/>
                      </a:lnTo>
                      <a:lnTo>
                        <a:pt x="822325" y="336550"/>
                      </a:lnTo>
                      <a:cubicBezTo>
                        <a:pt x="815786" y="372516"/>
                        <a:pt x="827808" y="371475"/>
                        <a:pt x="812800" y="371475"/>
                      </a:cubicBezTo>
                      <a:cubicBezTo>
                        <a:pt x="795457" y="374944"/>
                        <a:pt x="800741" y="378466"/>
                        <a:pt x="793750" y="371475"/>
                      </a:cubicBezTo>
                      <a:lnTo>
                        <a:pt x="768350" y="352425"/>
                      </a:lnTo>
                      <a:lnTo>
                        <a:pt x="755650" y="320675"/>
                      </a:lnTo>
                      <a:cubicBezTo>
                        <a:pt x="739214" y="294378"/>
                        <a:pt x="739775" y="305259"/>
                        <a:pt x="739775" y="292100"/>
                      </a:cubicBezTo>
                      <a:lnTo>
                        <a:pt x="733425" y="266700"/>
                      </a:lnTo>
                      <a:lnTo>
                        <a:pt x="679450" y="273050"/>
                      </a:lnTo>
                      <a:lnTo>
                        <a:pt x="657225" y="244475"/>
                      </a:lnTo>
                      <a:cubicBezTo>
                        <a:pt x="615049" y="218520"/>
                        <a:pt x="632105" y="219075"/>
                        <a:pt x="612775" y="219075"/>
                      </a:cubicBezTo>
                      <a:lnTo>
                        <a:pt x="593725" y="196850"/>
                      </a:lnTo>
                      <a:lnTo>
                        <a:pt x="606425" y="180975"/>
                      </a:lnTo>
                      <a:lnTo>
                        <a:pt x="606425" y="139700"/>
                      </a:lnTo>
                      <a:lnTo>
                        <a:pt x="568325" y="142875"/>
                      </a:lnTo>
                      <a:lnTo>
                        <a:pt x="527050" y="184150"/>
                      </a:lnTo>
                      <a:cubicBezTo>
                        <a:pt x="497640" y="207025"/>
                        <a:pt x="498475" y="194308"/>
                        <a:pt x="498475" y="209550"/>
                      </a:cubicBezTo>
                      <a:cubicBezTo>
                        <a:pt x="475202" y="206225"/>
                        <a:pt x="476250" y="198891"/>
                        <a:pt x="476250" y="209550"/>
                      </a:cubicBezTo>
                      <a:lnTo>
                        <a:pt x="492125" y="247650"/>
                      </a:lnTo>
                      <a:lnTo>
                        <a:pt x="463550" y="282575"/>
                      </a:lnTo>
                      <a:lnTo>
                        <a:pt x="438150" y="314325"/>
                      </a:lnTo>
                      <a:lnTo>
                        <a:pt x="387350" y="317500"/>
                      </a:lnTo>
                      <a:lnTo>
                        <a:pt x="381000" y="342900"/>
                      </a:lnTo>
                      <a:lnTo>
                        <a:pt x="352425" y="342900"/>
                      </a:lnTo>
                      <a:lnTo>
                        <a:pt x="317500" y="327025"/>
                      </a:lnTo>
                      <a:lnTo>
                        <a:pt x="298450" y="304800"/>
                      </a:lnTo>
                      <a:cubicBezTo>
                        <a:pt x="259373" y="321082"/>
                        <a:pt x="274108" y="320675"/>
                        <a:pt x="257175" y="320675"/>
                      </a:cubicBezTo>
                      <a:lnTo>
                        <a:pt x="209550" y="346075"/>
                      </a:lnTo>
                      <a:lnTo>
                        <a:pt x="165100" y="358775"/>
                      </a:lnTo>
                      <a:lnTo>
                        <a:pt x="104775" y="352425"/>
                      </a:lnTo>
                      <a:lnTo>
                        <a:pt x="85725" y="333375"/>
                      </a:lnTo>
                      <a:lnTo>
                        <a:pt x="63500" y="358775"/>
                      </a:lnTo>
                      <a:lnTo>
                        <a:pt x="28575" y="358775"/>
                      </a:lnTo>
                      <a:lnTo>
                        <a:pt x="0" y="377825"/>
                      </a:lnTo>
                      <a:lnTo>
                        <a:pt x="0" y="425450"/>
                      </a:lnTo>
                      <a:lnTo>
                        <a:pt x="38100" y="434975"/>
                      </a:lnTo>
                      <a:lnTo>
                        <a:pt x="63500" y="444500"/>
                      </a:lnTo>
                      <a:lnTo>
                        <a:pt x="69850" y="473075"/>
                      </a:lnTo>
                      <a:lnTo>
                        <a:pt x="76200" y="504825"/>
                      </a:lnTo>
                      <a:lnTo>
                        <a:pt x="111125" y="508000"/>
                      </a:lnTo>
                      <a:lnTo>
                        <a:pt x="133350" y="530225"/>
                      </a:lnTo>
                      <a:lnTo>
                        <a:pt x="111125" y="587375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Freihandform 38"/>
                <p:cNvSpPr/>
                <p:nvPr/>
              </p:nvSpPr>
              <p:spPr>
                <a:xfrm>
                  <a:off x="3679825" y="4876800"/>
                  <a:ext cx="574675" cy="587375"/>
                </a:xfrm>
                <a:custGeom>
                  <a:avLst/>
                  <a:gdLst>
                    <a:gd name="connsiteX0" fmla="*/ 387350 w 574675"/>
                    <a:gd name="connsiteY0" fmla="*/ 587375 h 587375"/>
                    <a:gd name="connsiteX1" fmla="*/ 327025 w 574675"/>
                    <a:gd name="connsiteY1" fmla="*/ 536575 h 587375"/>
                    <a:gd name="connsiteX2" fmla="*/ 292100 w 574675"/>
                    <a:gd name="connsiteY2" fmla="*/ 517525 h 587375"/>
                    <a:gd name="connsiteX3" fmla="*/ 307975 w 574675"/>
                    <a:gd name="connsiteY3" fmla="*/ 485775 h 587375"/>
                    <a:gd name="connsiteX4" fmla="*/ 304800 w 574675"/>
                    <a:gd name="connsiteY4" fmla="*/ 460375 h 587375"/>
                    <a:gd name="connsiteX5" fmla="*/ 285750 w 574675"/>
                    <a:gd name="connsiteY5" fmla="*/ 444500 h 587375"/>
                    <a:gd name="connsiteX6" fmla="*/ 304800 w 574675"/>
                    <a:gd name="connsiteY6" fmla="*/ 425450 h 587375"/>
                    <a:gd name="connsiteX7" fmla="*/ 269875 w 574675"/>
                    <a:gd name="connsiteY7" fmla="*/ 422275 h 587375"/>
                    <a:gd name="connsiteX8" fmla="*/ 247650 w 574675"/>
                    <a:gd name="connsiteY8" fmla="*/ 412750 h 587375"/>
                    <a:gd name="connsiteX9" fmla="*/ 184150 w 574675"/>
                    <a:gd name="connsiteY9" fmla="*/ 415925 h 587375"/>
                    <a:gd name="connsiteX10" fmla="*/ 165100 w 574675"/>
                    <a:gd name="connsiteY10" fmla="*/ 425450 h 587375"/>
                    <a:gd name="connsiteX11" fmla="*/ 139700 w 574675"/>
                    <a:gd name="connsiteY11" fmla="*/ 425450 h 587375"/>
                    <a:gd name="connsiteX12" fmla="*/ 123825 w 574675"/>
                    <a:gd name="connsiteY12" fmla="*/ 434975 h 587375"/>
                    <a:gd name="connsiteX13" fmla="*/ 92075 w 574675"/>
                    <a:gd name="connsiteY13" fmla="*/ 460375 h 587375"/>
                    <a:gd name="connsiteX14" fmla="*/ 111125 w 574675"/>
                    <a:gd name="connsiteY14" fmla="*/ 488950 h 587375"/>
                    <a:gd name="connsiteX15" fmla="*/ 73025 w 574675"/>
                    <a:gd name="connsiteY15" fmla="*/ 523875 h 587375"/>
                    <a:gd name="connsiteX16" fmla="*/ 0 w 574675"/>
                    <a:gd name="connsiteY16" fmla="*/ 530225 h 587375"/>
                    <a:gd name="connsiteX17" fmla="*/ 3175 w 574675"/>
                    <a:gd name="connsiteY17" fmla="*/ 501650 h 587375"/>
                    <a:gd name="connsiteX18" fmla="*/ 47625 w 574675"/>
                    <a:gd name="connsiteY18" fmla="*/ 485775 h 587375"/>
                    <a:gd name="connsiteX19" fmla="*/ 60325 w 574675"/>
                    <a:gd name="connsiteY19" fmla="*/ 444500 h 587375"/>
                    <a:gd name="connsiteX20" fmla="*/ 31750 w 574675"/>
                    <a:gd name="connsiteY20" fmla="*/ 419100 h 587375"/>
                    <a:gd name="connsiteX21" fmla="*/ 60325 w 574675"/>
                    <a:gd name="connsiteY21" fmla="*/ 390525 h 587375"/>
                    <a:gd name="connsiteX22" fmla="*/ 50800 w 574675"/>
                    <a:gd name="connsiteY22" fmla="*/ 368300 h 587375"/>
                    <a:gd name="connsiteX23" fmla="*/ 174625 w 574675"/>
                    <a:gd name="connsiteY23" fmla="*/ 295275 h 587375"/>
                    <a:gd name="connsiteX24" fmla="*/ 184150 w 574675"/>
                    <a:gd name="connsiteY24" fmla="*/ 276225 h 587375"/>
                    <a:gd name="connsiteX25" fmla="*/ 180975 w 574675"/>
                    <a:gd name="connsiteY25" fmla="*/ 241300 h 587375"/>
                    <a:gd name="connsiteX26" fmla="*/ 209550 w 574675"/>
                    <a:gd name="connsiteY26" fmla="*/ 222250 h 587375"/>
                    <a:gd name="connsiteX27" fmla="*/ 260350 w 574675"/>
                    <a:gd name="connsiteY27" fmla="*/ 203200 h 587375"/>
                    <a:gd name="connsiteX28" fmla="*/ 260350 w 574675"/>
                    <a:gd name="connsiteY28" fmla="*/ 203200 h 587375"/>
                    <a:gd name="connsiteX29" fmla="*/ 304800 w 574675"/>
                    <a:gd name="connsiteY29" fmla="*/ 171450 h 587375"/>
                    <a:gd name="connsiteX30" fmla="*/ 333375 w 574675"/>
                    <a:gd name="connsiteY30" fmla="*/ 152400 h 587375"/>
                    <a:gd name="connsiteX31" fmla="*/ 361950 w 574675"/>
                    <a:gd name="connsiteY31" fmla="*/ 130175 h 587375"/>
                    <a:gd name="connsiteX32" fmla="*/ 361950 w 574675"/>
                    <a:gd name="connsiteY32" fmla="*/ 104775 h 587375"/>
                    <a:gd name="connsiteX33" fmla="*/ 384175 w 574675"/>
                    <a:gd name="connsiteY33" fmla="*/ 95250 h 587375"/>
                    <a:gd name="connsiteX34" fmla="*/ 390525 w 574675"/>
                    <a:gd name="connsiteY34" fmla="*/ 76200 h 587375"/>
                    <a:gd name="connsiteX35" fmla="*/ 368300 w 574675"/>
                    <a:gd name="connsiteY35" fmla="*/ 76200 h 587375"/>
                    <a:gd name="connsiteX36" fmla="*/ 339725 w 574675"/>
                    <a:gd name="connsiteY36" fmla="*/ 85725 h 587375"/>
                    <a:gd name="connsiteX37" fmla="*/ 371475 w 574675"/>
                    <a:gd name="connsiteY37" fmla="*/ 50800 h 587375"/>
                    <a:gd name="connsiteX38" fmla="*/ 368300 w 574675"/>
                    <a:gd name="connsiteY38" fmla="*/ 31750 h 587375"/>
                    <a:gd name="connsiteX39" fmla="*/ 415925 w 574675"/>
                    <a:gd name="connsiteY39" fmla="*/ 38100 h 587375"/>
                    <a:gd name="connsiteX40" fmla="*/ 415925 w 574675"/>
                    <a:gd name="connsiteY40" fmla="*/ 38100 h 587375"/>
                    <a:gd name="connsiteX41" fmla="*/ 438150 w 574675"/>
                    <a:gd name="connsiteY41" fmla="*/ 28575 h 587375"/>
                    <a:gd name="connsiteX42" fmla="*/ 454025 w 574675"/>
                    <a:gd name="connsiteY42" fmla="*/ 53975 h 587375"/>
                    <a:gd name="connsiteX43" fmla="*/ 533400 w 574675"/>
                    <a:gd name="connsiteY43" fmla="*/ 53975 h 587375"/>
                    <a:gd name="connsiteX44" fmla="*/ 539750 w 574675"/>
                    <a:gd name="connsiteY44" fmla="*/ 25400 h 587375"/>
                    <a:gd name="connsiteX45" fmla="*/ 555625 w 574675"/>
                    <a:gd name="connsiteY45" fmla="*/ 34925 h 587375"/>
                    <a:gd name="connsiteX46" fmla="*/ 574675 w 574675"/>
                    <a:gd name="connsiteY46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574675" h="587375">
                      <a:moveTo>
                        <a:pt x="387350" y="587375"/>
                      </a:moveTo>
                      <a:lnTo>
                        <a:pt x="327025" y="536575"/>
                      </a:lnTo>
                      <a:lnTo>
                        <a:pt x="292100" y="517525"/>
                      </a:lnTo>
                      <a:lnTo>
                        <a:pt x="307975" y="485775"/>
                      </a:lnTo>
                      <a:lnTo>
                        <a:pt x="304800" y="460375"/>
                      </a:lnTo>
                      <a:lnTo>
                        <a:pt x="285750" y="444500"/>
                      </a:lnTo>
                      <a:lnTo>
                        <a:pt x="304800" y="425450"/>
                      </a:lnTo>
                      <a:lnTo>
                        <a:pt x="269875" y="422275"/>
                      </a:lnTo>
                      <a:lnTo>
                        <a:pt x="247650" y="412750"/>
                      </a:lnTo>
                      <a:cubicBezTo>
                        <a:pt x="183097" y="419205"/>
                        <a:pt x="184150" y="440372"/>
                        <a:pt x="184150" y="415925"/>
                      </a:cubicBezTo>
                      <a:lnTo>
                        <a:pt x="165100" y="425450"/>
                      </a:lnTo>
                      <a:lnTo>
                        <a:pt x="139700" y="425450"/>
                      </a:lnTo>
                      <a:lnTo>
                        <a:pt x="123825" y="434975"/>
                      </a:lnTo>
                      <a:lnTo>
                        <a:pt x="92075" y="460375"/>
                      </a:lnTo>
                      <a:cubicBezTo>
                        <a:pt x="115158" y="493351"/>
                        <a:pt x="123435" y="501260"/>
                        <a:pt x="111125" y="488950"/>
                      </a:cubicBezTo>
                      <a:cubicBezTo>
                        <a:pt x="75189" y="528153"/>
                        <a:pt x="88382" y="539232"/>
                        <a:pt x="73025" y="523875"/>
                      </a:cubicBezTo>
                      <a:lnTo>
                        <a:pt x="0" y="530225"/>
                      </a:lnTo>
                      <a:lnTo>
                        <a:pt x="3175" y="501650"/>
                      </a:lnTo>
                      <a:lnTo>
                        <a:pt x="47625" y="485775"/>
                      </a:lnTo>
                      <a:lnTo>
                        <a:pt x="60325" y="444500"/>
                      </a:lnTo>
                      <a:lnTo>
                        <a:pt x="31750" y="419100"/>
                      </a:lnTo>
                      <a:lnTo>
                        <a:pt x="60325" y="390525"/>
                      </a:lnTo>
                      <a:cubicBezTo>
                        <a:pt x="43220" y="366578"/>
                        <a:pt x="35346" y="368300"/>
                        <a:pt x="50800" y="368300"/>
                      </a:cubicBezTo>
                      <a:lnTo>
                        <a:pt x="174625" y="295275"/>
                      </a:lnTo>
                      <a:lnTo>
                        <a:pt x="184150" y="276225"/>
                      </a:lnTo>
                      <a:lnTo>
                        <a:pt x="180975" y="241300"/>
                      </a:lnTo>
                      <a:cubicBezTo>
                        <a:pt x="210385" y="218425"/>
                        <a:pt x="209550" y="207008"/>
                        <a:pt x="209550" y="222250"/>
                      </a:cubicBezTo>
                      <a:cubicBezTo>
                        <a:pt x="261360" y="206059"/>
                        <a:pt x="260350" y="224116"/>
                        <a:pt x="260350" y="203200"/>
                      </a:cubicBezTo>
                      <a:lnTo>
                        <a:pt x="260350" y="203200"/>
                      </a:lnTo>
                      <a:lnTo>
                        <a:pt x="304800" y="171450"/>
                      </a:lnTo>
                      <a:lnTo>
                        <a:pt x="333375" y="152400"/>
                      </a:lnTo>
                      <a:lnTo>
                        <a:pt x="361950" y="130175"/>
                      </a:lnTo>
                      <a:lnTo>
                        <a:pt x="361950" y="104775"/>
                      </a:lnTo>
                      <a:lnTo>
                        <a:pt x="384175" y="95250"/>
                      </a:lnTo>
                      <a:lnTo>
                        <a:pt x="390525" y="76200"/>
                      </a:lnTo>
                      <a:lnTo>
                        <a:pt x="368300" y="76200"/>
                      </a:lnTo>
                      <a:cubicBezTo>
                        <a:pt x="335536" y="86029"/>
                        <a:pt x="325501" y="85725"/>
                        <a:pt x="339725" y="85725"/>
                      </a:cubicBezTo>
                      <a:lnTo>
                        <a:pt x="371475" y="50800"/>
                      </a:lnTo>
                      <a:lnTo>
                        <a:pt x="368300" y="31750"/>
                      </a:lnTo>
                      <a:lnTo>
                        <a:pt x="415925" y="38100"/>
                      </a:lnTo>
                      <a:lnTo>
                        <a:pt x="415925" y="38100"/>
                      </a:lnTo>
                      <a:lnTo>
                        <a:pt x="438150" y="28575"/>
                      </a:lnTo>
                      <a:lnTo>
                        <a:pt x="454025" y="53975"/>
                      </a:lnTo>
                      <a:lnTo>
                        <a:pt x="533400" y="53975"/>
                      </a:lnTo>
                      <a:lnTo>
                        <a:pt x="539750" y="25400"/>
                      </a:lnTo>
                      <a:lnTo>
                        <a:pt x="555625" y="34925"/>
                      </a:lnTo>
                      <a:lnTo>
                        <a:pt x="574675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Freihandform 39"/>
                <p:cNvSpPr/>
                <p:nvPr/>
              </p:nvSpPr>
              <p:spPr>
                <a:xfrm>
                  <a:off x="2727325" y="3447059"/>
                  <a:ext cx="974725" cy="270866"/>
                </a:xfrm>
                <a:custGeom>
                  <a:avLst/>
                  <a:gdLst>
                    <a:gd name="connsiteX0" fmla="*/ 974725 w 974725"/>
                    <a:gd name="connsiteY0" fmla="*/ 267691 h 270866"/>
                    <a:gd name="connsiteX1" fmla="*/ 847725 w 974725"/>
                    <a:gd name="connsiteY1" fmla="*/ 270866 h 270866"/>
                    <a:gd name="connsiteX2" fmla="*/ 831850 w 974725"/>
                    <a:gd name="connsiteY2" fmla="*/ 239116 h 270866"/>
                    <a:gd name="connsiteX3" fmla="*/ 876300 w 974725"/>
                    <a:gd name="connsiteY3" fmla="*/ 191491 h 270866"/>
                    <a:gd name="connsiteX4" fmla="*/ 869950 w 974725"/>
                    <a:gd name="connsiteY4" fmla="*/ 153391 h 270866"/>
                    <a:gd name="connsiteX5" fmla="*/ 882650 w 974725"/>
                    <a:gd name="connsiteY5" fmla="*/ 121641 h 270866"/>
                    <a:gd name="connsiteX6" fmla="*/ 838200 w 974725"/>
                    <a:gd name="connsiteY6" fmla="*/ 118466 h 270866"/>
                    <a:gd name="connsiteX7" fmla="*/ 819150 w 974725"/>
                    <a:gd name="connsiteY7" fmla="*/ 96241 h 270866"/>
                    <a:gd name="connsiteX8" fmla="*/ 771525 w 974725"/>
                    <a:gd name="connsiteY8" fmla="*/ 74016 h 270866"/>
                    <a:gd name="connsiteX9" fmla="*/ 733425 w 974725"/>
                    <a:gd name="connsiteY9" fmla="*/ 89891 h 270866"/>
                    <a:gd name="connsiteX10" fmla="*/ 688975 w 974725"/>
                    <a:gd name="connsiteY10" fmla="*/ 83541 h 270866"/>
                    <a:gd name="connsiteX11" fmla="*/ 669925 w 974725"/>
                    <a:gd name="connsiteY11" fmla="*/ 64491 h 270866"/>
                    <a:gd name="connsiteX12" fmla="*/ 644525 w 974725"/>
                    <a:gd name="connsiteY12" fmla="*/ 67666 h 270866"/>
                    <a:gd name="connsiteX13" fmla="*/ 625475 w 974725"/>
                    <a:gd name="connsiteY13" fmla="*/ 39091 h 270866"/>
                    <a:gd name="connsiteX14" fmla="*/ 631825 w 974725"/>
                    <a:gd name="connsiteY14" fmla="*/ 16866 h 270866"/>
                    <a:gd name="connsiteX15" fmla="*/ 606425 w 974725"/>
                    <a:gd name="connsiteY15" fmla="*/ 4166 h 270866"/>
                    <a:gd name="connsiteX16" fmla="*/ 581025 w 974725"/>
                    <a:gd name="connsiteY16" fmla="*/ 23216 h 270866"/>
                    <a:gd name="connsiteX17" fmla="*/ 561975 w 974725"/>
                    <a:gd name="connsiteY17" fmla="*/ 23216 h 270866"/>
                    <a:gd name="connsiteX18" fmla="*/ 561975 w 974725"/>
                    <a:gd name="connsiteY18" fmla="*/ 23216 h 270866"/>
                    <a:gd name="connsiteX19" fmla="*/ 520700 w 974725"/>
                    <a:gd name="connsiteY19" fmla="*/ 26391 h 270866"/>
                    <a:gd name="connsiteX20" fmla="*/ 527050 w 974725"/>
                    <a:gd name="connsiteY20" fmla="*/ 991 h 270866"/>
                    <a:gd name="connsiteX21" fmla="*/ 498475 w 974725"/>
                    <a:gd name="connsiteY21" fmla="*/ 4166 h 270866"/>
                    <a:gd name="connsiteX22" fmla="*/ 463550 w 974725"/>
                    <a:gd name="connsiteY22" fmla="*/ 32741 h 270866"/>
                    <a:gd name="connsiteX23" fmla="*/ 428625 w 974725"/>
                    <a:gd name="connsiteY23" fmla="*/ 26391 h 270866"/>
                    <a:gd name="connsiteX24" fmla="*/ 419100 w 974725"/>
                    <a:gd name="connsiteY24" fmla="*/ 4166 h 270866"/>
                    <a:gd name="connsiteX25" fmla="*/ 381000 w 974725"/>
                    <a:gd name="connsiteY25" fmla="*/ 16866 h 270866"/>
                    <a:gd name="connsiteX26" fmla="*/ 381000 w 974725"/>
                    <a:gd name="connsiteY26" fmla="*/ 16866 h 270866"/>
                    <a:gd name="connsiteX27" fmla="*/ 381000 w 974725"/>
                    <a:gd name="connsiteY27" fmla="*/ 48616 h 270866"/>
                    <a:gd name="connsiteX28" fmla="*/ 355600 w 974725"/>
                    <a:gd name="connsiteY28" fmla="*/ 51791 h 270866"/>
                    <a:gd name="connsiteX29" fmla="*/ 320675 w 974725"/>
                    <a:gd name="connsiteY29" fmla="*/ 42266 h 270866"/>
                    <a:gd name="connsiteX30" fmla="*/ 292100 w 974725"/>
                    <a:gd name="connsiteY30" fmla="*/ 70841 h 270866"/>
                    <a:gd name="connsiteX31" fmla="*/ 219075 w 974725"/>
                    <a:gd name="connsiteY31" fmla="*/ 96241 h 270866"/>
                    <a:gd name="connsiteX32" fmla="*/ 180975 w 974725"/>
                    <a:gd name="connsiteY32" fmla="*/ 102591 h 270866"/>
                    <a:gd name="connsiteX33" fmla="*/ 152400 w 974725"/>
                    <a:gd name="connsiteY33" fmla="*/ 102591 h 270866"/>
                    <a:gd name="connsiteX34" fmla="*/ 136525 w 974725"/>
                    <a:gd name="connsiteY34" fmla="*/ 83541 h 270866"/>
                    <a:gd name="connsiteX35" fmla="*/ 92075 w 974725"/>
                    <a:gd name="connsiteY35" fmla="*/ 74016 h 270866"/>
                    <a:gd name="connsiteX36" fmla="*/ 44450 w 974725"/>
                    <a:gd name="connsiteY36" fmla="*/ 83541 h 270866"/>
                    <a:gd name="connsiteX37" fmla="*/ 44450 w 974725"/>
                    <a:gd name="connsiteY37" fmla="*/ 83541 h 270866"/>
                    <a:gd name="connsiteX38" fmla="*/ 25400 w 974725"/>
                    <a:gd name="connsiteY38" fmla="*/ 99416 h 270866"/>
                    <a:gd name="connsiteX39" fmla="*/ 9525 w 974725"/>
                    <a:gd name="connsiteY39" fmla="*/ 89891 h 270866"/>
                    <a:gd name="connsiteX40" fmla="*/ 0 w 974725"/>
                    <a:gd name="connsiteY40" fmla="*/ 70841 h 270866"/>
                    <a:gd name="connsiteX41" fmla="*/ 0 w 974725"/>
                    <a:gd name="connsiteY41" fmla="*/ 45441 h 270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74725" h="270866">
                      <a:moveTo>
                        <a:pt x="974725" y="267691"/>
                      </a:moveTo>
                      <a:lnTo>
                        <a:pt x="847725" y="270866"/>
                      </a:lnTo>
                      <a:cubicBezTo>
                        <a:pt x="831336" y="241366"/>
                        <a:pt x="831850" y="253187"/>
                        <a:pt x="831850" y="239116"/>
                      </a:cubicBezTo>
                      <a:lnTo>
                        <a:pt x="876300" y="191491"/>
                      </a:lnTo>
                      <a:lnTo>
                        <a:pt x="869950" y="153391"/>
                      </a:lnTo>
                      <a:lnTo>
                        <a:pt x="882650" y="121641"/>
                      </a:lnTo>
                      <a:cubicBezTo>
                        <a:pt x="844563" y="118179"/>
                        <a:pt x="859415" y="118466"/>
                        <a:pt x="838200" y="118466"/>
                      </a:cubicBezTo>
                      <a:lnTo>
                        <a:pt x="819150" y="96241"/>
                      </a:lnTo>
                      <a:cubicBezTo>
                        <a:pt x="773753" y="73543"/>
                        <a:pt x="791266" y="74016"/>
                        <a:pt x="771525" y="74016"/>
                      </a:cubicBezTo>
                      <a:cubicBezTo>
                        <a:pt x="735637" y="90329"/>
                        <a:pt x="749388" y="89891"/>
                        <a:pt x="733425" y="89891"/>
                      </a:cubicBezTo>
                      <a:lnTo>
                        <a:pt x="688975" y="83541"/>
                      </a:lnTo>
                      <a:lnTo>
                        <a:pt x="669925" y="64491"/>
                      </a:lnTo>
                      <a:lnTo>
                        <a:pt x="644525" y="67666"/>
                      </a:lnTo>
                      <a:lnTo>
                        <a:pt x="625475" y="39091"/>
                      </a:lnTo>
                      <a:cubicBezTo>
                        <a:pt x="635417" y="15893"/>
                        <a:pt x="643060" y="16866"/>
                        <a:pt x="631825" y="16866"/>
                      </a:cubicBezTo>
                      <a:cubicBezTo>
                        <a:pt x="608681" y="3641"/>
                        <a:pt x="618133" y="4166"/>
                        <a:pt x="606425" y="4166"/>
                      </a:cubicBezTo>
                      <a:lnTo>
                        <a:pt x="581025" y="23216"/>
                      </a:lnTo>
                      <a:lnTo>
                        <a:pt x="561975" y="23216"/>
                      </a:lnTo>
                      <a:lnTo>
                        <a:pt x="561975" y="23216"/>
                      </a:lnTo>
                      <a:cubicBezTo>
                        <a:pt x="519654" y="29727"/>
                        <a:pt x="520700" y="43486"/>
                        <a:pt x="520700" y="26391"/>
                      </a:cubicBezTo>
                      <a:cubicBezTo>
                        <a:pt x="530597" y="0"/>
                        <a:pt x="539267" y="991"/>
                        <a:pt x="527050" y="991"/>
                      </a:cubicBezTo>
                      <a:lnTo>
                        <a:pt x="498475" y="4166"/>
                      </a:lnTo>
                      <a:cubicBezTo>
                        <a:pt x="462767" y="36628"/>
                        <a:pt x="463550" y="51649"/>
                        <a:pt x="463550" y="32741"/>
                      </a:cubicBezTo>
                      <a:lnTo>
                        <a:pt x="428625" y="26391"/>
                      </a:lnTo>
                      <a:lnTo>
                        <a:pt x="419100" y="4166"/>
                      </a:lnTo>
                      <a:cubicBezTo>
                        <a:pt x="380023" y="20448"/>
                        <a:pt x="381000" y="33799"/>
                        <a:pt x="381000" y="16866"/>
                      </a:cubicBezTo>
                      <a:lnTo>
                        <a:pt x="381000" y="16866"/>
                      </a:lnTo>
                      <a:lnTo>
                        <a:pt x="381000" y="48616"/>
                      </a:lnTo>
                      <a:lnTo>
                        <a:pt x="355600" y="51791"/>
                      </a:lnTo>
                      <a:lnTo>
                        <a:pt x="320675" y="42266"/>
                      </a:lnTo>
                      <a:lnTo>
                        <a:pt x="292100" y="70841"/>
                      </a:lnTo>
                      <a:lnTo>
                        <a:pt x="219075" y="96241"/>
                      </a:lnTo>
                      <a:cubicBezTo>
                        <a:pt x="178044" y="113337"/>
                        <a:pt x="180975" y="125874"/>
                        <a:pt x="180975" y="102591"/>
                      </a:cubicBezTo>
                      <a:lnTo>
                        <a:pt x="152400" y="102591"/>
                      </a:lnTo>
                      <a:lnTo>
                        <a:pt x="136525" y="83541"/>
                      </a:lnTo>
                      <a:lnTo>
                        <a:pt x="92075" y="74016"/>
                      </a:lnTo>
                      <a:lnTo>
                        <a:pt x="44450" y="83541"/>
                      </a:lnTo>
                      <a:lnTo>
                        <a:pt x="44450" y="83541"/>
                      </a:lnTo>
                      <a:lnTo>
                        <a:pt x="25400" y="99416"/>
                      </a:lnTo>
                      <a:lnTo>
                        <a:pt x="9525" y="89891"/>
                      </a:lnTo>
                      <a:lnTo>
                        <a:pt x="0" y="70841"/>
                      </a:lnTo>
                      <a:lnTo>
                        <a:pt x="0" y="45441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Freihandform 40"/>
                <p:cNvSpPr/>
                <p:nvPr/>
              </p:nvSpPr>
              <p:spPr>
                <a:xfrm>
                  <a:off x="2425700" y="3594100"/>
                  <a:ext cx="1387475" cy="611908"/>
                </a:xfrm>
                <a:custGeom>
                  <a:avLst/>
                  <a:gdLst>
                    <a:gd name="connsiteX0" fmla="*/ 1387475 w 1387475"/>
                    <a:gd name="connsiteY0" fmla="*/ 584200 h 611908"/>
                    <a:gd name="connsiteX1" fmla="*/ 1323975 w 1387475"/>
                    <a:gd name="connsiteY1" fmla="*/ 584200 h 611908"/>
                    <a:gd name="connsiteX2" fmla="*/ 1292225 w 1387475"/>
                    <a:gd name="connsiteY2" fmla="*/ 596900 h 611908"/>
                    <a:gd name="connsiteX3" fmla="*/ 1257300 w 1387475"/>
                    <a:gd name="connsiteY3" fmla="*/ 596900 h 611908"/>
                    <a:gd name="connsiteX4" fmla="*/ 1196975 w 1387475"/>
                    <a:gd name="connsiteY4" fmla="*/ 565150 h 611908"/>
                    <a:gd name="connsiteX5" fmla="*/ 1168400 w 1387475"/>
                    <a:gd name="connsiteY5" fmla="*/ 565150 h 611908"/>
                    <a:gd name="connsiteX6" fmla="*/ 1130300 w 1387475"/>
                    <a:gd name="connsiteY6" fmla="*/ 568325 h 611908"/>
                    <a:gd name="connsiteX7" fmla="*/ 1085850 w 1387475"/>
                    <a:gd name="connsiteY7" fmla="*/ 574675 h 611908"/>
                    <a:gd name="connsiteX8" fmla="*/ 1063625 w 1387475"/>
                    <a:gd name="connsiteY8" fmla="*/ 581025 h 611908"/>
                    <a:gd name="connsiteX9" fmla="*/ 1050925 w 1387475"/>
                    <a:gd name="connsiteY9" fmla="*/ 552450 h 611908"/>
                    <a:gd name="connsiteX10" fmla="*/ 1022350 w 1387475"/>
                    <a:gd name="connsiteY10" fmla="*/ 536575 h 611908"/>
                    <a:gd name="connsiteX11" fmla="*/ 993775 w 1387475"/>
                    <a:gd name="connsiteY11" fmla="*/ 514350 h 611908"/>
                    <a:gd name="connsiteX12" fmla="*/ 962025 w 1387475"/>
                    <a:gd name="connsiteY12" fmla="*/ 514350 h 611908"/>
                    <a:gd name="connsiteX13" fmla="*/ 923925 w 1387475"/>
                    <a:gd name="connsiteY13" fmla="*/ 485775 h 611908"/>
                    <a:gd name="connsiteX14" fmla="*/ 898525 w 1387475"/>
                    <a:gd name="connsiteY14" fmla="*/ 482600 h 611908"/>
                    <a:gd name="connsiteX15" fmla="*/ 876300 w 1387475"/>
                    <a:gd name="connsiteY15" fmla="*/ 473075 h 611908"/>
                    <a:gd name="connsiteX16" fmla="*/ 876300 w 1387475"/>
                    <a:gd name="connsiteY16" fmla="*/ 473075 h 611908"/>
                    <a:gd name="connsiteX17" fmla="*/ 850900 w 1387475"/>
                    <a:gd name="connsiteY17" fmla="*/ 473075 h 611908"/>
                    <a:gd name="connsiteX18" fmla="*/ 844550 w 1387475"/>
                    <a:gd name="connsiteY18" fmla="*/ 454025 h 611908"/>
                    <a:gd name="connsiteX19" fmla="*/ 863600 w 1387475"/>
                    <a:gd name="connsiteY19" fmla="*/ 431800 h 611908"/>
                    <a:gd name="connsiteX20" fmla="*/ 822325 w 1387475"/>
                    <a:gd name="connsiteY20" fmla="*/ 412750 h 611908"/>
                    <a:gd name="connsiteX21" fmla="*/ 857250 w 1387475"/>
                    <a:gd name="connsiteY21" fmla="*/ 352425 h 611908"/>
                    <a:gd name="connsiteX22" fmla="*/ 838200 w 1387475"/>
                    <a:gd name="connsiteY22" fmla="*/ 342900 h 611908"/>
                    <a:gd name="connsiteX23" fmla="*/ 803275 w 1387475"/>
                    <a:gd name="connsiteY23" fmla="*/ 352425 h 611908"/>
                    <a:gd name="connsiteX24" fmla="*/ 777875 w 1387475"/>
                    <a:gd name="connsiteY24" fmla="*/ 368300 h 611908"/>
                    <a:gd name="connsiteX25" fmla="*/ 787400 w 1387475"/>
                    <a:gd name="connsiteY25" fmla="*/ 403225 h 611908"/>
                    <a:gd name="connsiteX26" fmla="*/ 742950 w 1387475"/>
                    <a:gd name="connsiteY26" fmla="*/ 400050 h 611908"/>
                    <a:gd name="connsiteX27" fmla="*/ 717550 w 1387475"/>
                    <a:gd name="connsiteY27" fmla="*/ 419100 h 611908"/>
                    <a:gd name="connsiteX28" fmla="*/ 692150 w 1387475"/>
                    <a:gd name="connsiteY28" fmla="*/ 425450 h 611908"/>
                    <a:gd name="connsiteX29" fmla="*/ 660400 w 1387475"/>
                    <a:gd name="connsiteY29" fmla="*/ 412750 h 611908"/>
                    <a:gd name="connsiteX30" fmla="*/ 635000 w 1387475"/>
                    <a:gd name="connsiteY30" fmla="*/ 412750 h 611908"/>
                    <a:gd name="connsiteX31" fmla="*/ 606425 w 1387475"/>
                    <a:gd name="connsiteY31" fmla="*/ 419100 h 611908"/>
                    <a:gd name="connsiteX32" fmla="*/ 587375 w 1387475"/>
                    <a:gd name="connsiteY32" fmla="*/ 400050 h 611908"/>
                    <a:gd name="connsiteX33" fmla="*/ 619125 w 1387475"/>
                    <a:gd name="connsiteY33" fmla="*/ 384175 h 611908"/>
                    <a:gd name="connsiteX34" fmla="*/ 603250 w 1387475"/>
                    <a:gd name="connsiteY34" fmla="*/ 352425 h 611908"/>
                    <a:gd name="connsiteX35" fmla="*/ 577850 w 1387475"/>
                    <a:gd name="connsiteY35" fmla="*/ 352425 h 611908"/>
                    <a:gd name="connsiteX36" fmla="*/ 593725 w 1387475"/>
                    <a:gd name="connsiteY36" fmla="*/ 311150 h 611908"/>
                    <a:gd name="connsiteX37" fmla="*/ 561975 w 1387475"/>
                    <a:gd name="connsiteY37" fmla="*/ 292100 h 611908"/>
                    <a:gd name="connsiteX38" fmla="*/ 536575 w 1387475"/>
                    <a:gd name="connsiteY38" fmla="*/ 273050 h 611908"/>
                    <a:gd name="connsiteX39" fmla="*/ 514350 w 1387475"/>
                    <a:gd name="connsiteY39" fmla="*/ 276225 h 611908"/>
                    <a:gd name="connsiteX40" fmla="*/ 438150 w 1387475"/>
                    <a:gd name="connsiteY40" fmla="*/ 273050 h 611908"/>
                    <a:gd name="connsiteX41" fmla="*/ 438150 w 1387475"/>
                    <a:gd name="connsiteY41" fmla="*/ 273050 h 611908"/>
                    <a:gd name="connsiteX42" fmla="*/ 419100 w 1387475"/>
                    <a:gd name="connsiteY42" fmla="*/ 285750 h 611908"/>
                    <a:gd name="connsiteX43" fmla="*/ 409575 w 1387475"/>
                    <a:gd name="connsiteY43" fmla="*/ 260350 h 611908"/>
                    <a:gd name="connsiteX44" fmla="*/ 409575 w 1387475"/>
                    <a:gd name="connsiteY44" fmla="*/ 231775 h 611908"/>
                    <a:gd name="connsiteX45" fmla="*/ 393700 w 1387475"/>
                    <a:gd name="connsiteY45" fmla="*/ 215900 h 611908"/>
                    <a:gd name="connsiteX46" fmla="*/ 365125 w 1387475"/>
                    <a:gd name="connsiteY46" fmla="*/ 219075 h 611908"/>
                    <a:gd name="connsiteX47" fmla="*/ 346075 w 1387475"/>
                    <a:gd name="connsiteY47" fmla="*/ 225425 h 611908"/>
                    <a:gd name="connsiteX48" fmla="*/ 346075 w 1387475"/>
                    <a:gd name="connsiteY48" fmla="*/ 225425 h 611908"/>
                    <a:gd name="connsiteX49" fmla="*/ 311150 w 1387475"/>
                    <a:gd name="connsiteY49" fmla="*/ 222250 h 611908"/>
                    <a:gd name="connsiteX50" fmla="*/ 269875 w 1387475"/>
                    <a:gd name="connsiteY50" fmla="*/ 206375 h 611908"/>
                    <a:gd name="connsiteX51" fmla="*/ 250825 w 1387475"/>
                    <a:gd name="connsiteY51" fmla="*/ 155575 h 611908"/>
                    <a:gd name="connsiteX52" fmla="*/ 209550 w 1387475"/>
                    <a:gd name="connsiteY52" fmla="*/ 104775 h 611908"/>
                    <a:gd name="connsiteX53" fmla="*/ 168275 w 1387475"/>
                    <a:gd name="connsiteY53" fmla="*/ 120650 h 611908"/>
                    <a:gd name="connsiteX54" fmla="*/ 142875 w 1387475"/>
                    <a:gd name="connsiteY54" fmla="*/ 130175 h 611908"/>
                    <a:gd name="connsiteX55" fmla="*/ 130175 w 1387475"/>
                    <a:gd name="connsiteY55" fmla="*/ 149225 h 611908"/>
                    <a:gd name="connsiteX56" fmla="*/ 95250 w 1387475"/>
                    <a:gd name="connsiteY56" fmla="*/ 133350 h 611908"/>
                    <a:gd name="connsiteX57" fmla="*/ 60325 w 1387475"/>
                    <a:gd name="connsiteY57" fmla="*/ 104775 h 611908"/>
                    <a:gd name="connsiteX58" fmla="*/ 25400 w 1387475"/>
                    <a:gd name="connsiteY58" fmla="*/ 92075 h 611908"/>
                    <a:gd name="connsiteX59" fmla="*/ 19050 w 1387475"/>
                    <a:gd name="connsiteY59" fmla="*/ 66675 h 611908"/>
                    <a:gd name="connsiteX60" fmla="*/ 22225 w 1387475"/>
                    <a:gd name="connsiteY60" fmla="*/ 41275 h 611908"/>
                    <a:gd name="connsiteX61" fmla="*/ 0 w 1387475"/>
                    <a:gd name="connsiteY61" fmla="*/ 34925 h 611908"/>
                    <a:gd name="connsiteX62" fmla="*/ 0 w 1387475"/>
                    <a:gd name="connsiteY62" fmla="*/ 0 h 61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1387475" h="611908">
                      <a:moveTo>
                        <a:pt x="1387475" y="584200"/>
                      </a:moveTo>
                      <a:lnTo>
                        <a:pt x="1323975" y="584200"/>
                      </a:lnTo>
                      <a:cubicBezTo>
                        <a:pt x="1291278" y="600548"/>
                        <a:pt x="1292225" y="611908"/>
                        <a:pt x="1292225" y="596900"/>
                      </a:cubicBezTo>
                      <a:lnTo>
                        <a:pt x="1257300" y="596900"/>
                      </a:lnTo>
                      <a:lnTo>
                        <a:pt x="1196975" y="565150"/>
                      </a:lnTo>
                      <a:lnTo>
                        <a:pt x="1168400" y="565150"/>
                      </a:lnTo>
                      <a:lnTo>
                        <a:pt x="1130300" y="568325"/>
                      </a:lnTo>
                      <a:lnTo>
                        <a:pt x="1085850" y="574675"/>
                      </a:lnTo>
                      <a:lnTo>
                        <a:pt x="1063625" y="581025"/>
                      </a:lnTo>
                      <a:lnTo>
                        <a:pt x="1050925" y="552450"/>
                      </a:lnTo>
                      <a:cubicBezTo>
                        <a:pt x="1024628" y="536014"/>
                        <a:pt x="1035509" y="536575"/>
                        <a:pt x="1022350" y="536575"/>
                      </a:cubicBezTo>
                      <a:lnTo>
                        <a:pt x="993775" y="514350"/>
                      </a:lnTo>
                      <a:lnTo>
                        <a:pt x="962025" y="514350"/>
                      </a:lnTo>
                      <a:lnTo>
                        <a:pt x="923925" y="485775"/>
                      </a:lnTo>
                      <a:lnTo>
                        <a:pt x="898525" y="482600"/>
                      </a:lnTo>
                      <a:lnTo>
                        <a:pt x="876300" y="473075"/>
                      </a:lnTo>
                      <a:lnTo>
                        <a:pt x="876300" y="473075"/>
                      </a:lnTo>
                      <a:lnTo>
                        <a:pt x="850900" y="473075"/>
                      </a:lnTo>
                      <a:lnTo>
                        <a:pt x="844550" y="454025"/>
                      </a:lnTo>
                      <a:lnTo>
                        <a:pt x="863600" y="431800"/>
                      </a:lnTo>
                      <a:lnTo>
                        <a:pt x="822325" y="412750"/>
                      </a:lnTo>
                      <a:cubicBezTo>
                        <a:pt x="861255" y="354355"/>
                        <a:pt x="876614" y="371789"/>
                        <a:pt x="857250" y="352425"/>
                      </a:cubicBezTo>
                      <a:lnTo>
                        <a:pt x="838200" y="342900"/>
                      </a:lnTo>
                      <a:lnTo>
                        <a:pt x="803275" y="352425"/>
                      </a:lnTo>
                      <a:lnTo>
                        <a:pt x="777875" y="368300"/>
                      </a:lnTo>
                      <a:lnTo>
                        <a:pt x="787400" y="403225"/>
                      </a:lnTo>
                      <a:lnTo>
                        <a:pt x="742950" y="400050"/>
                      </a:lnTo>
                      <a:lnTo>
                        <a:pt x="717550" y="419100"/>
                      </a:lnTo>
                      <a:lnTo>
                        <a:pt x="692150" y="425450"/>
                      </a:lnTo>
                      <a:cubicBezTo>
                        <a:pt x="659386" y="415621"/>
                        <a:pt x="660400" y="426974"/>
                        <a:pt x="660400" y="412750"/>
                      </a:cubicBezTo>
                      <a:lnTo>
                        <a:pt x="635000" y="412750"/>
                      </a:lnTo>
                      <a:lnTo>
                        <a:pt x="606425" y="419100"/>
                      </a:lnTo>
                      <a:lnTo>
                        <a:pt x="587375" y="400050"/>
                      </a:lnTo>
                      <a:lnTo>
                        <a:pt x="619125" y="384175"/>
                      </a:lnTo>
                      <a:lnTo>
                        <a:pt x="603250" y="352425"/>
                      </a:lnTo>
                      <a:lnTo>
                        <a:pt x="577850" y="352425"/>
                      </a:lnTo>
                      <a:cubicBezTo>
                        <a:pt x="597569" y="312986"/>
                        <a:pt x="606940" y="324365"/>
                        <a:pt x="593725" y="311150"/>
                      </a:cubicBezTo>
                      <a:lnTo>
                        <a:pt x="561975" y="292100"/>
                      </a:lnTo>
                      <a:cubicBezTo>
                        <a:pt x="541428" y="271553"/>
                        <a:pt x="551905" y="273050"/>
                        <a:pt x="536575" y="273050"/>
                      </a:cubicBezTo>
                      <a:lnTo>
                        <a:pt x="514350" y="276225"/>
                      </a:lnTo>
                      <a:lnTo>
                        <a:pt x="438150" y="273050"/>
                      </a:lnTo>
                      <a:lnTo>
                        <a:pt x="438150" y="273050"/>
                      </a:lnTo>
                      <a:lnTo>
                        <a:pt x="419100" y="285750"/>
                      </a:lnTo>
                      <a:lnTo>
                        <a:pt x="409575" y="260350"/>
                      </a:lnTo>
                      <a:lnTo>
                        <a:pt x="409575" y="231775"/>
                      </a:lnTo>
                      <a:cubicBezTo>
                        <a:pt x="392874" y="218414"/>
                        <a:pt x="393700" y="225852"/>
                        <a:pt x="393700" y="215900"/>
                      </a:cubicBezTo>
                      <a:lnTo>
                        <a:pt x="365125" y="219075"/>
                      </a:lnTo>
                      <a:cubicBezTo>
                        <a:pt x="345128" y="229073"/>
                        <a:pt x="346075" y="235700"/>
                        <a:pt x="346075" y="225425"/>
                      </a:cubicBezTo>
                      <a:lnTo>
                        <a:pt x="346075" y="225425"/>
                      </a:lnTo>
                      <a:lnTo>
                        <a:pt x="311150" y="222250"/>
                      </a:lnTo>
                      <a:lnTo>
                        <a:pt x="269875" y="206375"/>
                      </a:lnTo>
                      <a:cubicBezTo>
                        <a:pt x="253684" y="154565"/>
                        <a:pt x="271741" y="155575"/>
                        <a:pt x="250825" y="155575"/>
                      </a:cubicBezTo>
                      <a:lnTo>
                        <a:pt x="209550" y="104775"/>
                      </a:lnTo>
                      <a:lnTo>
                        <a:pt x="168275" y="120650"/>
                      </a:lnTo>
                      <a:cubicBezTo>
                        <a:pt x="141848" y="127257"/>
                        <a:pt x="142875" y="118273"/>
                        <a:pt x="142875" y="130175"/>
                      </a:cubicBezTo>
                      <a:cubicBezTo>
                        <a:pt x="129228" y="157468"/>
                        <a:pt x="130175" y="165041"/>
                        <a:pt x="130175" y="149225"/>
                      </a:cubicBezTo>
                      <a:lnTo>
                        <a:pt x="95250" y="133350"/>
                      </a:lnTo>
                      <a:lnTo>
                        <a:pt x="60325" y="104775"/>
                      </a:lnTo>
                      <a:lnTo>
                        <a:pt x="25400" y="92075"/>
                      </a:lnTo>
                      <a:cubicBezTo>
                        <a:pt x="22094" y="65625"/>
                        <a:pt x="30758" y="66675"/>
                        <a:pt x="19050" y="66675"/>
                      </a:cubicBezTo>
                      <a:lnTo>
                        <a:pt x="22225" y="41275"/>
                      </a:lnTo>
                      <a:lnTo>
                        <a:pt x="0" y="34925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Freihandform 41"/>
                <p:cNvSpPr/>
                <p:nvPr/>
              </p:nvSpPr>
              <p:spPr>
                <a:xfrm>
                  <a:off x="3597275" y="3927475"/>
                  <a:ext cx="139700" cy="231775"/>
                </a:xfrm>
                <a:custGeom>
                  <a:avLst/>
                  <a:gdLst>
                    <a:gd name="connsiteX0" fmla="*/ 139700 w 139700"/>
                    <a:gd name="connsiteY0" fmla="*/ 9525 h 231775"/>
                    <a:gd name="connsiteX1" fmla="*/ 92075 w 139700"/>
                    <a:gd name="connsiteY1" fmla="*/ 0 h 231775"/>
                    <a:gd name="connsiteX2" fmla="*/ 60325 w 139700"/>
                    <a:gd name="connsiteY2" fmla="*/ 31750 h 231775"/>
                    <a:gd name="connsiteX3" fmla="*/ 19050 w 139700"/>
                    <a:gd name="connsiteY3" fmla="*/ 69850 h 231775"/>
                    <a:gd name="connsiteX4" fmla="*/ 3175 w 139700"/>
                    <a:gd name="connsiteY4" fmla="*/ 95250 h 231775"/>
                    <a:gd name="connsiteX5" fmla="*/ 0 w 139700"/>
                    <a:gd name="connsiteY5" fmla="*/ 120650 h 231775"/>
                    <a:gd name="connsiteX6" fmla="*/ 3175 w 139700"/>
                    <a:gd name="connsiteY6" fmla="*/ 146050 h 231775"/>
                    <a:gd name="connsiteX7" fmla="*/ 25400 w 139700"/>
                    <a:gd name="connsiteY7" fmla="*/ 146050 h 231775"/>
                    <a:gd name="connsiteX8" fmla="*/ 53975 w 139700"/>
                    <a:gd name="connsiteY8" fmla="*/ 184150 h 231775"/>
                    <a:gd name="connsiteX9" fmla="*/ 57150 w 139700"/>
                    <a:gd name="connsiteY9" fmla="*/ 209550 h 231775"/>
                    <a:gd name="connsiteX10" fmla="*/ 31750 w 139700"/>
                    <a:gd name="connsiteY10" fmla="*/ 231775 h 23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9700" h="231775">
                      <a:moveTo>
                        <a:pt x="139700" y="9525"/>
                      </a:moveTo>
                      <a:lnTo>
                        <a:pt x="92075" y="0"/>
                      </a:lnTo>
                      <a:lnTo>
                        <a:pt x="60325" y="31750"/>
                      </a:lnTo>
                      <a:lnTo>
                        <a:pt x="19050" y="69850"/>
                      </a:lnTo>
                      <a:lnTo>
                        <a:pt x="3175" y="95250"/>
                      </a:lnTo>
                      <a:lnTo>
                        <a:pt x="0" y="120650"/>
                      </a:lnTo>
                      <a:lnTo>
                        <a:pt x="3175" y="146050"/>
                      </a:lnTo>
                      <a:lnTo>
                        <a:pt x="25400" y="146050"/>
                      </a:lnTo>
                      <a:lnTo>
                        <a:pt x="53975" y="184150"/>
                      </a:lnTo>
                      <a:lnTo>
                        <a:pt x="57150" y="209550"/>
                      </a:lnTo>
                      <a:lnTo>
                        <a:pt x="31750" y="231775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Freihandform 42"/>
                <p:cNvSpPr/>
                <p:nvPr/>
              </p:nvSpPr>
              <p:spPr>
                <a:xfrm>
                  <a:off x="5175250" y="2527300"/>
                  <a:ext cx="755650" cy="1384300"/>
                </a:xfrm>
                <a:custGeom>
                  <a:avLst/>
                  <a:gdLst>
                    <a:gd name="connsiteX0" fmla="*/ 254000 w 755650"/>
                    <a:gd name="connsiteY0" fmla="*/ 0 h 1384300"/>
                    <a:gd name="connsiteX1" fmla="*/ 273050 w 755650"/>
                    <a:gd name="connsiteY1" fmla="*/ 139700 h 1384300"/>
                    <a:gd name="connsiteX2" fmla="*/ 228600 w 755650"/>
                    <a:gd name="connsiteY2" fmla="*/ 190500 h 1384300"/>
                    <a:gd name="connsiteX3" fmla="*/ 190500 w 755650"/>
                    <a:gd name="connsiteY3" fmla="*/ 234950 h 1384300"/>
                    <a:gd name="connsiteX4" fmla="*/ 260350 w 755650"/>
                    <a:gd name="connsiteY4" fmla="*/ 241300 h 1384300"/>
                    <a:gd name="connsiteX5" fmla="*/ 361950 w 755650"/>
                    <a:gd name="connsiteY5" fmla="*/ 317500 h 1384300"/>
                    <a:gd name="connsiteX6" fmla="*/ 406400 w 755650"/>
                    <a:gd name="connsiteY6" fmla="*/ 317500 h 1384300"/>
                    <a:gd name="connsiteX7" fmla="*/ 488950 w 755650"/>
                    <a:gd name="connsiteY7" fmla="*/ 349250 h 1384300"/>
                    <a:gd name="connsiteX8" fmla="*/ 558800 w 755650"/>
                    <a:gd name="connsiteY8" fmla="*/ 349250 h 1384300"/>
                    <a:gd name="connsiteX9" fmla="*/ 539750 w 755650"/>
                    <a:gd name="connsiteY9" fmla="*/ 406400 h 1384300"/>
                    <a:gd name="connsiteX10" fmla="*/ 527050 w 755650"/>
                    <a:gd name="connsiteY10" fmla="*/ 463550 h 1384300"/>
                    <a:gd name="connsiteX11" fmla="*/ 317500 w 755650"/>
                    <a:gd name="connsiteY11" fmla="*/ 596900 h 1384300"/>
                    <a:gd name="connsiteX12" fmla="*/ 304800 w 755650"/>
                    <a:gd name="connsiteY12" fmla="*/ 730250 h 1384300"/>
                    <a:gd name="connsiteX13" fmla="*/ 203200 w 755650"/>
                    <a:gd name="connsiteY13" fmla="*/ 768350 h 1384300"/>
                    <a:gd name="connsiteX14" fmla="*/ 158750 w 755650"/>
                    <a:gd name="connsiteY14" fmla="*/ 876300 h 1384300"/>
                    <a:gd name="connsiteX15" fmla="*/ 177800 w 755650"/>
                    <a:gd name="connsiteY15" fmla="*/ 990600 h 1384300"/>
                    <a:gd name="connsiteX16" fmla="*/ 107950 w 755650"/>
                    <a:gd name="connsiteY16" fmla="*/ 1003300 h 1384300"/>
                    <a:gd name="connsiteX17" fmla="*/ 44450 w 755650"/>
                    <a:gd name="connsiteY17" fmla="*/ 990600 h 1384300"/>
                    <a:gd name="connsiteX18" fmla="*/ 6350 w 755650"/>
                    <a:gd name="connsiteY18" fmla="*/ 1035050 h 1384300"/>
                    <a:gd name="connsiteX19" fmla="*/ 6350 w 755650"/>
                    <a:gd name="connsiteY19" fmla="*/ 1092200 h 1384300"/>
                    <a:gd name="connsiteX20" fmla="*/ 6350 w 755650"/>
                    <a:gd name="connsiteY20" fmla="*/ 1092200 h 1384300"/>
                    <a:gd name="connsiteX21" fmla="*/ 0 w 755650"/>
                    <a:gd name="connsiteY21" fmla="*/ 1149350 h 1384300"/>
                    <a:gd name="connsiteX22" fmla="*/ 0 w 755650"/>
                    <a:gd name="connsiteY22" fmla="*/ 1250950 h 1384300"/>
                    <a:gd name="connsiteX23" fmla="*/ 38100 w 755650"/>
                    <a:gd name="connsiteY23" fmla="*/ 1257300 h 1384300"/>
                    <a:gd name="connsiteX24" fmla="*/ 31750 w 755650"/>
                    <a:gd name="connsiteY24" fmla="*/ 1327150 h 1384300"/>
                    <a:gd name="connsiteX25" fmla="*/ 114300 w 755650"/>
                    <a:gd name="connsiteY25" fmla="*/ 1352550 h 1384300"/>
                    <a:gd name="connsiteX26" fmla="*/ 241300 w 755650"/>
                    <a:gd name="connsiteY26" fmla="*/ 1384300 h 1384300"/>
                    <a:gd name="connsiteX27" fmla="*/ 330200 w 755650"/>
                    <a:gd name="connsiteY27" fmla="*/ 1358900 h 1384300"/>
                    <a:gd name="connsiteX28" fmla="*/ 361950 w 755650"/>
                    <a:gd name="connsiteY28" fmla="*/ 1377950 h 1384300"/>
                    <a:gd name="connsiteX29" fmla="*/ 444500 w 755650"/>
                    <a:gd name="connsiteY29" fmla="*/ 1339850 h 1384300"/>
                    <a:gd name="connsiteX30" fmla="*/ 590550 w 755650"/>
                    <a:gd name="connsiteY30" fmla="*/ 1320800 h 1384300"/>
                    <a:gd name="connsiteX31" fmla="*/ 755650 w 755650"/>
                    <a:gd name="connsiteY31" fmla="*/ 1339850 h 138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55650" h="1384300">
                      <a:moveTo>
                        <a:pt x="254000" y="0"/>
                      </a:moveTo>
                      <a:lnTo>
                        <a:pt x="273050" y="139700"/>
                      </a:lnTo>
                      <a:lnTo>
                        <a:pt x="228600" y="190500"/>
                      </a:lnTo>
                      <a:lnTo>
                        <a:pt x="190500" y="234950"/>
                      </a:lnTo>
                      <a:cubicBezTo>
                        <a:pt x="256106" y="241511"/>
                        <a:pt x="232728" y="241300"/>
                        <a:pt x="260350" y="241300"/>
                      </a:cubicBezTo>
                      <a:lnTo>
                        <a:pt x="361950" y="317500"/>
                      </a:lnTo>
                      <a:lnTo>
                        <a:pt x="406400" y="317500"/>
                      </a:lnTo>
                      <a:lnTo>
                        <a:pt x="488950" y="349250"/>
                      </a:lnTo>
                      <a:lnTo>
                        <a:pt x="558800" y="349250"/>
                      </a:lnTo>
                      <a:lnTo>
                        <a:pt x="539750" y="406400"/>
                      </a:lnTo>
                      <a:lnTo>
                        <a:pt x="527050" y="463550"/>
                      </a:lnTo>
                      <a:lnTo>
                        <a:pt x="317500" y="596900"/>
                      </a:lnTo>
                      <a:lnTo>
                        <a:pt x="304800" y="730250"/>
                      </a:lnTo>
                      <a:cubicBezTo>
                        <a:pt x="201180" y="762631"/>
                        <a:pt x="203200" y="726518"/>
                        <a:pt x="203200" y="768350"/>
                      </a:cubicBezTo>
                      <a:lnTo>
                        <a:pt x="158750" y="876300"/>
                      </a:lnTo>
                      <a:lnTo>
                        <a:pt x="177800" y="990600"/>
                      </a:lnTo>
                      <a:lnTo>
                        <a:pt x="107950" y="1003300"/>
                      </a:lnTo>
                      <a:lnTo>
                        <a:pt x="44450" y="990600"/>
                      </a:lnTo>
                      <a:lnTo>
                        <a:pt x="6350" y="1035050"/>
                      </a:lnTo>
                      <a:lnTo>
                        <a:pt x="6350" y="1092200"/>
                      </a:lnTo>
                      <a:lnTo>
                        <a:pt x="6350" y="1092200"/>
                      </a:lnTo>
                      <a:lnTo>
                        <a:pt x="0" y="1149350"/>
                      </a:lnTo>
                      <a:lnTo>
                        <a:pt x="0" y="1250950"/>
                      </a:lnTo>
                      <a:lnTo>
                        <a:pt x="38100" y="1257300"/>
                      </a:lnTo>
                      <a:lnTo>
                        <a:pt x="31750" y="1327150"/>
                      </a:lnTo>
                      <a:lnTo>
                        <a:pt x="114300" y="1352550"/>
                      </a:lnTo>
                      <a:lnTo>
                        <a:pt x="241300" y="1384300"/>
                      </a:lnTo>
                      <a:lnTo>
                        <a:pt x="330200" y="1358900"/>
                      </a:lnTo>
                      <a:lnTo>
                        <a:pt x="361950" y="1377950"/>
                      </a:lnTo>
                      <a:cubicBezTo>
                        <a:pt x="446476" y="1345440"/>
                        <a:pt x="444500" y="1375682"/>
                        <a:pt x="444500" y="1339850"/>
                      </a:cubicBezTo>
                      <a:lnTo>
                        <a:pt x="590550" y="1320800"/>
                      </a:lnTo>
                      <a:lnTo>
                        <a:pt x="755650" y="13398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384302" y="3393102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5" name="Textfeld 44"/>
                <p:cNvSpPr txBox="1"/>
                <p:nvPr/>
              </p:nvSpPr>
              <p:spPr>
                <a:xfrm>
                  <a:off x="1447802" y="3291601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London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311400" y="4352382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7" name="Textfeld 46"/>
                <p:cNvSpPr txBox="1"/>
                <p:nvPr/>
              </p:nvSpPr>
              <p:spPr>
                <a:xfrm>
                  <a:off x="2374900" y="4250881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070350" y="3662934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9" name="Textfeld 48"/>
                <p:cNvSpPr txBox="1"/>
                <p:nvPr/>
              </p:nvSpPr>
              <p:spPr>
                <a:xfrm>
                  <a:off x="4133850" y="3561433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Bonn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328833" y="3001803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1" name="Textfeld 50"/>
                <p:cNvSpPr txBox="1"/>
                <p:nvPr/>
              </p:nvSpPr>
              <p:spPr>
                <a:xfrm>
                  <a:off x="6392333" y="2900302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040967" y="1822400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3" name="Textfeld 52"/>
                <p:cNvSpPr txBox="1"/>
                <p:nvPr/>
              </p:nvSpPr>
              <p:spPr>
                <a:xfrm>
                  <a:off x="6104467" y="1720899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Kopenhagen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752167" y="3890476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5" name="Textfeld 54"/>
                <p:cNvSpPr txBox="1"/>
                <p:nvPr/>
              </p:nvSpPr>
              <p:spPr>
                <a:xfrm>
                  <a:off x="6815667" y="3788975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Prag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6" name="Textfeld 55"/>
                <p:cNvSpPr txBox="1"/>
                <p:nvPr/>
              </p:nvSpPr>
              <p:spPr>
                <a:xfrm>
                  <a:off x="2901950" y="3038801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Niederlande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692525" y="4087277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Textfeld 57"/>
                <p:cNvSpPr txBox="1"/>
                <p:nvPr/>
              </p:nvSpPr>
              <p:spPr>
                <a:xfrm>
                  <a:off x="2530525" y="3517800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Belgien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9" name="Textfeld 58"/>
                <p:cNvSpPr txBox="1"/>
                <p:nvPr/>
              </p:nvSpPr>
              <p:spPr>
                <a:xfrm>
                  <a:off x="1206500" y="4991668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Frankreich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0" name="Textfeld 59"/>
                <p:cNvSpPr txBox="1"/>
                <p:nvPr/>
              </p:nvSpPr>
              <p:spPr>
                <a:xfrm>
                  <a:off x="571500" y="2921704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Großbritannien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4273550" y="1615301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Dänemark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2" name="Textfeld 61"/>
                <p:cNvSpPr txBox="1"/>
                <p:nvPr/>
              </p:nvSpPr>
              <p:spPr>
                <a:xfrm>
                  <a:off x="7272867" y="2761802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Polen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3" name="Textfeld 62"/>
                <p:cNvSpPr txBox="1"/>
                <p:nvPr/>
              </p:nvSpPr>
              <p:spPr>
                <a:xfrm>
                  <a:off x="3787775" y="4973250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Schweiz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4" name="Textfeld 63"/>
                <p:cNvSpPr txBox="1"/>
                <p:nvPr/>
              </p:nvSpPr>
              <p:spPr>
                <a:xfrm>
                  <a:off x="6294967" y="4631551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Österreich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5" name="Textfeld 64"/>
                <p:cNvSpPr txBox="1"/>
                <p:nvPr/>
              </p:nvSpPr>
              <p:spPr>
                <a:xfrm>
                  <a:off x="6688666" y="4065974"/>
                  <a:ext cx="14901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Tschechoslowakei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6" name="Textfeld 65"/>
                <p:cNvSpPr txBox="1"/>
                <p:nvPr/>
              </p:nvSpPr>
              <p:spPr>
                <a:xfrm>
                  <a:off x="6553200" y="5425302"/>
                  <a:ext cx="14901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Jugoslawien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7" name="Textfeld 66"/>
                <p:cNvSpPr txBox="1"/>
                <p:nvPr/>
              </p:nvSpPr>
              <p:spPr>
                <a:xfrm>
                  <a:off x="4595283" y="5463402"/>
                  <a:ext cx="14901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Italien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8" name="Textfeld 67"/>
                <p:cNvSpPr txBox="1"/>
                <p:nvPr/>
              </p:nvSpPr>
              <p:spPr>
                <a:xfrm>
                  <a:off x="7298266" y="4951025"/>
                  <a:ext cx="14901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Ungarn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6142566" y="1211302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Schweden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4701079" y="391269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4764579" y="381119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041904" y="2649968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5105404" y="2548467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Hamburg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pic>
          <p:nvPicPr>
            <p:cNvPr id="92" name="Bild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5567" y="3405660"/>
              <a:ext cx="508000" cy="254000"/>
            </a:xfrm>
            <a:prstGeom prst="rect">
              <a:avLst/>
            </a:prstGeom>
          </p:spPr>
        </p:pic>
        <p:pic>
          <p:nvPicPr>
            <p:cNvPr id="100" name="Bild 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3279" y="3273846"/>
              <a:ext cx="630521" cy="378312"/>
            </a:xfrm>
            <a:prstGeom prst="rect">
              <a:avLst/>
            </a:prstGeom>
          </p:spPr>
        </p:pic>
        <p:pic>
          <p:nvPicPr>
            <p:cNvPr id="101" name="Bild 1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0600" y="2962601"/>
              <a:ext cx="277000" cy="138500"/>
            </a:xfrm>
            <a:prstGeom prst="rect">
              <a:avLst/>
            </a:prstGeom>
          </p:spPr>
        </p:pic>
        <p:pic>
          <p:nvPicPr>
            <p:cNvPr id="102" name="Bild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0650" y="4154204"/>
              <a:ext cx="224703" cy="118265"/>
            </a:xfrm>
            <a:prstGeom prst="rect">
              <a:avLst/>
            </a:prstGeom>
          </p:spPr>
        </p:pic>
        <p:pic>
          <p:nvPicPr>
            <p:cNvPr id="103" name="Bild 10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35229" y="4555350"/>
              <a:ext cx="151549" cy="101033"/>
            </a:xfrm>
            <a:prstGeom prst="rect">
              <a:avLst/>
            </a:prstGeom>
          </p:spPr>
        </p:pic>
        <p:pic>
          <p:nvPicPr>
            <p:cNvPr id="104" name="Bild 1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2329" y="4148950"/>
              <a:ext cx="151549" cy="101033"/>
            </a:xfrm>
            <a:prstGeom prst="rect">
              <a:avLst/>
            </a:prstGeom>
          </p:spPr>
        </p:pic>
        <p:pic>
          <p:nvPicPr>
            <p:cNvPr id="107" name="Bild 10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80604" y="3116870"/>
              <a:ext cx="411164" cy="246698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„Zementierung“ der real existierenden Trennung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74" name="Gruppierung 30"/>
          <p:cNvGrpSpPr/>
          <p:nvPr/>
        </p:nvGrpSpPr>
        <p:grpSpPr>
          <a:xfrm>
            <a:off x="5524313" y="1317513"/>
            <a:ext cx="2561355" cy="1246511"/>
            <a:chOff x="571919" y="-3516192"/>
            <a:chExt cx="1045324" cy="1246511"/>
          </a:xfrm>
        </p:grpSpPr>
        <p:sp>
          <p:nvSpPr>
            <p:cNvPr id="75" name="Abgerundetes Rechteck 74"/>
            <p:cNvSpPr/>
            <p:nvPr/>
          </p:nvSpPr>
          <p:spPr>
            <a:xfrm>
              <a:off x="743347" y="-3516192"/>
              <a:ext cx="873896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26. Mai 1952: DDR riegelt die Interzonengrenze ab</a:t>
              </a:r>
            </a:p>
          </p:txBody>
        </p:sp>
        <p:cxnSp>
          <p:nvCxnSpPr>
            <p:cNvPr id="76" name="Gerade Verbindung mit Pfeil 75"/>
            <p:cNvCxnSpPr>
              <a:endCxn id="75" idx="1"/>
            </p:cNvCxnSpPr>
            <p:nvPr/>
          </p:nvCxnSpPr>
          <p:spPr>
            <a:xfrm rot="5400000" flipH="1" flipV="1">
              <a:off x="163775" y="-2849253"/>
              <a:ext cx="987716" cy="17142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Freihandform 117"/>
          <p:cNvSpPr/>
          <p:nvPr/>
        </p:nvSpPr>
        <p:spPr>
          <a:xfrm>
            <a:off x="5175250" y="2527300"/>
            <a:ext cx="755650" cy="1384300"/>
          </a:xfrm>
          <a:custGeom>
            <a:avLst/>
            <a:gdLst>
              <a:gd name="connsiteX0" fmla="*/ 254000 w 755650"/>
              <a:gd name="connsiteY0" fmla="*/ 0 h 1384300"/>
              <a:gd name="connsiteX1" fmla="*/ 273050 w 755650"/>
              <a:gd name="connsiteY1" fmla="*/ 139700 h 1384300"/>
              <a:gd name="connsiteX2" fmla="*/ 228600 w 755650"/>
              <a:gd name="connsiteY2" fmla="*/ 190500 h 1384300"/>
              <a:gd name="connsiteX3" fmla="*/ 190500 w 755650"/>
              <a:gd name="connsiteY3" fmla="*/ 234950 h 1384300"/>
              <a:gd name="connsiteX4" fmla="*/ 260350 w 755650"/>
              <a:gd name="connsiteY4" fmla="*/ 241300 h 1384300"/>
              <a:gd name="connsiteX5" fmla="*/ 361950 w 755650"/>
              <a:gd name="connsiteY5" fmla="*/ 317500 h 1384300"/>
              <a:gd name="connsiteX6" fmla="*/ 406400 w 755650"/>
              <a:gd name="connsiteY6" fmla="*/ 317500 h 1384300"/>
              <a:gd name="connsiteX7" fmla="*/ 488950 w 755650"/>
              <a:gd name="connsiteY7" fmla="*/ 349250 h 1384300"/>
              <a:gd name="connsiteX8" fmla="*/ 558800 w 755650"/>
              <a:gd name="connsiteY8" fmla="*/ 349250 h 1384300"/>
              <a:gd name="connsiteX9" fmla="*/ 539750 w 755650"/>
              <a:gd name="connsiteY9" fmla="*/ 406400 h 1384300"/>
              <a:gd name="connsiteX10" fmla="*/ 527050 w 755650"/>
              <a:gd name="connsiteY10" fmla="*/ 463550 h 1384300"/>
              <a:gd name="connsiteX11" fmla="*/ 317500 w 755650"/>
              <a:gd name="connsiteY11" fmla="*/ 596900 h 1384300"/>
              <a:gd name="connsiteX12" fmla="*/ 304800 w 755650"/>
              <a:gd name="connsiteY12" fmla="*/ 730250 h 1384300"/>
              <a:gd name="connsiteX13" fmla="*/ 203200 w 755650"/>
              <a:gd name="connsiteY13" fmla="*/ 768350 h 1384300"/>
              <a:gd name="connsiteX14" fmla="*/ 158750 w 755650"/>
              <a:gd name="connsiteY14" fmla="*/ 876300 h 1384300"/>
              <a:gd name="connsiteX15" fmla="*/ 177800 w 755650"/>
              <a:gd name="connsiteY15" fmla="*/ 990600 h 1384300"/>
              <a:gd name="connsiteX16" fmla="*/ 107950 w 755650"/>
              <a:gd name="connsiteY16" fmla="*/ 1003300 h 1384300"/>
              <a:gd name="connsiteX17" fmla="*/ 44450 w 755650"/>
              <a:gd name="connsiteY17" fmla="*/ 990600 h 1384300"/>
              <a:gd name="connsiteX18" fmla="*/ 6350 w 755650"/>
              <a:gd name="connsiteY18" fmla="*/ 1035050 h 1384300"/>
              <a:gd name="connsiteX19" fmla="*/ 6350 w 755650"/>
              <a:gd name="connsiteY19" fmla="*/ 1092200 h 1384300"/>
              <a:gd name="connsiteX20" fmla="*/ 6350 w 755650"/>
              <a:gd name="connsiteY20" fmla="*/ 1092200 h 1384300"/>
              <a:gd name="connsiteX21" fmla="*/ 0 w 755650"/>
              <a:gd name="connsiteY21" fmla="*/ 1149350 h 1384300"/>
              <a:gd name="connsiteX22" fmla="*/ 0 w 755650"/>
              <a:gd name="connsiteY22" fmla="*/ 1250950 h 1384300"/>
              <a:gd name="connsiteX23" fmla="*/ 38100 w 755650"/>
              <a:gd name="connsiteY23" fmla="*/ 1257300 h 1384300"/>
              <a:gd name="connsiteX24" fmla="*/ 31750 w 755650"/>
              <a:gd name="connsiteY24" fmla="*/ 1327150 h 1384300"/>
              <a:gd name="connsiteX25" fmla="*/ 114300 w 755650"/>
              <a:gd name="connsiteY25" fmla="*/ 1352550 h 1384300"/>
              <a:gd name="connsiteX26" fmla="*/ 241300 w 755650"/>
              <a:gd name="connsiteY26" fmla="*/ 1384300 h 1384300"/>
              <a:gd name="connsiteX27" fmla="*/ 330200 w 755650"/>
              <a:gd name="connsiteY27" fmla="*/ 1358900 h 1384300"/>
              <a:gd name="connsiteX28" fmla="*/ 361950 w 755650"/>
              <a:gd name="connsiteY28" fmla="*/ 1377950 h 1384300"/>
              <a:gd name="connsiteX29" fmla="*/ 444500 w 755650"/>
              <a:gd name="connsiteY29" fmla="*/ 1339850 h 1384300"/>
              <a:gd name="connsiteX30" fmla="*/ 590550 w 755650"/>
              <a:gd name="connsiteY30" fmla="*/ 1320800 h 1384300"/>
              <a:gd name="connsiteX31" fmla="*/ 755650 w 755650"/>
              <a:gd name="connsiteY31" fmla="*/ 133985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5650" h="1384300">
                <a:moveTo>
                  <a:pt x="254000" y="0"/>
                </a:moveTo>
                <a:lnTo>
                  <a:pt x="273050" y="139700"/>
                </a:lnTo>
                <a:lnTo>
                  <a:pt x="228600" y="190500"/>
                </a:lnTo>
                <a:lnTo>
                  <a:pt x="190500" y="234950"/>
                </a:lnTo>
                <a:cubicBezTo>
                  <a:pt x="256106" y="241511"/>
                  <a:pt x="232728" y="241300"/>
                  <a:pt x="260350" y="241300"/>
                </a:cubicBezTo>
                <a:lnTo>
                  <a:pt x="361950" y="317500"/>
                </a:lnTo>
                <a:lnTo>
                  <a:pt x="406400" y="317500"/>
                </a:lnTo>
                <a:lnTo>
                  <a:pt x="488950" y="349250"/>
                </a:lnTo>
                <a:lnTo>
                  <a:pt x="558800" y="349250"/>
                </a:lnTo>
                <a:lnTo>
                  <a:pt x="539750" y="406400"/>
                </a:lnTo>
                <a:lnTo>
                  <a:pt x="527050" y="463550"/>
                </a:lnTo>
                <a:lnTo>
                  <a:pt x="317500" y="596900"/>
                </a:lnTo>
                <a:lnTo>
                  <a:pt x="304800" y="730250"/>
                </a:lnTo>
                <a:cubicBezTo>
                  <a:pt x="201180" y="762631"/>
                  <a:pt x="203200" y="726518"/>
                  <a:pt x="203200" y="768350"/>
                </a:cubicBezTo>
                <a:lnTo>
                  <a:pt x="158750" y="876300"/>
                </a:lnTo>
                <a:lnTo>
                  <a:pt x="177800" y="990600"/>
                </a:lnTo>
                <a:lnTo>
                  <a:pt x="107950" y="1003300"/>
                </a:lnTo>
                <a:lnTo>
                  <a:pt x="44450" y="990600"/>
                </a:lnTo>
                <a:lnTo>
                  <a:pt x="6350" y="1035050"/>
                </a:lnTo>
                <a:lnTo>
                  <a:pt x="6350" y="1092200"/>
                </a:lnTo>
                <a:lnTo>
                  <a:pt x="6350" y="1092200"/>
                </a:lnTo>
                <a:lnTo>
                  <a:pt x="0" y="1149350"/>
                </a:lnTo>
                <a:lnTo>
                  <a:pt x="0" y="1250950"/>
                </a:lnTo>
                <a:lnTo>
                  <a:pt x="38100" y="1257300"/>
                </a:lnTo>
                <a:lnTo>
                  <a:pt x="31750" y="1327150"/>
                </a:lnTo>
                <a:lnTo>
                  <a:pt x="114300" y="1352550"/>
                </a:lnTo>
                <a:lnTo>
                  <a:pt x="241300" y="1384300"/>
                </a:lnTo>
                <a:lnTo>
                  <a:pt x="330200" y="1358900"/>
                </a:lnTo>
                <a:lnTo>
                  <a:pt x="361950" y="1377950"/>
                </a:lnTo>
                <a:cubicBezTo>
                  <a:pt x="446476" y="1345440"/>
                  <a:pt x="444500" y="1375682"/>
                  <a:pt x="444500" y="1339850"/>
                </a:cubicBezTo>
                <a:lnTo>
                  <a:pt x="590550" y="1320800"/>
                </a:lnTo>
                <a:lnTo>
                  <a:pt x="755650" y="1339850"/>
                </a:lnTo>
              </a:path>
            </a:pathLst>
          </a:cu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9" name="Gruppierung 30"/>
          <p:cNvGrpSpPr/>
          <p:nvPr/>
        </p:nvGrpSpPr>
        <p:grpSpPr>
          <a:xfrm>
            <a:off x="934487" y="2703808"/>
            <a:ext cx="3344344" cy="709436"/>
            <a:chOff x="743347" y="-3516192"/>
            <a:chExt cx="1214390" cy="709436"/>
          </a:xfrm>
        </p:grpSpPr>
        <p:sp>
          <p:nvSpPr>
            <p:cNvPr id="120" name="Abgerundetes Rechteck 119"/>
            <p:cNvSpPr/>
            <p:nvPr/>
          </p:nvSpPr>
          <p:spPr>
            <a:xfrm>
              <a:off x="743347" y="-3516192"/>
              <a:ext cx="819333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06. Mai 1955: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Bundes-republik</a:t>
              </a:r>
              <a:r>
                <a:rPr lang="de-DE" sz="1400" dirty="0" smtClean="0">
                  <a:solidFill>
                    <a:srgbClr val="660032"/>
                  </a:solidFill>
                </a:rPr>
                <a:t> tritt der NATO bei</a:t>
              </a:r>
            </a:p>
          </p:txBody>
        </p:sp>
        <p:cxnSp>
          <p:nvCxnSpPr>
            <p:cNvPr id="121" name="Gerade Verbindung mit Pfeil 120"/>
            <p:cNvCxnSpPr>
              <a:stCxn id="120" idx="3"/>
            </p:cNvCxnSpPr>
            <p:nvPr/>
          </p:nvCxnSpPr>
          <p:spPr>
            <a:xfrm>
              <a:off x="1562681" y="-3257398"/>
              <a:ext cx="395056" cy="45064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pierung 30"/>
          <p:cNvGrpSpPr/>
          <p:nvPr/>
        </p:nvGrpSpPr>
        <p:grpSpPr>
          <a:xfrm>
            <a:off x="4650600" y="4997452"/>
            <a:ext cx="3790668" cy="921241"/>
            <a:chOff x="559282" y="-4191340"/>
            <a:chExt cx="1376457" cy="921241"/>
          </a:xfrm>
        </p:grpSpPr>
        <p:sp>
          <p:nvSpPr>
            <p:cNvPr id="127" name="Abgerundetes Rechteck 126"/>
            <p:cNvSpPr/>
            <p:nvPr/>
          </p:nvSpPr>
          <p:spPr>
            <a:xfrm>
              <a:off x="559282" y="-3787686"/>
              <a:ext cx="939989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14. Mai 1955: Gründung des Warschauer Pakts mit der DDR</a:t>
              </a:r>
            </a:p>
          </p:txBody>
        </p:sp>
        <p:cxnSp>
          <p:nvCxnSpPr>
            <p:cNvPr id="128" name="Gerade Verbindung mit Pfeil 127"/>
            <p:cNvCxnSpPr>
              <a:endCxn id="127" idx="3"/>
            </p:cNvCxnSpPr>
            <p:nvPr/>
          </p:nvCxnSpPr>
          <p:spPr>
            <a:xfrm rot="10800000" flipV="1">
              <a:off x="1499272" y="-4191340"/>
              <a:ext cx="436467" cy="66244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ierung 30"/>
          <p:cNvGrpSpPr/>
          <p:nvPr/>
        </p:nvGrpSpPr>
        <p:grpSpPr>
          <a:xfrm>
            <a:off x="6179607" y="1974963"/>
            <a:ext cx="2406651" cy="1025739"/>
            <a:chOff x="741809" y="-3219746"/>
            <a:chExt cx="873896" cy="1025739"/>
          </a:xfrm>
        </p:grpSpPr>
        <p:sp>
          <p:nvSpPr>
            <p:cNvPr id="136" name="Abgerundetes Rechteck 135"/>
            <p:cNvSpPr/>
            <p:nvPr/>
          </p:nvSpPr>
          <p:spPr>
            <a:xfrm>
              <a:off x="741809" y="-3219746"/>
              <a:ext cx="873896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17. Juni 1953: DDR schlägt Bürger-Protest blutig nieder</a:t>
              </a:r>
            </a:p>
          </p:txBody>
        </p:sp>
        <p:cxnSp>
          <p:nvCxnSpPr>
            <p:cNvPr id="137" name="Gerade Verbindung mit Pfeil 136"/>
            <p:cNvCxnSpPr>
              <a:endCxn id="136" idx="2"/>
            </p:cNvCxnSpPr>
            <p:nvPr/>
          </p:nvCxnSpPr>
          <p:spPr>
            <a:xfrm flipV="1">
              <a:off x="846723" y="-2702159"/>
              <a:ext cx="332034" cy="50815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uppierung 30"/>
          <p:cNvGrpSpPr/>
          <p:nvPr/>
        </p:nvGrpSpPr>
        <p:grpSpPr>
          <a:xfrm>
            <a:off x="5524316" y="3187046"/>
            <a:ext cx="2406651" cy="1980297"/>
            <a:chOff x="586332" y="-4994771"/>
            <a:chExt cx="873896" cy="1980297"/>
          </a:xfrm>
        </p:grpSpPr>
        <p:sp>
          <p:nvSpPr>
            <p:cNvPr id="139" name="Abgerundetes Rechteck 138"/>
            <p:cNvSpPr/>
            <p:nvPr/>
          </p:nvSpPr>
          <p:spPr>
            <a:xfrm>
              <a:off x="586332" y="-3532061"/>
              <a:ext cx="873896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13. Aug. 1961: Mauerbau durch die DDR</a:t>
              </a:r>
            </a:p>
          </p:txBody>
        </p:sp>
        <p:cxnSp>
          <p:nvCxnSpPr>
            <p:cNvPr id="140" name="Gerade Verbindung mit Pfeil 139"/>
            <p:cNvCxnSpPr>
              <a:endCxn id="139" idx="0"/>
            </p:cNvCxnSpPr>
            <p:nvPr/>
          </p:nvCxnSpPr>
          <p:spPr>
            <a:xfrm rot="16200000" flipH="1">
              <a:off x="233353" y="-4321988"/>
              <a:ext cx="1462710" cy="11714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uppierung 30"/>
          <p:cNvGrpSpPr/>
          <p:nvPr/>
        </p:nvGrpSpPr>
        <p:grpSpPr>
          <a:xfrm>
            <a:off x="704797" y="1892300"/>
            <a:ext cx="3730430" cy="1294745"/>
            <a:chOff x="701059" y="-3516192"/>
            <a:chExt cx="1354583" cy="1294745"/>
          </a:xfrm>
        </p:grpSpPr>
        <p:sp>
          <p:nvSpPr>
            <p:cNvPr id="142" name="Abgerundetes Rechteck 141"/>
            <p:cNvSpPr/>
            <p:nvPr/>
          </p:nvSpPr>
          <p:spPr>
            <a:xfrm>
              <a:off x="701059" y="-3516192"/>
              <a:ext cx="930019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1948 – 1973: Wirtschafts-wunder in der Bundesrepublik</a:t>
              </a:r>
            </a:p>
          </p:txBody>
        </p:sp>
        <p:cxnSp>
          <p:nvCxnSpPr>
            <p:cNvPr id="143" name="Gerade Verbindung mit Pfeil 142"/>
            <p:cNvCxnSpPr>
              <a:stCxn id="142" idx="3"/>
            </p:cNvCxnSpPr>
            <p:nvPr/>
          </p:nvCxnSpPr>
          <p:spPr>
            <a:xfrm>
              <a:off x="1631078" y="-3257398"/>
              <a:ext cx="424564" cy="103595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ierung 30"/>
          <p:cNvGrpSpPr/>
          <p:nvPr/>
        </p:nvGrpSpPr>
        <p:grpSpPr>
          <a:xfrm>
            <a:off x="2865945" y="1229507"/>
            <a:ext cx="2645854" cy="1670796"/>
            <a:chOff x="710297" y="-3516192"/>
            <a:chExt cx="960755" cy="1670796"/>
          </a:xfrm>
        </p:grpSpPr>
        <p:sp>
          <p:nvSpPr>
            <p:cNvPr id="146" name="Abgerundetes Rechteck 145"/>
            <p:cNvSpPr/>
            <p:nvPr/>
          </p:nvSpPr>
          <p:spPr>
            <a:xfrm>
              <a:off x="710297" y="-3516192"/>
              <a:ext cx="906946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Ab 1945: Massenflucht aus der DDR in die Bundesrepublik</a:t>
              </a:r>
            </a:p>
          </p:txBody>
        </p:sp>
        <p:cxnSp>
          <p:nvCxnSpPr>
            <p:cNvPr id="147" name="Gerade Verbindung mit Pfeil 146"/>
            <p:cNvCxnSpPr>
              <a:stCxn id="146" idx="2"/>
            </p:cNvCxnSpPr>
            <p:nvPr/>
          </p:nvCxnSpPr>
          <p:spPr>
            <a:xfrm rot="16200000" flipH="1">
              <a:off x="840806" y="-2675642"/>
              <a:ext cx="1153210" cy="50728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Gerade Verbindung mit Pfeil 148"/>
          <p:cNvCxnSpPr/>
          <p:nvPr/>
        </p:nvCxnSpPr>
        <p:spPr>
          <a:xfrm rot="10800000" flipV="1">
            <a:off x="5094797" y="2952569"/>
            <a:ext cx="990619" cy="10032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uppierung 170"/>
          <p:cNvGrpSpPr/>
          <p:nvPr/>
        </p:nvGrpSpPr>
        <p:grpSpPr>
          <a:xfrm>
            <a:off x="6841941" y="2680082"/>
            <a:ext cx="2099733" cy="1909869"/>
            <a:chOff x="3363383" y="2496290"/>
            <a:chExt cx="2099733" cy="1909869"/>
          </a:xfrm>
        </p:grpSpPr>
        <p:sp>
          <p:nvSpPr>
            <p:cNvPr id="189" name="Abgerundetes Rechteck 188"/>
            <p:cNvSpPr/>
            <p:nvPr/>
          </p:nvSpPr>
          <p:spPr>
            <a:xfrm>
              <a:off x="3363383" y="2496290"/>
              <a:ext cx="2099733" cy="1909869"/>
            </a:xfrm>
            <a:prstGeom prst="roundRect">
              <a:avLst>
                <a:gd name="adj" fmla="val 45261"/>
              </a:avLst>
            </a:prstGeom>
            <a:solidFill>
              <a:schemeClr val="bg1">
                <a:alpha val="75000"/>
              </a:schemeClr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grpSp>
          <p:nvGrpSpPr>
            <p:cNvPr id="190" name="Gruppierung 17"/>
            <p:cNvGrpSpPr/>
            <p:nvPr/>
          </p:nvGrpSpPr>
          <p:grpSpPr>
            <a:xfrm>
              <a:off x="3628100" y="2933700"/>
              <a:ext cx="1550325" cy="1308100"/>
              <a:chOff x="3628100" y="2933700"/>
              <a:chExt cx="1550325" cy="1308100"/>
            </a:xfrm>
          </p:grpSpPr>
          <p:grpSp>
            <p:nvGrpSpPr>
              <p:cNvPr id="192" name="Gruppierung 12"/>
              <p:cNvGrpSpPr/>
              <p:nvPr/>
            </p:nvGrpSpPr>
            <p:grpSpPr>
              <a:xfrm>
                <a:off x="3628100" y="2933700"/>
                <a:ext cx="1550325" cy="1308100"/>
                <a:chOff x="3628100" y="2933700"/>
                <a:chExt cx="1550325" cy="1308100"/>
              </a:xfrm>
            </p:grpSpPr>
            <p:sp>
              <p:nvSpPr>
                <p:cNvPr id="197" name="Freihandform 196"/>
                <p:cNvSpPr/>
                <p:nvPr/>
              </p:nvSpPr>
              <p:spPr>
                <a:xfrm>
                  <a:off x="4216400" y="2933700"/>
                  <a:ext cx="962025" cy="1308100"/>
                </a:xfrm>
                <a:custGeom>
                  <a:avLst/>
                  <a:gdLst>
                    <a:gd name="connsiteX0" fmla="*/ 403225 w 962025"/>
                    <a:gd name="connsiteY0" fmla="*/ 1073150 h 1308100"/>
                    <a:gd name="connsiteX1" fmla="*/ 419100 w 962025"/>
                    <a:gd name="connsiteY1" fmla="*/ 1035050 h 1308100"/>
                    <a:gd name="connsiteX2" fmla="*/ 403225 w 962025"/>
                    <a:gd name="connsiteY2" fmla="*/ 981075 h 1308100"/>
                    <a:gd name="connsiteX3" fmla="*/ 409575 w 962025"/>
                    <a:gd name="connsiteY3" fmla="*/ 962025 h 1308100"/>
                    <a:gd name="connsiteX4" fmla="*/ 377825 w 962025"/>
                    <a:gd name="connsiteY4" fmla="*/ 968375 h 1308100"/>
                    <a:gd name="connsiteX5" fmla="*/ 273050 w 962025"/>
                    <a:gd name="connsiteY5" fmla="*/ 873125 h 1308100"/>
                    <a:gd name="connsiteX6" fmla="*/ 263525 w 962025"/>
                    <a:gd name="connsiteY6" fmla="*/ 844550 h 1308100"/>
                    <a:gd name="connsiteX7" fmla="*/ 292100 w 962025"/>
                    <a:gd name="connsiteY7" fmla="*/ 844550 h 1308100"/>
                    <a:gd name="connsiteX8" fmla="*/ 311150 w 962025"/>
                    <a:gd name="connsiteY8" fmla="*/ 835025 h 1308100"/>
                    <a:gd name="connsiteX9" fmla="*/ 292100 w 962025"/>
                    <a:gd name="connsiteY9" fmla="*/ 790575 h 1308100"/>
                    <a:gd name="connsiteX10" fmla="*/ 292100 w 962025"/>
                    <a:gd name="connsiteY10" fmla="*/ 790575 h 1308100"/>
                    <a:gd name="connsiteX11" fmla="*/ 288925 w 962025"/>
                    <a:gd name="connsiteY11" fmla="*/ 771525 h 1308100"/>
                    <a:gd name="connsiteX12" fmla="*/ 260350 w 962025"/>
                    <a:gd name="connsiteY12" fmla="*/ 746125 h 1308100"/>
                    <a:gd name="connsiteX13" fmla="*/ 222250 w 962025"/>
                    <a:gd name="connsiteY13" fmla="*/ 720725 h 1308100"/>
                    <a:gd name="connsiteX14" fmla="*/ 244475 w 962025"/>
                    <a:gd name="connsiteY14" fmla="*/ 688975 h 1308100"/>
                    <a:gd name="connsiteX15" fmla="*/ 193675 w 962025"/>
                    <a:gd name="connsiteY15" fmla="*/ 654050 h 1308100"/>
                    <a:gd name="connsiteX16" fmla="*/ 174625 w 962025"/>
                    <a:gd name="connsiteY16" fmla="*/ 673100 h 1308100"/>
                    <a:gd name="connsiteX17" fmla="*/ 142875 w 962025"/>
                    <a:gd name="connsiteY17" fmla="*/ 663575 h 1308100"/>
                    <a:gd name="connsiteX18" fmla="*/ 123825 w 962025"/>
                    <a:gd name="connsiteY18" fmla="*/ 650875 h 1308100"/>
                    <a:gd name="connsiteX19" fmla="*/ 76200 w 962025"/>
                    <a:gd name="connsiteY19" fmla="*/ 660400 h 1308100"/>
                    <a:gd name="connsiteX20" fmla="*/ 73025 w 962025"/>
                    <a:gd name="connsiteY20" fmla="*/ 596900 h 1308100"/>
                    <a:gd name="connsiteX21" fmla="*/ 50800 w 962025"/>
                    <a:gd name="connsiteY21" fmla="*/ 552450 h 1308100"/>
                    <a:gd name="connsiteX22" fmla="*/ 82550 w 962025"/>
                    <a:gd name="connsiteY22" fmla="*/ 542925 h 1308100"/>
                    <a:gd name="connsiteX23" fmla="*/ 82550 w 962025"/>
                    <a:gd name="connsiteY23" fmla="*/ 542925 h 1308100"/>
                    <a:gd name="connsiteX24" fmla="*/ 95250 w 962025"/>
                    <a:gd name="connsiteY24" fmla="*/ 558800 h 1308100"/>
                    <a:gd name="connsiteX25" fmla="*/ 133350 w 962025"/>
                    <a:gd name="connsiteY25" fmla="*/ 536575 h 1308100"/>
                    <a:gd name="connsiteX26" fmla="*/ 120650 w 962025"/>
                    <a:gd name="connsiteY26" fmla="*/ 488950 h 1308100"/>
                    <a:gd name="connsiteX27" fmla="*/ 120650 w 962025"/>
                    <a:gd name="connsiteY27" fmla="*/ 454025 h 1308100"/>
                    <a:gd name="connsiteX28" fmla="*/ 88900 w 962025"/>
                    <a:gd name="connsiteY28" fmla="*/ 409575 h 1308100"/>
                    <a:gd name="connsiteX29" fmla="*/ 0 w 962025"/>
                    <a:gd name="connsiteY29" fmla="*/ 342900 h 1308100"/>
                    <a:gd name="connsiteX30" fmla="*/ 34925 w 962025"/>
                    <a:gd name="connsiteY30" fmla="*/ 333375 h 1308100"/>
                    <a:gd name="connsiteX31" fmla="*/ 66675 w 962025"/>
                    <a:gd name="connsiteY31" fmla="*/ 298450 h 1308100"/>
                    <a:gd name="connsiteX32" fmla="*/ 76200 w 962025"/>
                    <a:gd name="connsiteY32" fmla="*/ 257175 h 1308100"/>
                    <a:gd name="connsiteX33" fmla="*/ 44450 w 962025"/>
                    <a:gd name="connsiteY33" fmla="*/ 203200 h 1308100"/>
                    <a:gd name="connsiteX34" fmla="*/ 69850 w 962025"/>
                    <a:gd name="connsiteY34" fmla="*/ 177800 h 1308100"/>
                    <a:gd name="connsiteX35" fmla="*/ 82550 w 962025"/>
                    <a:gd name="connsiteY35" fmla="*/ 152400 h 1308100"/>
                    <a:gd name="connsiteX36" fmla="*/ 82550 w 962025"/>
                    <a:gd name="connsiteY36" fmla="*/ 152400 h 1308100"/>
                    <a:gd name="connsiteX37" fmla="*/ 101600 w 962025"/>
                    <a:gd name="connsiteY37" fmla="*/ 152400 h 1308100"/>
                    <a:gd name="connsiteX38" fmla="*/ 111125 w 962025"/>
                    <a:gd name="connsiteY38" fmla="*/ 101600 h 1308100"/>
                    <a:gd name="connsiteX39" fmla="*/ 139700 w 962025"/>
                    <a:gd name="connsiteY39" fmla="*/ 130175 h 1308100"/>
                    <a:gd name="connsiteX40" fmla="*/ 180975 w 962025"/>
                    <a:gd name="connsiteY40" fmla="*/ 152400 h 1308100"/>
                    <a:gd name="connsiteX41" fmla="*/ 203200 w 962025"/>
                    <a:gd name="connsiteY41" fmla="*/ 146050 h 1308100"/>
                    <a:gd name="connsiteX42" fmla="*/ 203200 w 962025"/>
                    <a:gd name="connsiteY42" fmla="*/ 114300 h 1308100"/>
                    <a:gd name="connsiteX43" fmla="*/ 228600 w 962025"/>
                    <a:gd name="connsiteY43" fmla="*/ 98425 h 1308100"/>
                    <a:gd name="connsiteX44" fmla="*/ 257175 w 962025"/>
                    <a:gd name="connsiteY44" fmla="*/ 104775 h 1308100"/>
                    <a:gd name="connsiteX45" fmla="*/ 282575 w 962025"/>
                    <a:gd name="connsiteY45" fmla="*/ 95250 h 1308100"/>
                    <a:gd name="connsiteX46" fmla="*/ 285750 w 962025"/>
                    <a:gd name="connsiteY46" fmla="*/ 73025 h 1308100"/>
                    <a:gd name="connsiteX47" fmla="*/ 241300 w 962025"/>
                    <a:gd name="connsiteY47" fmla="*/ 47625 h 1308100"/>
                    <a:gd name="connsiteX48" fmla="*/ 260350 w 962025"/>
                    <a:gd name="connsiteY48" fmla="*/ 22225 h 1308100"/>
                    <a:gd name="connsiteX49" fmla="*/ 298450 w 962025"/>
                    <a:gd name="connsiteY49" fmla="*/ 0 h 1308100"/>
                    <a:gd name="connsiteX50" fmla="*/ 298450 w 962025"/>
                    <a:gd name="connsiteY50" fmla="*/ 31750 h 1308100"/>
                    <a:gd name="connsiteX51" fmla="*/ 323850 w 962025"/>
                    <a:gd name="connsiteY51" fmla="*/ 19050 h 1308100"/>
                    <a:gd name="connsiteX52" fmla="*/ 323850 w 962025"/>
                    <a:gd name="connsiteY52" fmla="*/ 73025 h 1308100"/>
                    <a:gd name="connsiteX53" fmla="*/ 371475 w 962025"/>
                    <a:gd name="connsiteY53" fmla="*/ 104775 h 1308100"/>
                    <a:gd name="connsiteX54" fmla="*/ 371475 w 962025"/>
                    <a:gd name="connsiteY54" fmla="*/ 104775 h 1308100"/>
                    <a:gd name="connsiteX55" fmla="*/ 371475 w 962025"/>
                    <a:gd name="connsiteY55" fmla="*/ 104775 h 1308100"/>
                    <a:gd name="connsiteX56" fmla="*/ 396875 w 962025"/>
                    <a:gd name="connsiteY56" fmla="*/ 117475 h 1308100"/>
                    <a:gd name="connsiteX57" fmla="*/ 396875 w 962025"/>
                    <a:gd name="connsiteY57" fmla="*/ 184150 h 1308100"/>
                    <a:gd name="connsiteX58" fmla="*/ 374650 w 962025"/>
                    <a:gd name="connsiteY58" fmla="*/ 193675 h 1308100"/>
                    <a:gd name="connsiteX59" fmla="*/ 368300 w 962025"/>
                    <a:gd name="connsiteY59" fmla="*/ 225425 h 1308100"/>
                    <a:gd name="connsiteX60" fmla="*/ 346075 w 962025"/>
                    <a:gd name="connsiteY60" fmla="*/ 266700 h 1308100"/>
                    <a:gd name="connsiteX61" fmla="*/ 374650 w 962025"/>
                    <a:gd name="connsiteY61" fmla="*/ 320675 h 1308100"/>
                    <a:gd name="connsiteX62" fmla="*/ 419100 w 962025"/>
                    <a:gd name="connsiteY62" fmla="*/ 323850 h 1308100"/>
                    <a:gd name="connsiteX63" fmla="*/ 488950 w 962025"/>
                    <a:gd name="connsiteY63" fmla="*/ 355600 h 1308100"/>
                    <a:gd name="connsiteX64" fmla="*/ 517525 w 962025"/>
                    <a:gd name="connsiteY64" fmla="*/ 396875 h 1308100"/>
                    <a:gd name="connsiteX65" fmla="*/ 517525 w 962025"/>
                    <a:gd name="connsiteY65" fmla="*/ 415925 h 1308100"/>
                    <a:gd name="connsiteX66" fmla="*/ 546100 w 962025"/>
                    <a:gd name="connsiteY66" fmla="*/ 422275 h 1308100"/>
                    <a:gd name="connsiteX67" fmla="*/ 568325 w 962025"/>
                    <a:gd name="connsiteY67" fmla="*/ 466725 h 1308100"/>
                    <a:gd name="connsiteX68" fmla="*/ 558800 w 962025"/>
                    <a:gd name="connsiteY68" fmla="*/ 492125 h 1308100"/>
                    <a:gd name="connsiteX69" fmla="*/ 612775 w 962025"/>
                    <a:gd name="connsiteY69" fmla="*/ 504825 h 1308100"/>
                    <a:gd name="connsiteX70" fmla="*/ 638175 w 962025"/>
                    <a:gd name="connsiteY70" fmla="*/ 565150 h 1308100"/>
                    <a:gd name="connsiteX71" fmla="*/ 688975 w 962025"/>
                    <a:gd name="connsiteY71" fmla="*/ 565150 h 1308100"/>
                    <a:gd name="connsiteX72" fmla="*/ 723900 w 962025"/>
                    <a:gd name="connsiteY72" fmla="*/ 571500 h 1308100"/>
                    <a:gd name="connsiteX73" fmla="*/ 682625 w 962025"/>
                    <a:gd name="connsiteY73" fmla="*/ 619125 h 1308100"/>
                    <a:gd name="connsiteX74" fmla="*/ 647700 w 962025"/>
                    <a:gd name="connsiteY74" fmla="*/ 698500 h 1308100"/>
                    <a:gd name="connsiteX75" fmla="*/ 647700 w 962025"/>
                    <a:gd name="connsiteY75" fmla="*/ 698500 h 1308100"/>
                    <a:gd name="connsiteX76" fmla="*/ 666750 w 962025"/>
                    <a:gd name="connsiteY76" fmla="*/ 714375 h 1308100"/>
                    <a:gd name="connsiteX77" fmla="*/ 619125 w 962025"/>
                    <a:gd name="connsiteY77" fmla="*/ 777875 h 1308100"/>
                    <a:gd name="connsiteX78" fmla="*/ 650875 w 962025"/>
                    <a:gd name="connsiteY78" fmla="*/ 800100 h 1308100"/>
                    <a:gd name="connsiteX79" fmla="*/ 692150 w 962025"/>
                    <a:gd name="connsiteY79" fmla="*/ 762000 h 1308100"/>
                    <a:gd name="connsiteX80" fmla="*/ 755650 w 962025"/>
                    <a:gd name="connsiteY80" fmla="*/ 784225 h 1308100"/>
                    <a:gd name="connsiteX81" fmla="*/ 790575 w 962025"/>
                    <a:gd name="connsiteY81" fmla="*/ 812800 h 1308100"/>
                    <a:gd name="connsiteX82" fmla="*/ 809625 w 962025"/>
                    <a:gd name="connsiteY82" fmla="*/ 815975 h 1308100"/>
                    <a:gd name="connsiteX83" fmla="*/ 835025 w 962025"/>
                    <a:gd name="connsiteY83" fmla="*/ 844550 h 1308100"/>
                    <a:gd name="connsiteX84" fmla="*/ 838200 w 962025"/>
                    <a:gd name="connsiteY84" fmla="*/ 806450 h 1308100"/>
                    <a:gd name="connsiteX85" fmla="*/ 866775 w 962025"/>
                    <a:gd name="connsiteY85" fmla="*/ 828675 h 1308100"/>
                    <a:gd name="connsiteX86" fmla="*/ 901700 w 962025"/>
                    <a:gd name="connsiteY86" fmla="*/ 876300 h 1308100"/>
                    <a:gd name="connsiteX87" fmla="*/ 952500 w 962025"/>
                    <a:gd name="connsiteY87" fmla="*/ 882650 h 1308100"/>
                    <a:gd name="connsiteX88" fmla="*/ 962025 w 962025"/>
                    <a:gd name="connsiteY88" fmla="*/ 908050 h 1308100"/>
                    <a:gd name="connsiteX89" fmla="*/ 936625 w 962025"/>
                    <a:gd name="connsiteY89" fmla="*/ 914400 h 1308100"/>
                    <a:gd name="connsiteX90" fmla="*/ 904875 w 962025"/>
                    <a:gd name="connsiteY90" fmla="*/ 1006475 h 1308100"/>
                    <a:gd name="connsiteX91" fmla="*/ 917575 w 962025"/>
                    <a:gd name="connsiteY91" fmla="*/ 1031875 h 1308100"/>
                    <a:gd name="connsiteX92" fmla="*/ 904875 w 962025"/>
                    <a:gd name="connsiteY92" fmla="*/ 1066800 h 1308100"/>
                    <a:gd name="connsiteX93" fmla="*/ 857250 w 962025"/>
                    <a:gd name="connsiteY93" fmla="*/ 1073150 h 1308100"/>
                    <a:gd name="connsiteX94" fmla="*/ 806450 w 962025"/>
                    <a:gd name="connsiteY94" fmla="*/ 1133475 h 1308100"/>
                    <a:gd name="connsiteX95" fmla="*/ 835025 w 962025"/>
                    <a:gd name="connsiteY95" fmla="*/ 1158875 h 1308100"/>
                    <a:gd name="connsiteX96" fmla="*/ 812800 w 962025"/>
                    <a:gd name="connsiteY96" fmla="*/ 1200150 h 1308100"/>
                    <a:gd name="connsiteX97" fmla="*/ 781050 w 962025"/>
                    <a:gd name="connsiteY97" fmla="*/ 1196975 h 1308100"/>
                    <a:gd name="connsiteX98" fmla="*/ 717550 w 962025"/>
                    <a:gd name="connsiteY98" fmla="*/ 1308100 h 1308100"/>
                    <a:gd name="connsiteX99" fmla="*/ 682625 w 962025"/>
                    <a:gd name="connsiteY99" fmla="*/ 1289050 h 1308100"/>
                    <a:gd name="connsiteX100" fmla="*/ 692150 w 962025"/>
                    <a:gd name="connsiteY100" fmla="*/ 1219200 h 1308100"/>
                    <a:gd name="connsiteX101" fmla="*/ 711200 w 962025"/>
                    <a:gd name="connsiteY101" fmla="*/ 1184275 h 1308100"/>
                    <a:gd name="connsiteX102" fmla="*/ 688975 w 962025"/>
                    <a:gd name="connsiteY102" fmla="*/ 1155700 h 1308100"/>
                    <a:gd name="connsiteX103" fmla="*/ 647700 w 962025"/>
                    <a:gd name="connsiteY103" fmla="*/ 1149350 h 1308100"/>
                    <a:gd name="connsiteX104" fmla="*/ 606425 w 962025"/>
                    <a:gd name="connsiteY104" fmla="*/ 1177925 h 1308100"/>
                    <a:gd name="connsiteX105" fmla="*/ 606425 w 962025"/>
                    <a:gd name="connsiteY105" fmla="*/ 1146175 h 1308100"/>
                    <a:gd name="connsiteX106" fmla="*/ 584200 w 962025"/>
                    <a:gd name="connsiteY106" fmla="*/ 1127125 h 1308100"/>
                    <a:gd name="connsiteX107" fmla="*/ 577850 w 962025"/>
                    <a:gd name="connsiteY107" fmla="*/ 1098550 h 1308100"/>
                    <a:gd name="connsiteX108" fmla="*/ 542925 w 962025"/>
                    <a:gd name="connsiteY108" fmla="*/ 1104900 h 1308100"/>
                    <a:gd name="connsiteX109" fmla="*/ 520700 w 962025"/>
                    <a:gd name="connsiteY109" fmla="*/ 1120775 h 1308100"/>
                    <a:gd name="connsiteX110" fmla="*/ 444500 w 962025"/>
                    <a:gd name="connsiteY110" fmla="*/ 1117600 h 1308100"/>
                    <a:gd name="connsiteX111" fmla="*/ 403225 w 962025"/>
                    <a:gd name="connsiteY111" fmla="*/ 1073150 h 130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962025" h="1308100">
                      <a:moveTo>
                        <a:pt x="403225" y="1073150"/>
                      </a:moveTo>
                      <a:lnTo>
                        <a:pt x="419100" y="1035050"/>
                      </a:lnTo>
                      <a:lnTo>
                        <a:pt x="403225" y="981075"/>
                      </a:lnTo>
                      <a:lnTo>
                        <a:pt x="409575" y="962025"/>
                      </a:lnTo>
                      <a:lnTo>
                        <a:pt x="377825" y="968375"/>
                      </a:lnTo>
                      <a:lnTo>
                        <a:pt x="273050" y="873125"/>
                      </a:lnTo>
                      <a:lnTo>
                        <a:pt x="263525" y="844550"/>
                      </a:lnTo>
                      <a:lnTo>
                        <a:pt x="292100" y="844550"/>
                      </a:lnTo>
                      <a:lnTo>
                        <a:pt x="311150" y="835025"/>
                      </a:lnTo>
                      <a:lnTo>
                        <a:pt x="292100" y="790575"/>
                      </a:lnTo>
                      <a:lnTo>
                        <a:pt x="292100" y="790575"/>
                      </a:lnTo>
                      <a:lnTo>
                        <a:pt x="288925" y="771525"/>
                      </a:lnTo>
                      <a:lnTo>
                        <a:pt x="260350" y="746125"/>
                      </a:lnTo>
                      <a:lnTo>
                        <a:pt x="222250" y="720725"/>
                      </a:lnTo>
                      <a:lnTo>
                        <a:pt x="244475" y="688975"/>
                      </a:lnTo>
                      <a:lnTo>
                        <a:pt x="193675" y="654050"/>
                      </a:lnTo>
                      <a:lnTo>
                        <a:pt x="174625" y="673100"/>
                      </a:lnTo>
                      <a:lnTo>
                        <a:pt x="142875" y="663575"/>
                      </a:lnTo>
                      <a:lnTo>
                        <a:pt x="123825" y="650875"/>
                      </a:lnTo>
                      <a:lnTo>
                        <a:pt x="76200" y="660400"/>
                      </a:lnTo>
                      <a:lnTo>
                        <a:pt x="73025" y="596900"/>
                      </a:lnTo>
                      <a:lnTo>
                        <a:pt x="50800" y="552450"/>
                      </a:lnTo>
                      <a:lnTo>
                        <a:pt x="82550" y="542925"/>
                      </a:lnTo>
                      <a:lnTo>
                        <a:pt x="82550" y="542925"/>
                      </a:lnTo>
                      <a:lnTo>
                        <a:pt x="95250" y="558800"/>
                      </a:lnTo>
                      <a:lnTo>
                        <a:pt x="133350" y="536575"/>
                      </a:lnTo>
                      <a:lnTo>
                        <a:pt x="120650" y="488950"/>
                      </a:lnTo>
                      <a:lnTo>
                        <a:pt x="120650" y="454025"/>
                      </a:lnTo>
                      <a:lnTo>
                        <a:pt x="88900" y="409575"/>
                      </a:lnTo>
                      <a:lnTo>
                        <a:pt x="0" y="342900"/>
                      </a:lnTo>
                      <a:lnTo>
                        <a:pt x="34925" y="333375"/>
                      </a:lnTo>
                      <a:lnTo>
                        <a:pt x="66675" y="298450"/>
                      </a:lnTo>
                      <a:lnTo>
                        <a:pt x="76200" y="257175"/>
                      </a:lnTo>
                      <a:lnTo>
                        <a:pt x="44450" y="203200"/>
                      </a:lnTo>
                      <a:lnTo>
                        <a:pt x="69850" y="177800"/>
                      </a:lnTo>
                      <a:lnTo>
                        <a:pt x="82550" y="152400"/>
                      </a:lnTo>
                      <a:lnTo>
                        <a:pt x="82550" y="152400"/>
                      </a:lnTo>
                      <a:lnTo>
                        <a:pt x="101600" y="152400"/>
                      </a:lnTo>
                      <a:lnTo>
                        <a:pt x="111125" y="101600"/>
                      </a:lnTo>
                      <a:lnTo>
                        <a:pt x="139700" y="130175"/>
                      </a:lnTo>
                      <a:lnTo>
                        <a:pt x="180975" y="152400"/>
                      </a:lnTo>
                      <a:cubicBezTo>
                        <a:pt x="207402" y="145793"/>
                        <a:pt x="215102" y="146050"/>
                        <a:pt x="203200" y="146050"/>
                      </a:cubicBezTo>
                      <a:lnTo>
                        <a:pt x="203200" y="114300"/>
                      </a:lnTo>
                      <a:lnTo>
                        <a:pt x="228600" y="98425"/>
                      </a:lnTo>
                      <a:lnTo>
                        <a:pt x="257175" y="104775"/>
                      </a:lnTo>
                      <a:lnTo>
                        <a:pt x="282575" y="95250"/>
                      </a:lnTo>
                      <a:lnTo>
                        <a:pt x="285750" y="73025"/>
                      </a:lnTo>
                      <a:lnTo>
                        <a:pt x="241300" y="47625"/>
                      </a:lnTo>
                      <a:lnTo>
                        <a:pt x="260350" y="22225"/>
                      </a:lnTo>
                      <a:lnTo>
                        <a:pt x="298450" y="0"/>
                      </a:lnTo>
                      <a:lnTo>
                        <a:pt x="298450" y="31750"/>
                      </a:lnTo>
                      <a:lnTo>
                        <a:pt x="323850" y="19050"/>
                      </a:lnTo>
                      <a:lnTo>
                        <a:pt x="323850" y="73025"/>
                      </a:lnTo>
                      <a:lnTo>
                        <a:pt x="371475" y="104775"/>
                      </a:lnTo>
                      <a:lnTo>
                        <a:pt x="371475" y="104775"/>
                      </a:lnTo>
                      <a:lnTo>
                        <a:pt x="371475" y="104775"/>
                      </a:lnTo>
                      <a:lnTo>
                        <a:pt x="396875" y="117475"/>
                      </a:lnTo>
                      <a:lnTo>
                        <a:pt x="396875" y="184150"/>
                      </a:lnTo>
                      <a:lnTo>
                        <a:pt x="374650" y="193675"/>
                      </a:lnTo>
                      <a:lnTo>
                        <a:pt x="368300" y="225425"/>
                      </a:lnTo>
                      <a:lnTo>
                        <a:pt x="346075" y="266700"/>
                      </a:lnTo>
                      <a:lnTo>
                        <a:pt x="374650" y="320675"/>
                      </a:lnTo>
                      <a:lnTo>
                        <a:pt x="419100" y="323850"/>
                      </a:lnTo>
                      <a:lnTo>
                        <a:pt x="488950" y="355600"/>
                      </a:lnTo>
                      <a:lnTo>
                        <a:pt x="517525" y="396875"/>
                      </a:lnTo>
                      <a:lnTo>
                        <a:pt x="517525" y="415925"/>
                      </a:lnTo>
                      <a:lnTo>
                        <a:pt x="546100" y="422275"/>
                      </a:lnTo>
                      <a:lnTo>
                        <a:pt x="568325" y="466725"/>
                      </a:lnTo>
                      <a:lnTo>
                        <a:pt x="558800" y="492125"/>
                      </a:lnTo>
                      <a:cubicBezTo>
                        <a:pt x="613790" y="508299"/>
                        <a:pt x="612775" y="526754"/>
                        <a:pt x="612775" y="504825"/>
                      </a:cubicBezTo>
                      <a:lnTo>
                        <a:pt x="638175" y="565150"/>
                      </a:lnTo>
                      <a:lnTo>
                        <a:pt x="688975" y="565150"/>
                      </a:lnTo>
                      <a:lnTo>
                        <a:pt x="723900" y="571500"/>
                      </a:lnTo>
                      <a:lnTo>
                        <a:pt x="682625" y="619125"/>
                      </a:lnTo>
                      <a:lnTo>
                        <a:pt x="647700" y="698500"/>
                      </a:lnTo>
                      <a:lnTo>
                        <a:pt x="647700" y="698500"/>
                      </a:lnTo>
                      <a:lnTo>
                        <a:pt x="666750" y="714375"/>
                      </a:lnTo>
                      <a:lnTo>
                        <a:pt x="619125" y="777875"/>
                      </a:lnTo>
                      <a:lnTo>
                        <a:pt x="650875" y="800100"/>
                      </a:lnTo>
                      <a:lnTo>
                        <a:pt x="692150" y="762000"/>
                      </a:lnTo>
                      <a:lnTo>
                        <a:pt x="755650" y="784225"/>
                      </a:lnTo>
                      <a:lnTo>
                        <a:pt x="790575" y="812800"/>
                      </a:lnTo>
                      <a:cubicBezTo>
                        <a:pt x="813848" y="816125"/>
                        <a:pt x="820284" y="815975"/>
                        <a:pt x="809625" y="815975"/>
                      </a:cubicBezTo>
                      <a:lnTo>
                        <a:pt x="835025" y="844550"/>
                      </a:lnTo>
                      <a:lnTo>
                        <a:pt x="838200" y="806450"/>
                      </a:lnTo>
                      <a:lnTo>
                        <a:pt x="866775" y="828675"/>
                      </a:lnTo>
                      <a:lnTo>
                        <a:pt x="901700" y="876300"/>
                      </a:lnTo>
                      <a:lnTo>
                        <a:pt x="952500" y="882650"/>
                      </a:lnTo>
                      <a:lnTo>
                        <a:pt x="962025" y="908050"/>
                      </a:lnTo>
                      <a:lnTo>
                        <a:pt x="936625" y="914400"/>
                      </a:lnTo>
                      <a:lnTo>
                        <a:pt x="904875" y="1006475"/>
                      </a:lnTo>
                      <a:lnTo>
                        <a:pt x="917575" y="1031875"/>
                      </a:lnTo>
                      <a:lnTo>
                        <a:pt x="904875" y="1066800"/>
                      </a:lnTo>
                      <a:lnTo>
                        <a:pt x="857250" y="1073150"/>
                      </a:lnTo>
                      <a:lnTo>
                        <a:pt x="806450" y="1133475"/>
                      </a:lnTo>
                      <a:lnTo>
                        <a:pt x="835025" y="1158875"/>
                      </a:lnTo>
                      <a:lnTo>
                        <a:pt x="812800" y="1200150"/>
                      </a:lnTo>
                      <a:lnTo>
                        <a:pt x="781050" y="1196975"/>
                      </a:lnTo>
                      <a:lnTo>
                        <a:pt x="717550" y="1308100"/>
                      </a:lnTo>
                      <a:lnTo>
                        <a:pt x="682625" y="1289050"/>
                      </a:lnTo>
                      <a:lnTo>
                        <a:pt x="692150" y="1219200"/>
                      </a:lnTo>
                      <a:lnTo>
                        <a:pt x="711200" y="1184275"/>
                      </a:lnTo>
                      <a:lnTo>
                        <a:pt x="688975" y="1155700"/>
                      </a:lnTo>
                      <a:lnTo>
                        <a:pt x="647700" y="1149350"/>
                      </a:lnTo>
                      <a:lnTo>
                        <a:pt x="606425" y="1177925"/>
                      </a:lnTo>
                      <a:lnTo>
                        <a:pt x="606425" y="1146175"/>
                      </a:lnTo>
                      <a:lnTo>
                        <a:pt x="584200" y="1127125"/>
                      </a:lnTo>
                      <a:lnTo>
                        <a:pt x="577850" y="1098550"/>
                      </a:lnTo>
                      <a:lnTo>
                        <a:pt x="542925" y="1104900"/>
                      </a:lnTo>
                      <a:lnTo>
                        <a:pt x="520700" y="1120775"/>
                      </a:lnTo>
                      <a:lnTo>
                        <a:pt x="444500" y="1117600"/>
                      </a:lnTo>
                      <a:lnTo>
                        <a:pt x="403225" y="107315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98" name="Freihandform 197"/>
                <p:cNvSpPr/>
                <p:nvPr/>
              </p:nvSpPr>
              <p:spPr>
                <a:xfrm>
                  <a:off x="3628100" y="3581400"/>
                  <a:ext cx="1007400" cy="527050"/>
                </a:xfrm>
                <a:custGeom>
                  <a:avLst/>
                  <a:gdLst>
                    <a:gd name="connsiteX0" fmla="*/ 988350 w 1007400"/>
                    <a:gd name="connsiteY0" fmla="*/ 425450 h 527050"/>
                    <a:gd name="connsiteX1" fmla="*/ 1007400 w 1007400"/>
                    <a:gd name="connsiteY1" fmla="*/ 390525 h 527050"/>
                    <a:gd name="connsiteX2" fmla="*/ 988350 w 1007400"/>
                    <a:gd name="connsiteY2" fmla="*/ 333375 h 527050"/>
                    <a:gd name="connsiteX3" fmla="*/ 997875 w 1007400"/>
                    <a:gd name="connsiteY3" fmla="*/ 314325 h 527050"/>
                    <a:gd name="connsiteX4" fmla="*/ 962950 w 1007400"/>
                    <a:gd name="connsiteY4" fmla="*/ 320675 h 527050"/>
                    <a:gd name="connsiteX5" fmla="*/ 861350 w 1007400"/>
                    <a:gd name="connsiteY5" fmla="*/ 225425 h 527050"/>
                    <a:gd name="connsiteX6" fmla="*/ 851825 w 1007400"/>
                    <a:gd name="connsiteY6" fmla="*/ 196850 h 527050"/>
                    <a:gd name="connsiteX7" fmla="*/ 880400 w 1007400"/>
                    <a:gd name="connsiteY7" fmla="*/ 196850 h 527050"/>
                    <a:gd name="connsiteX8" fmla="*/ 896275 w 1007400"/>
                    <a:gd name="connsiteY8" fmla="*/ 187325 h 527050"/>
                    <a:gd name="connsiteX9" fmla="*/ 874050 w 1007400"/>
                    <a:gd name="connsiteY9" fmla="*/ 123825 h 527050"/>
                    <a:gd name="connsiteX10" fmla="*/ 804200 w 1007400"/>
                    <a:gd name="connsiteY10" fmla="*/ 73025 h 527050"/>
                    <a:gd name="connsiteX11" fmla="*/ 829600 w 1007400"/>
                    <a:gd name="connsiteY11" fmla="*/ 41275 h 527050"/>
                    <a:gd name="connsiteX12" fmla="*/ 778800 w 1007400"/>
                    <a:gd name="connsiteY12" fmla="*/ 9525 h 527050"/>
                    <a:gd name="connsiteX13" fmla="*/ 762925 w 1007400"/>
                    <a:gd name="connsiteY13" fmla="*/ 19050 h 527050"/>
                    <a:gd name="connsiteX14" fmla="*/ 702600 w 1007400"/>
                    <a:gd name="connsiteY14" fmla="*/ 0 h 527050"/>
                    <a:gd name="connsiteX15" fmla="*/ 664500 w 1007400"/>
                    <a:gd name="connsiteY15" fmla="*/ 15875 h 527050"/>
                    <a:gd name="connsiteX16" fmla="*/ 642275 w 1007400"/>
                    <a:gd name="connsiteY16" fmla="*/ 47625 h 527050"/>
                    <a:gd name="connsiteX17" fmla="*/ 578775 w 1007400"/>
                    <a:gd name="connsiteY17" fmla="*/ 22225 h 527050"/>
                    <a:gd name="connsiteX18" fmla="*/ 569250 w 1007400"/>
                    <a:gd name="connsiteY18" fmla="*/ 41275 h 527050"/>
                    <a:gd name="connsiteX19" fmla="*/ 569250 w 1007400"/>
                    <a:gd name="connsiteY19" fmla="*/ 127000 h 527050"/>
                    <a:gd name="connsiteX20" fmla="*/ 534325 w 1007400"/>
                    <a:gd name="connsiteY20" fmla="*/ 133350 h 527050"/>
                    <a:gd name="connsiteX21" fmla="*/ 534325 w 1007400"/>
                    <a:gd name="connsiteY21" fmla="*/ 174625 h 527050"/>
                    <a:gd name="connsiteX22" fmla="*/ 464475 w 1007400"/>
                    <a:gd name="connsiteY22" fmla="*/ 161925 h 527050"/>
                    <a:gd name="connsiteX23" fmla="*/ 381925 w 1007400"/>
                    <a:gd name="connsiteY23" fmla="*/ 177800 h 527050"/>
                    <a:gd name="connsiteX24" fmla="*/ 280325 w 1007400"/>
                    <a:gd name="connsiteY24" fmla="*/ 155575 h 527050"/>
                    <a:gd name="connsiteX25" fmla="*/ 226350 w 1007400"/>
                    <a:gd name="connsiteY25" fmla="*/ 161925 h 527050"/>
                    <a:gd name="connsiteX26" fmla="*/ 207300 w 1007400"/>
                    <a:gd name="connsiteY26" fmla="*/ 209550 h 527050"/>
                    <a:gd name="connsiteX27" fmla="*/ 172375 w 1007400"/>
                    <a:gd name="connsiteY27" fmla="*/ 212725 h 527050"/>
                    <a:gd name="connsiteX28" fmla="*/ 127925 w 1007400"/>
                    <a:gd name="connsiteY28" fmla="*/ 266700 h 527050"/>
                    <a:gd name="connsiteX29" fmla="*/ 99350 w 1007400"/>
                    <a:gd name="connsiteY29" fmla="*/ 269875 h 527050"/>
                    <a:gd name="connsiteX30" fmla="*/ 67600 w 1007400"/>
                    <a:gd name="connsiteY30" fmla="*/ 282575 h 527050"/>
                    <a:gd name="connsiteX31" fmla="*/ 48550 w 1007400"/>
                    <a:gd name="connsiteY31" fmla="*/ 311150 h 527050"/>
                    <a:gd name="connsiteX32" fmla="*/ 29500 w 1007400"/>
                    <a:gd name="connsiteY32" fmla="*/ 346075 h 527050"/>
                    <a:gd name="connsiteX33" fmla="*/ 925 w 1007400"/>
                    <a:gd name="connsiteY33" fmla="*/ 358775 h 527050"/>
                    <a:gd name="connsiteX34" fmla="*/ 7275 w 1007400"/>
                    <a:gd name="connsiteY34" fmla="*/ 400050 h 527050"/>
                    <a:gd name="connsiteX35" fmla="*/ 51725 w 1007400"/>
                    <a:gd name="connsiteY35" fmla="*/ 403225 h 527050"/>
                    <a:gd name="connsiteX36" fmla="*/ 86650 w 1007400"/>
                    <a:gd name="connsiteY36" fmla="*/ 444500 h 527050"/>
                    <a:gd name="connsiteX37" fmla="*/ 112050 w 1007400"/>
                    <a:gd name="connsiteY37" fmla="*/ 454025 h 527050"/>
                    <a:gd name="connsiteX38" fmla="*/ 185075 w 1007400"/>
                    <a:gd name="connsiteY38" fmla="*/ 457200 h 527050"/>
                    <a:gd name="connsiteX39" fmla="*/ 159675 w 1007400"/>
                    <a:gd name="connsiteY39" fmla="*/ 438150 h 527050"/>
                    <a:gd name="connsiteX40" fmla="*/ 251750 w 1007400"/>
                    <a:gd name="connsiteY40" fmla="*/ 381000 h 527050"/>
                    <a:gd name="connsiteX41" fmla="*/ 280325 w 1007400"/>
                    <a:gd name="connsiteY41" fmla="*/ 374650 h 527050"/>
                    <a:gd name="connsiteX42" fmla="*/ 302550 w 1007400"/>
                    <a:gd name="connsiteY42" fmla="*/ 355600 h 527050"/>
                    <a:gd name="connsiteX43" fmla="*/ 353350 w 1007400"/>
                    <a:gd name="connsiteY43" fmla="*/ 352425 h 527050"/>
                    <a:gd name="connsiteX44" fmla="*/ 375575 w 1007400"/>
                    <a:gd name="connsiteY44" fmla="*/ 415925 h 527050"/>
                    <a:gd name="connsiteX45" fmla="*/ 423200 w 1007400"/>
                    <a:gd name="connsiteY45" fmla="*/ 419100 h 527050"/>
                    <a:gd name="connsiteX46" fmla="*/ 477175 w 1007400"/>
                    <a:gd name="connsiteY46" fmla="*/ 381000 h 527050"/>
                    <a:gd name="connsiteX47" fmla="*/ 518450 w 1007400"/>
                    <a:gd name="connsiteY47" fmla="*/ 431800 h 527050"/>
                    <a:gd name="connsiteX48" fmla="*/ 588300 w 1007400"/>
                    <a:gd name="connsiteY48" fmla="*/ 396875 h 527050"/>
                    <a:gd name="connsiteX49" fmla="*/ 654975 w 1007400"/>
                    <a:gd name="connsiteY49" fmla="*/ 466725 h 527050"/>
                    <a:gd name="connsiteX50" fmla="*/ 683550 w 1007400"/>
                    <a:gd name="connsiteY50" fmla="*/ 482600 h 527050"/>
                    <a:gd name="connsiteX51" fmla="*/ 696250 w 1007400"/>
                    <a:gd name="connsiteY51" fmla="*/ 514350 h 527050"/>
                    <a:gd name="connsiteX52" fmla="*/ 772450 w 1007400"/>
                    <a:gd name="connsiteY52" fmla="*/ 527050 h 527050"/>
                    <a:gd name="connsiteX53" fmla="*/ 785150 w 1007400"/>
                    <a:gd name="connsiteY53" fmla="*/ 476250 h 527050"/>
                    <a:gd name="connsiteX54" fmla="*/ 766100 w 1007400"/>
                    <a:gd name="connsiteY54" fmla="*/ 387350 h 527050"/>
                    <a:gd name="connsiteX55" fmla="*/ 870875 w 1007400"/>
                    <a:gd name="connsiteY55" fmla="*/ 352425 h 527050"/>
                    <a:gd name="connsiteX56" fmla="*/ 905800 w 1007400"/>
                    <a:gd name="connsiteY56" fmla="*/ 444500 h 527050"/>
                    <a:gd name="connsiteX57" fmla="*/ 988350 w 1007400"/>
                    <a:gd name="connsiteY57" fmla="*/ 425450 h 527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007400" h="527050">
                      <a:moveTo>
                        <a:pt x="988350" y="425450"/>
                      </a:moveTo>
                      <a:lnTo>
                        <a:pt x="1007400" y="390525"/>
                      </a:lnTo>
                      <a:lnTo>
                        <a:pt x="988350" y="333375"/>
                      </a:lnTo>
                      <a:lnTo>
                        <a:pt x="997875" y="314325"/>
                      </a:lnTo>
                      <a:lnTo>
                        <a:pt x="962950" y="320675"/>
                      </a:lnTo>
                      <a:lnTo>
                        <a:pt x="861350" y="225425"/>
                      </a:lnTo>
                      <a:lnTo>
                        <a:pt x="851825" y="196850"/>
                      </a:lnTo>
                      <a:lnTo>
                        <a:pt x="880400" y="196850"/>
                      </a:lnTo>
                      <a:lnTo>
                        <a:pt x="896275" y="187325"/>
                      </a:lnTo>
                      <a:lnTo>
                        <a:pt x="874050" y="123825"/>
                      </a:lnTo>
                      <a:lnTo>
                        <a:pt x="804200" y="73025"/>
                      </a:lnTo>
                      <a:lnTo>
                        <a:pt x="829600" y="41275"/>
                      </a:lnTo>
                      <a:lnTo>
                        <a:pt x="778800" y="9525"/>
                      </a:lnTo>
                      <a:cubicBezTo>
                        <a:pt x="762099" y="22886"/>
                        <a:pt x="762925" y="29002"/>
                        <a:pt x="762925" y="19050"/>
                      </a:cubicBezTo>
                      <a:lnTo>
                        <a:pt x="702600" y="0"/>
                      </a:lnTo>
                      <a:lnTo>
                        <a:pt x="664500" y="15875"/>
                      </a:lnTo>
                      <a:lnTo>
                        <a:pt x="642275" y="47625"/>
                      </a:lnTo>
                      <a:lnTo>
                        <a:pt x="578775" y="22225"/>
                      </a:lnTo>
                      <a:cubicBezTo>
                        <a:pt x="572090" y="42279"/>
                        <a:pt x="579118" y="41275"/>
                        <a:pt x="569250" y="41275"/>
                      </a:cubicBezTo>
                      <a:lnTo>
                        <a:pt x="569250" y="127000"/>
                      </a:lnTo>
                      <a:lnTo>
                        <a:pt x="534325" y="133350"/>
                      </a:lnTo>
                      <a:lnTo>
                        <a:pt x="534325" y="174625"/>
                      </a:lnTo>
                      <a:lnTo>
                        <a:pt x="464475" y="161925"/>
                      </a:lnTo>
                      <a:lnTo>
                        <a:pt x="381925" y="177800"/>
                      </a:lnTo>
                      <a:lnTo>
                        <a:pt x="280325" y="155575"/>
                      </a:lnTo>
                      <a:lnTo>
                        <a:pt x="226350" y="161925"/>
                      </a:lnTo>
                      <a:lnTo>
                        <a:pt x="207300" y="209550"/>
                      </a:lnTo>
                      <a:lnTo>
                        <a:pt x="172375" y="212725"/>
                      </a:lnTo>
                      <a:lnTo>
                        <a:pt x="127925" y="266700"/>
                      </a:lnTo>
                      <a:lnTo>
                        <a:pt x="99350" y="269875"/>
                      </a:lnTo>
                      <a:lnTo>
                        <a:pt x="67600" y="282575"/>
                      </a:lnTo>
                      <a:lnTo>
                        <a:pt x="48550" y="311150"/>
                      </a:lnTo>
                      <a:lnTo>
                        <a:pt x="29500" y="346075"/>
                      </a:lnTo>
                      <a:cubicBezTo>
                        <a:pt x="0" y="362464"/>
                        <a:pt x="925" y="372846"/>
                        <a:pt x="925" y="358775"/>
                      </a:cubicBezTo>
                      <a:lnTo>
                        <a:pt x="7275" y="400050"/>
                      </a:lnTo>
                      <a:lnTo>
                        <a:pt x="51725" y="403225"/>
                      </a:lnTo>
                      <a:lnTo>
                        <a:pt x="86650" y="444500"/>
                      </a:lnTo>
                      <a:lnTo>
                        <a:pt x="112050" y="454025"/>
                      </a:lnTo>
                      <a:lnTo>
                        <a:pt x="185075" y="457200"/>
                      </a:lnTo>
                      <a:lnTo>
                        <a:pt x="159675" y="438150"/>
                      </a:lnTo>
                      <a:lnTo>
                        <a:pt x="251750" y="381000"/>
                      </a:lnTo>
                      <a:lnTo>
                        <a:pt x="280325" y="374650"/>
                      </a:lnTo>
                      <a:lnTo>
                        <a:pt x="302550" y="355600"/>
                      </a:lnTo>
                      <a:lnTo>
                        <a:pt x="353350" y="352425"/>
                      </a:lnTo>
                      <a:lnTo>
                        <a:pt x="375575" y="415925"/>
                      </a:lnTo>
                      <a:lnTo>
                        <a:pt x="423200" y="419100"/>
                      </a:lnTo>
                      <a:lnTo>
                        <a:pt x="477175" y="381000"/>
                      </a:lnTo>
                      <a:lnTo>
                        <a:pt x="518450" y="431800"/>
                      </a:lnTo>
                      <a:lnTo>
                        <a:pt x="588300" y="396875"/>
                      </a:lnTo>
                      <a:lnTo>
                        <a:pt x="654975" y="466725"/>
                      </a:lnTo>
                      <a:lnTo>
                        <a:pt x="683550" y="482600"/>
                      </a:lnTo>
                      <a:lnTo>
                        <a:pt x="696250" y="514350"/>
                      </a:lnTo>
                      <a:lnTo>
                        <a:pt x="772450" y="527050"/>
                      </a:lnTo>
                      <a:lnTo>
                        <a:pt x="785150" y="476250"/>
                      </a:lnTo>
                      <a:lnTo>
                        <a:pt x="766100" y="387350"/>
                      </a:lnTo>
                      <a:lnTo>
                        <a:pt x="870875" y="352425"/>
                      </a:lnTo>
                      <a:lnTo>
                        <a:pt x="905800" y="444500"/>
                      </a:lnTo>
                      <a:lnTo>
                        <a:pt x="988350" y="42545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99" name="Freihandform 198"/>
                <p:cNvSpPr/>
                <p:nvPr/>
              </p:nvSpPr>
              <p:spPr>
                <a:xfrm>
                  <a:off x="3667125" y="3244850"/>
                  <a:ext cx="625475" cy="612775"/>
                </a:xfrm>
                <a:custGeom>
                  <a:avLst/>
                  <a:gdLst>
                    <a:gd name="connsiteX0" fmla="*/ 600075 w 625475"/>
                    <a:gd name="connsiteY0" fmla="*/ 238125 h 612775"/>
                    <a:gd name="connsiteX1" fmla="*/ 622300 w 625475"/>
                    <a:gd name="connsiteY1" fmla="*/ 285750 h 612775"/>
                    <a:gd name="connsiteX2" fmla="*/ 625475 w 625475"/>
                    <a:gd name="connsiteY2" fmla="*/ 355600 h 612775"/>
                    <a:gd name="connsiteX3" fmla="*/ 603250 w 625475"/>
                    <a:gd name="connsiteY3" fmla="*/ 381000 h 612775"/>
                    <a:gd name="connsiteX4" fmla="*/ 536575 w 625475"/>
                    <a:gd name="connsiteY4" fmla="*/ 361950 h 612775"/>
                    <a:gd name="connsiteX5" fmla="*/ 530225 w 625475"/>
                    <a:gd name="connsiteY5" fmla="*/ 460375 h 612775"/>
                    <a:gd name="connsiteX6" fmla="*/ 495300 w 625475"/>
                    <a:gd name="connsiteY6" fmla="*/ 473075 h 612775"/>
                    <a:gd name="connsiteX7" fmla="*/ 492125 w 625475"/>
                    <a:gd name="connsiteY7" fmla="*/ 514350 h 612775"/>
                    <a:gd name="connsiteX8" fmla="*/ 425450 w 625475"/>
                    <a:gd name="connsiteY8" fmla="*/ 498475 h 612775"/>
                    <a:gd name="connsiteX9" fmla="*/ 333375 w 625475"/>
                    <a:gd name="connsiteY9" fmla="*/ 514350 h 612775"/>
                    <a:gd name="connsiteX10" fmla="*/ 234950 w 625475"/>
                    <a:gd name="connsiteY10" fmla="*/ 488950 h 612775"/>
                    <a:gd name="connsiteX11" fmla="*/ 184150 w 625475"/>
                    <a:gd name="connsiteY11" fmla="*/ 498475 h 612775"/>
                    <a:gd name="connsiteX12" fmla="*/ 168275 w 625475"/>
                    <a:gd name="connsiteY12" fmla="*/ 542925 h 612775"/>
                    <a:gd name="connsiteX13" fmla="*/ 127000 w 625475"/>
                    <a:gd name="connsiteY13" fmla="*/ 549275 h 612775"/>
                    <a:gd name="connsiteX14" fmla="*/ 88900 w 625475"/>
                    <a:gd name="connsiteY14" fmla="*/ 603250 h 612775"/>
                    <a:gd name="connsiteX15" fmla="*/ 31750 w 625475"/>
                    <a:gd name="connsiteY15" fmla="*/ 612775 h 612775"/>
                    <a:gd name="connsiteX16" fmla="*/ 0 w 625475"/>
                    <a:gd name="connsiteY16" fmla="*/ 581025 h 612775"/>
                    <a:gd name="connsiteX17" fmla="*/ 12700 w 625475"/>
                    <a:gd name="connsiteY17" fmla="*/ 555625 h 612775"/>
                    <a:gd name="connsiteX18" fmla="*/ 22225 w 625475"/>
                    <a:gd name="connsiteY18" fmla="*/ 476250 h 612775"/>
                    <a:gd name="connsiteX19" fmla="*/ 53975 w 625475"/>
                    <a:gd name="connsiteY19" fmla="*/ 460375 h 612775"/>
                    <a:gd name="connsiteX20" fmla="*/ 136525 w 625475"/>
                    <a:gd name="connsiteY20" fmla="*/ 352425 h 612775"/>
                    <a:gd name="connsiteX21" fmla="*/ 76200 w 625475"/>
                    <a:gd name="connsiteY21" fmla="*/ 307975 h 612775"/>
                    <a:gd name="connsiteX22" fmla="*/ 25400 w 625475"/>
                    <a:gd name="connsiteY22" fmla="*/ 307975 h 612775"/>
                    <a:gd name="connsiteX23" fmla="*/ 22225 w 625475"/>
                    <a:gd name="connsiteY23" fmla="*/ 269875 h 612775"/>
                    <a:gd name="connsiteX24" fmla="*/ 41275 w 625475"/>
                    <a:gd name="connsiteY24" fmla="*/ 168275 h 612775"/>
                    <a:gd name="connsiteX25" fmla="*/ 82550 w 625475"/>
                    <a:gd name="connsiteY25" fmla="*/ 174625 h 612775"/>
                    <a:gd name="connsiteX26" fmla="*/ 101600 w 625475"/>
                    <a:gd name="connsiteY26" fmla="*/ 79375 h 612775"/>
                    <a:gd name="connsiteX27" fmla="*/ 79375 w 625475"/>
                    <a:gd name="connsiteY27" fmla="*/ 60325 h 612775"/>
                    <a:gd name="connsiteX28" fmla="*/ 50800 w 625475"/>
                    <a:gd name="connsiteY28" fmla="*/ 66675 h 612775"/>
                    <a:gd name="connsiteX29" fmla="*/ 50800 w 625475"/>
                    <a:gd name="connsiteY29" fmla="*/ 41275 h 612775"/>
                    <a:gd name="connsiteX30" fmla="*/ 95250 w 625475"/>
                    <a:gd name="connsiteY30" fmla="*/ 22225 h 612775"/>
                    <a:gd name="connsiteX31" fmla="*/ 123825 w 625475"/>
                    <a:gd name="connsiteY31" fmla="*/ 0 h 612775"/>
                    <a:gd name="connsiteX32" fmla="*/ 231775 w 625475"/>
                    <a:gd name="connsiteY32" fmla="*/ 47625 h 612775"/>
                    <a:gd name="connsiteX33" fmla="*/ 250825 w 625475"/>
                    <a:gd name="connsiteY33" fmla="*/ 41275 h 612775"/>
                    <a:gd name="connsiteX34" fmla="*/ 247650 w 625475"/>
                    <a:gd name="connsiteY34" fmla="*/ 76200 h 612775"/>
                    <a:gd name="connsiteX35" fmla="*/ 279400 w 625475"/>
                    <a:gd name="connsiteY35" fmla="*/ 139700 h 612775"/>
                    <a:gd name="connsiteX36" fmla="*/ 339725 w 625475"/>
                    <a:gd name="connsiteY36" fmla="*/ 190500 h 612775"/>
                    <a:gd name="connsiteX37" fmla="*/ 482600 w 625475"/>
                    <a:gd name="connsiteY37" fmla="*/ 187325 h 612775"/>
                    <a:gd name="connsiteX38" fmla="*/ 517525 w 625475"/>
                    <a:gd name="connsiteY38" fmla="*/ 215900 h 612775"/>
                    <a:gd name="connsiteX39" fmla="*/ 600075 w 625475"/>
                    <a:gd name="connsiteY39" fmla="*/ 238125 h 612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25475" h="612775">
                      <a:moveTo>
                        <a:pt x="600075" y="238125"/>
                      </a:moveTo>
                      <a:lnTo>
                        <a:pt x="622300" y="285750"/>
                      </a:lnTo>
                      <a:lnTo>
                        <a:pt x="625475" y="355600"/>
                      </a:lnTo>
                      <a:lnTo>
                        <a:pt x="603250" y="381000"/>
                      </a:lnTo>
                      <a:lnTo>
                        <a:pt x="536575" y="361950"/>
                      </a:lnTo>
                      <a:lnTo>
                        <a:pt x="530225" y="460375"/>
                      </a:lnTo>
                      <a:lnTo>
                        <a:pt x="495300" y="473075"/>
                      </a:lnTo>
                      <a:lnTo>
                        <a:pt x="492125" y="514350"/>
                      </a:lnTo>
                      <a:lnTo>
                        <a:pt x="425450" y="498475"/>
                      </a:lnTo>
                      <a:lnTo>
                        <a:pt x="333375" y="514350"/>
                      </a:lnTo>
                      <a:lnTo>
                        <a:pt x="234950" y="488950"/>
                      </a:lnTo>
                      <a:lnTo>
                        <a:pt x="184150" y="498475"/>
                      </a:lnTo>
                      <a:lnTo>
                        <a:pt x="168275" y="542925"/>
                      </a:lnTo>
                      <a:lnTo>
                        <a:pt x="127000" y="549275"/>
                      </a:lnTo>
                      <a:lnTo>
                        <a:pt x="88900" y="603250"/>
                      </a:lnTo>
                      <a:lnTo>
                        <a:pt x="31750" y="612775"/>
                      </a:lnTo>
                      <a:lnTo>
                        <a:pt x="0" y="581025"/>
                      </a:lnTo>
                      <a:lnTo>
                        <a:pt x="12700" y="555625"/>
                      </a:lnTo>
                      <a:lnTo>
                        <a:pt x="22225" y="476250"/>
                      </a:lnTo>
                      <a:lnTo>
                        <a:pt x="53975" y="460375"/>
                      </a:lnTo>
                      <a:lnTo>
                        <a:pt x="136525" y="352425"/>
                      </a:lnTo>
                      <a:lnTo>
                        <a:pt x="76200" y="307975"/>
                      </a:lnTo>
                      <a:lnTo>
                        <a:pt x="25400" y="307975"/>
                      </a:lnTo>
                      <a:lnTo>
                        <a:pt x="22225" y="269875"/>
                      </a:lnTo>
                      <a:lnTo>
                        <a:pt x="41275" y="168275"/>
                      </a:lnTo>
                      <a:lnTo>
                        <a:pt x="82550" y="174625"/>
                      </a:lnTo>
                      <a:cubicBezTo>
                        <a:pt x="105015" y="78344"/>
                        <a:pt x="137378" y="79375"/>
                        <a:pt x="101600" y="79375"/>
                      </a:cubicBezTo>
                      <a:lnTo>
                        <a:pt x="79375" y="60325"/>
                      </a:lnTo>
                      <a:lnTo>
                        <a:pt x="50800" y="66675"/>
                      </a:lnTo>
                      <a:lnTo>
                        <a:pt x="50800" y="41275"/>
                      </a:lnTo>
                      <a:lnTo>
                        <a:pt x="95250" y="22225"/>
                      </a:lnTo>
                      <a:lnTo>
                        <a:pt x="123825" y="0"/>
                      </a:lnTo>
                      <a:lnTo>
                        <a:pt x="231775" y="47625"/>
                      </a:lnTo>
                      <a:lnTo>
                        <a:pt x="250825" y="41275"/>
                      </a:lnTo>
                      <a:lnTo>
                        <a:pt x="247650" y="76200"/>
                      </a:lnTo>
                      <a:lnTo>
                        <a:pt x="279400" y="139700"/>
                      </a:lnTo>
                      <a:lnTo>
                        <a:pt x="339725" y="190500"/>
                      </a:lnTo>
                      <a:lnTo>
                        <a:pt x="482600" y="187325"/>
                      </a:lnTo>
                      <a:lnTo>
                        <a:pt x="517525" y="215900"/>
                      </a:lnTo>
                      <a:lnTo>
                        <a:pt x="600075" y="238125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00" name="Freihandform 199"/>
                <p:cNvSpPr/>
                <p:nvPr/>
              </p:nvSpPr>
              <p:spPr>
                <a:xfrm>
                  <a:off x="3876675" y="2994025"/>
                  <a:ext cx="473075" cy="495300"/>
                </a:xfrm>
                <a:custGeom>
                  <a:avLst/>
                  <a:gdLst>
                    <a:gd name="connsiteX0" fmla="*/ 34925 w 473075"/>
                    <a:gd name="connsiteY0" fmla="*/ 288925 h 495300"/>
                    <a:gd name="connsiteX1" fmla="*/ 34925 w 473075"/>
                    <a:gd name="connsiteY1" fmla="*/ 330200 h 495300"/>
                    <a:gd name="connsiteX2" fmla="*/ 76200 w 473075"/>
                    <a:gd name="connsiteY2" fmla="*/ 396875 h 495300"/>
                    <a:gd name="connsiteX3" fmla="*/ 127000 w 473075"/>
                    <a:gd name="connsiteY3" fmla="*/ 441325 h 495300"/>
                    <a:gd name="connsiteX4" fmla="*/ 269875 w 473075"/>
                    <a:gd name="connsiteY4" fmla="*/ 441325 h 495300"/>
                    <a:gd name="connsiteX5" fmla="*/ 311150 w 473075"/>
                    <a:gd name="connsiteY5" fmla="*/ 463550 h 495300"/>
                    <a:gd name="connsiteX6" fmla="*/ 393700 w 473075"/>
                    <a:gd name="connsiteY6" fmla="*/ 495300 h 495300"/>
                    <a:gd name="connsiteX7" fmla="*/ 419100 w 473075"/>
                    <a:gd name="connsiteY7" fmla="*/ 482600 h 495300"/>
                    <a:gd name="connsiteX8" fmla="*/ 438150 w 473075"/>
                    <a:gd name="connsiteY8" fmla="*/ 495300 h 495300"/>
                    <a:gd name="connsiteX9" fmla="*/ 473075 w 473075"/>
                    <a:gd name="connsiteY9" fmla="*/ 482600 h 495300"/>
                    <a:gd name="connsiteX10" fmla="*/ 463550 w 473075"/>
                    <a:gd name="connsiteY10" fmla="*/ 428625 h 495300"/>
                    <a:gd name="connsiteX11" fmla="*/ 460375 w 473075"/>
                    <a:gd name="connsiteY11" fmla="*/ 387350 h 495300"/>
                    <a:gd name="connsiteX12" fmla="*/ 422275 w 473075"/>
                    <a:gd name="connsiteY12" fmla="*/ 346075 h 495300"/>
                    <a:gd name="connsiteX13" fmla="*/ 342900 w 473075"/>
                    <a:gd name="connsiteY13" fmla="*/ 282575 h 495300"/>
                    <a:gd name="connsiteX14" fmla="*/ 377825 w 473075"/>
                    <a:gd name="connsiteY14" fmla="*/ 273050 h 495300"/>
                    <a:gd name="connsiteX15" fmla="*/ 406400 w 473075"/>
                    <a:gd name="connsiteY15" fmla="*/ 241300 h 495300"/>
                    <a:gd name="connsiteX16" fmla="*/ 415925 w 473075"/>
                    <a:gd name="connsiteY16" fmla="*/ 196850 h 495300"/>
                    <a:gd name="connsiteX17" fmla="*/ 381000 w 473075"/>
                    <a:gd name="connsiteY17" fmla="*/ 139700 h 495300"/>
                    <a:gd name="connsiteX18" fmla="*/ 311150 w 473075"/>
                    <a:gd name="connsiteY18" fmla="*/ 142875 h 495300"/>
                    <a:gd name="connsiteX19" fmla="*/ 241300 w 473075"/>
                    <a:gd name="connsiteY19" fmla="*/ 130175 h 495300"/>
                    <a:gd name="connsiteX20" fmla="*/ 257175 w 473075"/>
                    <a:gd name="connsiteY20" fmla="*/ 66675 h 495300"/>
                    <a:gd name="connsiteX21" fmla="*/ 234950 w 473075"/>
                    <a:gd name="connsiteY21" fmla="*/ 28575 h 495300"/>
                    <a:gd name="connsiteX22" fmla="*/ 250825 w 473075"/>
                    <a:gd name="connsiteY22" fmla="*/ 9525 h 495300"/>
                    <a:gd name="connsiteX23" fmla="*/ 190500 w 473075"/>
                    <a:gd name="connsiteY23" fmla="*/ 0 h 495300"/>
                    <a:gd name="connsiteX24" fmla="*/ 190500 w 473075"/>
                    <a:gd name="connsiteY24" fmla="*/ 0 h 495300"/>
                    <a:gd name="connsiteX25" fmla="*/ 196850 w 473075"/>
                    <a:gd name="connsiteY25" fmla="*/ 41275 h 495300"/>
                    <a:gd name="connsiteX26" fmla="*/ 190500 w 473075"/>
                    <a:gd name="connsiteY26" fmla="*/ 76200 h 495300"/>
                    <a:gd name="connsiteX27" fmla="*/ 139700 w 473075"/>
                    <a:gd name="connsiteY27" fmla="*/ 82550 h 495300"/>
                    <a:gd name="connsiteX28" fmla="*/ 149225 w 473075"/>
                    <a:gd name="connsiteY28" fmla="*/ 133350 h 495300"/>
                    <a:gd name="connsiteX29" fmla="*/ 50800 w 473075"/>
                    <a:gd name="connsiteY29" fmla="*/ 130175 h 495300"/>
                    <a:gd name="connsiteX30" fmla="*/ 0 w 473075"/>
                    <a:gd name="connsiteY30" fmla="*/ 225425 h 495300"/>
                    <a:gd name="connsiteX31" fmla="*/ 34925 w 473075"/>
                    <a:gd name="connsiteY31" fmla="*/ 288925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73075" h="495300">
                      <a:moveTo>
                        <a:pt x="34925" y="288925"/>
                      </a:moveTo>
                      <a:lnTo>
                        <a:pt x="34925" y="330200"/>
                      </a:lnTo>
                      <a:lnTo>
                        <a:pt x="76200" y="396875"/>
                      </a:lnTo>
                      <a:lnTo>
                        <a:pt x="127000" y="441325"/>
                      </a:lnTo>
                      <a:lnTo>
                        <a:pt x="269875" y="441325"/>
                      </a:lnTo>
                      <a:lnTo>
                        <a:pt x="311150" y="463550"/>
                      </a:lnTo>
                      <a:lnTo>
                        <a:pt x="393700" y="495300"/>
                      </a:lnTo>
                      <a:lnTo>
                        <a:pt x="419100" y="482600"/>
                      </a:lnTo>
                      <a:lnTo>
                        <a:pt x="438150" y="495300"/>
                      </a:lnTo>
                      <a:lnTo>
                        <a:pt x="473075" y="482600"/>
                      </a:lnTo>
                      <a:lnTo>
                        <a:pt x="463550" y="428625"/>
                      </a:lnTo>
                      <a:lnTo>
                        <a:pt x="460375" y="387350"/>
                      </a:lnTo>
                      <a:lnTo>
                        <a:pt x="422275" y="346075"/>
                      </a:lnTo>
                      <a:lnTo>
                        <a:pt x="342900" y="282575"/>
                      </a:lnTo>
                      <a:lnTo>
                        <a:pt x="377825" y="273050"/>
                      </a:lnTo>
                      <a:lnTo>
                        <a:pt x="406400" y="241300"/>
                      </a:lnTo>
                      <a:lnTo>
                        <a:pt x="415925" y="196850"/>
                      </a:lnTo>
                      <a:lnTo>
                        <a:pt x="381000" y="139700"/>
                      </a:lnTo>
                      <a:cubicBezTo>
                        <a:pt x="310096" y="146146"/>
                        <a:pt x="311150" y="169429"/>
                        <a:pt x="311150" y="142875"/>
                      </a:cubicBezTo>
                      <a:lnTo>
                        <a:pt x="241300" y="130175"/>
                      </a:lnTo>
                      <a:lnTo>
                        <a:pt x="257175" y="66675"/>
                      </a:lnTo>
                      <a:lnTo>
                        <a:pt x="234950" y="28575"/>
                      </a:lnTo>
                      <a:lnTo>
                        <a:pt x="250825" y="9525"/>
                      </a:lnTo>
                      <a:lnTo>
                        <a:pt x="190500" y="0"/>
                      </a:lnTo>
                      <a:lnTo>
                        <a:pt x="190500" y="0"/>
                      </a:lnTo>
                      <a:lnTo>
                        <a:pt x="196850" y="41275"/>
                      </a:lnTo>
                      <a:lnTo>
                        <a:pt x="190500" y="76200"/>
                      </a:lnTo>
                      <a:lnTo>
                        <a:pt x="139700" y="82550"/>
                      </a:lnTo>
                      <a:cubicBezTo>
                        <a:pt x="149409" y="137567"/>
                        <a:pt x="149225" y="154795"/>
                        <a:pt x="149225" y="133350"/>
                      </a:cubicBezTo>
                      <a:lnTo>
                        <a:pt x="50800" y="130175"/>
                      </a:lnTo>
                      <a:lnTo>
                        <a:pt x="0" y="225425"/>
                      </a:lnTo>
                      <a:lnTo>
                        <a:pt x="34925" y="288925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rgbClr val="143C78"/>
                    </a:solidFill>
                  </a:endParaRPr>
                </a:p>
              </p:txBody>
            </p:sp>
          </p:grpSp>
          <p:pic>
            <p:nvPicPr>
              <p:cNvPr id="193" name="Bild 19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3975" y="3502025"/>
                <a:ext cx="274442" cy="137221"/>
              </a:xfrm>
              <a:prstGeom prst="rect">
                <a:avLst/>
              </a:prstGeom>
            </p:spPr>
          </p:pic>
          <p:pic>
            <p:nvPicPr>
              <p:cNvPr id="194" name="Bild 19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3511" y="3792825"/>
                <a:ext cx="246239" cy="129599"/>
              </a:xfrm>
              <a:prstGeom prst="rect">
                <a:avLst/>
              </a:prstGeom>
            </p:spPr>
          </p:pic>
          <p:pic>
            <p:nvPicPr>
              <p:cNvPr id="195" name="Bild 19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8500" y="3495973"/>
                <a:ext cx="266700" cy="133350"/>
              </a:xfrm>
              <a:prstGeom prst="rect">
                <a:avLst/>
              </a:prstGeom>
            </p:spPr>
          </p:pic>
          <p:pic>
            <p:nvPicPr>
              <p:cNvPr id="196" name="Bild 19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7000" y="3171769"/>
                <a:ext cx="266700" cy="177800"/>
              </a:xfrm>
              <a:prstGeom prst="rect">
                <a:avLst/>
              </a:prstGeom>
            </p:spPr>
          </p:pic>
        </p:grpSp>
        <p:sp>
          <p:nvSpPr>
            <p:cNvPr id="191" name="Textfeld 190"/>
            <p:cNvSpPr txBox="1"/>
            <p:nvPr/>
          </p:nvSpPr>
          <p:spPr>
            <a:xfrm>
              <a:off x="3765550" y="2500467"/>
              <a:ext cx="13081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143C78"/>
                  </a:solidFill>
                </a:rPr>
                <a:t>Berlin</a:t>
              </a:r>
              <a:endParaRPr lang="de-DE" sz="1600" dirty="0"/>
            </a:p>
          </p:txBody>
        </p:sp>
      </p:grpSp>
      <p:pic>
        <p:nvPicPr>
          <p:cNvPr id="202" name="Bild 2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3561433"/>
            <a:ext cx="1097756" cy="823317"/>
          </a:xfrm>
          <a:prstGeom prst="rect">
            <a:avLst/>
          </a:prstGeom>
        </p:spPr>
      </p:pic>
      <p:pic>
        <p:nvPicPr>
          <p:cNvPr id="203" name="Bild 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8247" y="4867308"/>
            <a:ext cx="641806" cy="823317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204" name="Freihandform 203"/>
          <p:cNvSpPr/>
          <p:nvPr/>
        </p:nvSpPr>
        <p:spPr>
          <a:xfrm>
            <a:off x="7696200" y="3311525"/>
            <a:ext cx="415925" cy="873125"/>
          </a:xfrm>
          <a:custGeom>
            <a:avLst/>
            <a:gdLst>
              <a:gd name="connsiteX0" fmla="*/ 41275 w 415925"/>
              <a:gd name="connsiteY0" fmla="*/ 0 h 873125"/>
              <a:gd name="connsiteX1" fmla="*/ 73025 w 415925"/>
              <a:gd name="connsiteY1" fmla="*/ 63500 h 873125"/>
              <a:gd name="connsiteX2" fmla="*/ 66675 w 415925"/>
              <a:gd name="connsiteY2" fmla="*/ 104775 h 873125"/>
              <a:gd name="connsiteX3" fmla="*/ 38100 w 415925"/>
              <a:gd name="connsiteY3" fmla="*/ 136525 h 873125"/>
              <a:gd name="connsiteX4" fmla="*/ 0 w 415925"/>
              <a:gd name="connsiteY4" fmla="*/ 149225 h 873125"/>
              <a:gd name="connsiteX5" fmla="*/ 85725 w 415925"/>
              <a:gd name="connsiteY5" fmla="*/ 215900 h 873125"/>
              <a:gd name="connsiteX6" fmla="*/ 120650 w 415925"/>
              <a:gd name="connsiteY6" fmla="*/ 257175 h 873125"/>
              <a:gd name="connsiteX7" fmla="*/ 120650 w 415925"/>
              <a:gd name="connsiteY7" fmla="*/ 298450 h 873125"/>
              <a:gd name="connsiteX8" fmla="*/ 127000 w 415925"/>
              <a:gd name="connsiteY8" fmla="*/ 349250 h 873125"/>
              <a:gd name="connsiteX9" fmla="*/ 101600 w 415925"/>
              <a:gd name="connsiteY9" fmla="*/ 361950 h 873125"/>
              <a:gd name="connsiteX10" fmla="*/ 73025 w 415925"/>
              <a:gd name="connsiteY10" fmla="*/ 349250 h 873125"/>
              <a:gd name="connsiteX11" fmla="*/ 57150 w 415925"/>
              <a:gd name="connsiteY11" fmla="*/ 361950 h 873125"/>
              <a:gd name="connsiteX12" fmla="*/ 69850 w 415925"/>
              <a:gd name="connsiteY12" fmla="*/ 403225 h 873125"/>
              <a:gd name="connsiteX13" fmla="*/ 73025 w 415925"/>
              <a:gd name="connsiteY13" fmla="*/ 466725 h 873125"/>
              <a:gd name="connsiteX14" fmla="*/ 114300 w 415925"/>
              <a:gd name="connsiteY14" fmla="*/ 454025 h 873125"/>
              <a:gd name="connsiteX15" fmla="*/ 171450 w 415925"/>
              <a:gd name="connsiteY15" fmla="*/ 473075 h 873125"/>
              <a:gd name="connsiteX16" fmla="*/ 187325 w 415925"/>
              <a:gd name="connsiteY16" fmla="*/ 460375 h 873125"/>
              <a:gd name="connsiteX17" fmla="*/ 241300 w 415925"/>
              <a:gd name="connsiteY17" fmla="*/ 492125 h 873125"/>
              <a:gd name="connsiteX18" fmla="*/ 219075 w 415925"/>
              <a:gd name="connsiteY18" fmla="*/ 523875 h 873125"/>
              <a:gd name="connsiteX19" fmla="*/ 285750 w 415925"/>
              <a:gd name="connsiteY19" fmla="*/ 571500 h 873125"/>
              <a:gd name="connsiteX20" fmla="*/ 304800 w 415925"/>
              <a:gd name="connsiteY20" fmla="*/ 641350 h 873125"/>
              <a:gd name="connsiteX21" fmla="*/ 288925 w 415925"/>
              <a:gd name="connsiteY21" fmla="*/ 650875 h 873125"/>
              <a:gd name="connsiteX22" fmla="*/ 260350 w 415925"/>
              <a:gd name="connsiteY22" fmla="*/ 650875 h 873125"/>
              <a:gd name="connsiteX23" fmla="*/ 266700 w 415925"/>
              <a:gd name="connsiteY23" fmla="*/ 679450 h 873125"/>
              <a:gd name="connsiteX24" fmla="*/ 381000 w 415925"/>
              <a:gd name="connsiteY24" fmla="*/ 771525 h 873125"/>
              <a:gd name="connsiteX25" fmla="*/ 406400 w 415925"/>
              <a:gd name="connsiteY25" fmla="*/ 768350 h 873125"/>
              <a:gd name="connsiteX26" fmla="*/ 400050 w 415925"/>
              <a:gd name="connsiteY26" fmla="*/ 787400 h 873125"/>
              <a:gd name="connsiteX27" fmla="*/ 415925 w 415925"/>
              <a:gd name="connsiteY27" fmla="*/ 841375 h 873125"/>
              <a:gd name="connsiteX28" fmla="*/ 403225 w 415925"/>
              <a:gd name="connsiteY28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5925" h="873125">
                <a:moveTo>
                  <a:pt x="41275" y="0"/>
                </a:moveTo>
                <a:lnTo>
                  <a:pt x="73025" y="63500"/>
                </a:lnTo>
                <a:lnTo>
                  <a:pt x="66675" y="104775"/>
                </a:lnTo>
                <a:cubicBezTo>
                  <a:pt x="37430" y="140519"/>
                  <a:pt x="38100" y="154742"/>
                  <a:pt x="38100" y="136525"/>
                </a:cubicBezTo>
                <a:lnTo>
                  <a:pt x="0" y="149225"/>
                </a:lnTo>
                <a:lnTo>
                  <a:pt x="85725" y="215900"/>
                </a:lnTo>
                <a:lnTo>
                  <a:pt x="120650" y="257175"/>
                </a:lnTo>
                <a:lnTo>
                  <a:pt x="120650" y="298450"/>
                </a:lnTo>
                <a:lnTo>
                  <a:pt x="127000" y="349250"/>
                </a:lnTo>
                <a:lnTo>
                  <a:pt x="101600" y="361950"/>
                </a:lnTo>
                <a:lnTo>
                  <a:pt x="73025" y="349250"/>
                </a:lnTo>
                <a:lnTo>
                  <a:pt x="57150" y="361950"/>
                </a:lnTo>
                <a:lnTo>
                  <a:pt x="69850" y="403225"/>
                </a:lnTo>
                <a:lnTo>
                  <a:pt x="73025" y="466725"/>
                </a:lnTo>
                <a:lnTo>
                  <a:pt x="114300" y="454025"/>
                </a:lnTo>
                <a:lnTo>
                  <a:pt x="171450" y="473075"/>
                </a:lnTo>
                <a:lnTo>
                  <a:pt x="187325" y="460375"/>
                </a:lnTo>
                <a:lnTo>
                  <a:pt x="241300" y="492125"/>
                </a:lnTo>
                <a:lnTo>
                  <a:pt x="219075" y="523875"/>
                </a:lnTo>
                <a:lnTo>
                  <a:pt x="285750" y="571500"/>
                </a:lnTo>
                <a:lnTo>
                  <a:pt x="304800" y="641350"/>
                </a:lnTo>
                <a:lnTo>
                  <a:pt x="288925" y="650875"/>
                </a:lnTo>
                <a:lnTo>
                  <a:pt x="260350" y="650875"/>
                </a:lnTo>
                <a:lnTo>
                  <a:pt x="266700" y="679450"/>
                </a:lnTo>
                <a:lnTo>
                  <a:pt x="381000" y="771525"/>
                </a:lnTo>
                <a:lnTo>
                  <a:pt x="406400" y="768350"/>
                </a:lnTo>
                <a:lnTo>
                  <a:pt x="400050" y="787400"/>
                </a:lnTo>
                <a:lnTo>
                  <a:pt x="415925" y="841375"/>
                </a:lnTo>
                <a:lnTo>
                  <a:pt x="403225" y="873125"/>
                </a:lnTo>
              </a:path>
            </a:pathLst>
          </a:cu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" name="Freihandform 204"/>
          <p:cNvSpPr/>
          <p:nvPr/>
        </p:nvSpPr>
        <p:spPr>
          <a:xfrm>
            <a:off x="7108825" y="3175000"/>
            <a:ext cx="1021145" cy="1114425"/>
          </a:xfrm>
          <a:custGeom>
            <a:avLst/>
            <a:gdLst>
              <a:gd name="connsiteX0" fmla="*/ 628650 w 1021145"/>
              <a:gd name="connsiteY0" fmla="*/ 139700 h 1114425"/>
              <a:gd name="connsiteX1" fmla="*/ 584200 w 1021145"/>
              <a:gd name="connsiteY1" fmla="*/ 142875 h 1114425"/>
              <a:gd name="connsiteX2" fmla="*/ 555625 w 1021145"/>
              <a:gd name="connsiteY2" fmla="*/ 155575 h 1114425"/>
              <a:gd name="connsiteX3" fmla="*/ 555625 w 1021145"/>
              <a:gd name="connsiteY3" fmla="*/ 155575 h 1114425"/>
              <a:gd name="connsiteX4" fmla="*/ 485775 w 1021145"/>
              <a:gd name="connsiteY4" fmla="*/ 130175 h 1114425"/>
              <a:gd name="connsiteX5" fmla="*/ 501650 w 1021145"/>
              <a:gd name="connsiteY5" fmla="*/ 73025 h 1114425"/>
              <a:gd name="connsiteX6" fmla="*/ 479425 w 1021145"/>
              <a:gd name="connsiteY6" fmla="*/ 28575 h 1114425"/>
              <a:gd name="connsiteX7" fmla="*/ 498475 w 1021145"/>
              <a:gd name="connsiteY7" fmla="*/ 9525 h 1114425"/>
              <a:gd name="connsiteX8" fmla="*/ 434975 w 1021145"/>
              <a:gd name="connsiteY8" fmla="*/ 0 h 1114425"/>
              <a:gd name="connsiteX9" fmla="*/ 441325 w 1021145"/>
              <a:gd name="connsiteY9" fmla="*/ 47625 h 1114425"/>
              <a:gd name="connsiteX10" fmla="*/ 428625 w 1021145"/>
              <a:gd name="connsiteY10" fmla="*/ 76200 h 1114425"/>
              <a:gd name="connsiteX11" fmla="*/ 387350 w 1021145"/>
              <a:gd name="connsiteY11" fmla="*/ 85725 h 1114425"/>
              <a:gd name="connsiteX12" fmla="*/ 400050 w 1021145"/>
              <a:gd name="connsiteY12" fmla="*/ 142875 h 1114425"/>
              <a:gd name="connsiteX13" fmla="*/ 301625 w 1021145"/>
              <a:gd name="connsiteY13" fmla="*/ 136525 h 1114425"/>
              <a:gd name="connsiteX14" fmla="*/ 241300 w 1021145"/>
              <a:gd name="connsiteY14" fmla="*/ 231775 h 1114425"/>
              <a:gd name="connsiteX15" fmla="*/ 279400 w 1021145"/>
              <a:gd name="connsiteY15" fmla="*/ 292100 h 1114425"/>
              <a:gd name="connsiteX16" fmla="*/ 260350 w 1021145"/>
              <a:gd name="connsiteY16" fmla="*/ 298450 h 1114425"/>
              <a:gd name="connsiteX17" fmla="*/ 158750 w 1021145"/>
              <a:gd name="connsiteY17" fmla="*/ 254000 h 1114425"/>
              <a:gd name="connsiteX18" fmla="*/ 133350 w 1021145"/>
              <a:gd name="connsiteY18" fmla="*/ 273050 h 1114425"/>
              <a:gd name="connsiteX19" fmla="*/ 82550 w 1021145"/>
              <a:gd name="connsiteY19" fmla="*/ 292100 h 1114425"/>
              <a:gd name="connsiteX20" fmla="*/ 85725 w 1021145"/>
              <a:gd name="connsiteY20" fmla="*/ 320675 h 1114425"/>
              <a:gd name="connsiteX21" fmla="*/ 111125 w 1021145"/>
              <a:gd name="connsiteY21" fmla="*/ 314325 h 1114425"/>
              <a:gd name="connsiteX22" fmla="*/ 149225 w 1021145"/>
              <a:gd name="connsiteY22" fmla="*/ 336550 h 1114425"/>
              <a:gd name="connsiteX23" fmla="*/ 130175 w 1021145"/>
              <a:gd name="connsiteY23" fmla="*/ 384175 h 1114425"/>
              <a:gd name="connsiteX24" fmla="*/ 120650 w 1021145"/>
              <a:gd name="connsiteY24" fmla="*/ 422275 h 1114425"/>
              <a:gd name="connsiteX25" fmla="*/ 79375 w 1021145"/>
              <a:gd name="connsiteY25" fmla="*/ 415925 h 1114425"/>
              <a:gd name="connsiteX26" fmla="*/ 57150 w 1021145"/>
              <a:gd name="connsiteY26" fmla="*/ 527050 h 1114425"/>
              <a:gd name="connsiteX27" fmla="*/ 60325 w 1021145"/>
              <a:gd name="connsiteY27" fmla="*/ 558800 h 1114425"/>
              <a:gd name="connsiteX28" fmla="*/ 107950 w 1021145"/>
              <a:gd name="connsiteY28" fmla="*/ 555625 h 1114425"/>
              <a:gd name="connsiteX29" fmla="*/ 168275 w 1021145"/>
              <a:gd name="connsiteY29" fmla="*/ 600075 h 1114425"/>
              <a:gd name="connsiteX30" fmla="*/ 82550 w 1021145"/>
              <a:gd name="connsiteY30" fmla="*/ 717550 h 1114425"/>
              <a:gd name="connsiteX31" fmla="*/ 53975 w 1021145"/>
              <a:gd name="connsiteY31" fmla="*/ 730250 h 1114425"/>
              <a:gd name="connsiteX32" fmla="*/ 47625 w 1021145"/>
              <a:gd name="connsiteY32" fmla="*/ 815975 h 1114425"/>
              <a:gd name="connsiteX33" fmla="*/ 38100 w 1021145"/>
              <a:gd name="connsiteY33" fmla="*/ 831850 h 1114425"/>
              <a:gd name="connsiteX34" fmla="*/ 63500 w 1021145"/>
              <a:gd name="connsiteY34" fmla="*/ 869950 h 1114425"/>
              <a:gd name="connsiteX35" fmla="*/ 28575 w 1021145"/>
              <a:gd name="connsiteY35" fmla="*/ 933450 h 1114425"/>
              <a:gd name="connsiteX36" fmla="*/ 0 w 1021145"/>
              <a:gd name="connsiteY36" fmla="*/ 949325 h 1114425"/>
              <a:gd name="connsiteX37" fmla="*/ 3175 w 1021145"/>
              <a:gd name="connsiteY37" fmla="*/ 990600 h 1114425"/>
              <a:gd name="connsiteX38" fmla="*/ 50800 w 1021145"/>
              <a:gd name="connsiteY38" fmla="*/ 990600 h 1114425"/>
              <a:gd name="connsiteX39" fmla="*/ 88900 w 1021145"/>
              <a:gd name="connsiteY39" fmla="*/ 1038225 h 1114425"/>
              <a:gd name="connsiteX40" fmla="*/ 180975 w 1021145"/>
              <a:gd name="connsiteY40" fmla="*/ 1044575 h 1114425"/>
              <a:gd name="connsiteX41" fmla="*/ 161925 w 1021145"/>
              <a:gd name="connsiteY41" fmla="*/ 1025525 h 1114425"/>
              <a:gd name="connsiteX42" fmla="*/ 254000 w 1021145"/>
              <a:gd name="connsiteY42" fmla="*/ 965200 h 1114425"/>
              <a:gd name="connsiteX43" fmla="*/ 285750 w 1021145"/>
              <a:gd name="connsiteY43" fmla="*/ 958850 h 1114425"/>
              <a:gd name="connsiteX44" fmla="*/ 301625 w 1021145"/>
              <a:gd name="connsiteY44" fmla="*/ 942975 h 1114425"/>
              <a:gd name="connsiteX45" fmla="*/ 352425 w 1021145"/>
              <a:gd name="connsiteY45" fmla="*/ 939800 h 1114425"/>
              <a:gd name="connsiteX46" fmla="*/ 377825 w 1021145"/>
              <a:gd name="connsiteY46" fmla="*/ 1003300 h 1114425"/>
              <a:gd name="connsiteX47" fmla="*/ 419100 w 1021145"/>
              <a:gd name="connsiteY47" fmla="*/ 1006475 h 1114425"/>
              <a:gd name="connsiteX48" fmla="*/ 469900 w 1021145"/>
              <a:gd name="connsiteY48" fmla="*/ 971550 h 1114425"/>
              <a:gd name="connsiteX49" fmla="*/ 517525 w 1021145"/>
              <a:gd name="connsiteY49" fmla="*/ 1019175 h 1114425"/>
              <a:gd name="connsiteX50" fmla="*/ 584200 w 1021145"/>
              <a:gd name="connsiteY50" fmla="*/ 987425 h 1114425"/>
              <a:gd name="connsiteX51" fmla="*/ 650875 w 1021145"/>
              <a:gd name="connsiteY51" fmla="*/ 1057275 h 1114425"/>
              <a:gd name="connsiteX52" fmla="*/ 679450 w 1021145"/>
              <a:gd name="connsiteY52" fmla="*/ 1073150 h 1114425"/>
              <a:gd name="connsiteX53" fmla="*/ 692150 w 1021145"/>
              <a:gd name="connsiteY53" fmla="*/ 1101725 h 1114425"/>
              <a:gd name="connsiteX54" fmla="*/ 765175 w 1021145"/>
              <a:gd name="connsiteY54" fmla="*/ 1114425 h 1114425"/>
              <a:gd name="connsiteX55" fmla="*/ 784225 w 1021145"/>
              <a:gd name="connsiteY55" fmla="*/ 1073150 h 1114425"/>
              <a:gd name="connsiteX56" fmla="*/ 762000 w 1021145"/>
              <a:gd name="connsiteY56" fmla="*/ 974725 h 1114425"/>
              <a:gd name="connsiteX57" fmla="*/ 863600 w 1021145"/>
              <a:gd name="connsiteY57" fmla="*/ 942975 h 1114425"/>
              <a:gd name="connsiteX58" fmla="*/ 901700 w 1021145"/>
              <a:gd name="connsiteY58" fmla="*/ 1035050 h 1114425"/>
              <a:gd name="connsiteX59" fmla="*/ 987425 w 1021145"/>
              <a:gd name="connsiteY59" fmla="*/ 10128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21145" h="1114425">
                <a:moveTo>
                  <a:pt x="628650" y="139700"/>
                </a:moveTo>
                <a:lnTo>
                  <a:pt x="584200" y="142875"/>
                </a:lnTo>
                <a:cubicBezTo>
                  <a:pt x="554700" y="159264"/>
                  <a:pt x="555625" y="169646"/>
                  <a:pt x="555625" y="155575"/>
                </a:cubicBezTo>
                <a:lnTo>
                  <a:pt x="555625" y="155575"/>
                </a:lnTo>
                <a:lnTo>
                  <a:pt x="485775" y="130175"/>
                </a:lnTo>
                <a:lnTo>
                  <a:pt x="501650" y="73025"/>
                </a:lnTo>
                <a:lnTo>
                  <a:pt x="479425" y="28575"/>
                </a:lnTo>
                <a:lnTo>
                  <a:pt x="498475" y="9525"/>
                </a:lnTo>
                <a:lnTo>
                  <a:pt x="434975" y="0"/>
                </a:lnTo>
                <a:lnTo>
                  <a:pt x="441325" y="47625"/>
                </a:lnTo>
                <a:cubicBezTo>
                  <a:pt x="428232" y="80358"/>
                  <a:pt x="428625" y="90774"/>
                  <a:pt x="428625" y="76200"/>
                </a:cubicBezTo>
                <a:lnTo>
                  <a:pt x="387350" y="85725"/>
                </a:lnTo>
                <a:lnTo>
                  <a:pt x="400050" y="142875"/>
                </a:lnTo>
                <a:lnTo>
                  <a:pt x="301625" y="136525"/>
                </a:lnTo>
                <a:lnTo>
                  <a:pt x="241300" y="231775"/>
                </a:lnTo>
                <a:lnTo>
                  <a:pt x="279400" y="292100"/>
                </a:lnTo>
                <a:lnTo>
                  <a:pt x="260350" y="298450"/>
                </a:lnTo>
                <a:lnTo>
                  <a:pt x="158750" y="254000"/>
                </a:lnTo>
                <a:lnTo>
                  <a:pt x="133350" y="273050"/>
                </a:lnTo>
                <a:lnTo>
                  <a:pt x="82550" y="292100"/>
                </a:lnTo>
                <a:lnTo>
                  <a:pt x="85725" y="320675"/>
                </a:lnTo>
                <a:lnTo>
                  <a:pt x="111125" y="314325"/>
                </a:lnTo>
                <a:lnTo>
                  <a:pt x="149225" y="336550"/>
                </a:lnTo>
                <a:lnTo>
                  <a:pt x="130175" y="384175"/>
                </a:lnTo>
                <a:lnTo>
                  <a:pt x="120650" y="422275"/>
                </a:lnTo>
                <a:lnTo>
                  <a:pt x="79375" y="415925"/>
                </a:lnTo>
                <a:lnTo>
                  <a:pt x="57150" y="527050"/>
                </a:lnTo>
                <a:lnTo>
                  <a:pt x="60325" y="558800"/>
                </a:lnTo>
                <a:lnTo>
                  <a:pt x="107950" y="555625"/>
                </a:lnTo>
                <a:lnTo>
                  <a:pt x="168275" y="600075"/>
                </a:lnTo>
                <a:lnTo>
                  <a:pt x="82550" y="717550"/>
                </a:lnTo>
                <a:lnTo>
                  <a:pt x="53975" y="730250"/>
                </a:lnTo>
                <a:lnTo>
                  <a:pt x="47625" y="815975"/>
                </a:lnTo>
                <a:lnTo>
                  <a:pt x="38100" y="831850"/>
                </a:lnTo>
                <a:lnTo>
                  <a:pt x="63500" y="869950"/>
                </a:lnTo>
                <a:lnTo>
                  <a:pt x="28575" y="933450"/>
                </a:lnTo>
                <a:lnTo>
                  <a:pt x="0" y="949325"/>
                </a:lnTo>
                <a:lnTo>
                  <a:pt x="3175" y="990600"/>
                </a:lnTo>
                <a:lnTo>
                  <a:pt x="50800" y="990600"/>
                </a:lnTo>
                <a:lnTo>
                  <a:pt x="88900" y="1038225"/>
                </a:lnTo>
                <a:lnTo>
                  <a:pt x="180975" y="1044575"/>
                </a:lnTo>
                <a:lnTo>
                  <a:pt x="161925" y="1025525"/>
                </a:lnTo>
                <a:lnTo>
                  <a:pt x="254000" y="965200"/>
                </a:lnTo>
                <a:cubicBezTo>
                  <a:pt x="286803" y="961920"/>
                  <a:pt x="285750" y="972661"/>
                  <a:pt x="285750" y="958850"/>
                </a:cubicBezTo>
                <a:lnTo>
                  <a:pt x="301625" y="942975"/>
                </a:lnTo>
                <a:lnTo>
                  <a:pt x="352425" y="939800"/>
                </a:lnTo>
                <a:lnTo>
                  <a:pt x="377825" y="1003300"/>
                </a:lnTo>
                <a:lnTo>
                  <a:pt x="419100" y="1006475"/>
                </a:lnTo>
                <a:lnTo>
                  <a:pt x="469900" y="971550"/>
                </a:lnTo>
                <a:lnTo>
                  <a:pt x="517525" y="1019175"/>
                </a:lnTo>
                <a:lnTo>
                  <a:pt x="584200" y="987425"/>
                </a:lnTo>
                <a:lnTo>
                  <a:pt x="650875" y="1057275"/>
                </a:lnTo>
                <a:lnTo>
                  <a:pt x="679450" y="1073150"/>
                </a:lnTo>
                <a:lnTo>
                  <a:pt x="692150" y="1101725"/>
                </a:lnTo>
                <a:lnTo>
                  <a:pt x="765175" y="1114425"/>
                </a:lnTo>
                <a:lnTo>
                  <a:pt x="784225" y="1073150"/>
                </a:lnTo>
                <a:lnTo>
                  <a:pt x="762000" y="974725"/>
                </a:lnTo>
                <a:lnTo>
                  <a:pt x="863600" y="942975"/>
                </a:lnTo>
                <a:lnTo>
                  <a:pt x="901700" y="1035050"/>
                </a:lnTo>
                <a:cubicBezTo>
                  <a:pt x="991627" y="1012568"/>
                  <a:pt x="1021145" y="1012825"/>
                  <a:pt x="987425" y="1012825"/>
                </a:cubicBezTo>
              </a:path>
            </a:pathLst>
          </a:cu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204" grpId="0" animBg="1"/>
      <p:bldP spid="2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111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5" name="Gruppierung 73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grpSp>
            <p:nvGrpSpPr>
              <p:cNvPr id="6" name="Gruppierung 77"/>
              <p:cNvGrpSpPr/>
              <p:nvPr/>
            </p:nvGrpSpPr>
            <p:grpSpPr>
              <a:xfrm>
                <a:off x="440900" y="1115395"/>
                <a:ext cx="8347499" cy="4636374"/>
                <a:chOff x="440900" y="1115395"/>
                <a:chExt cx="8347499" cy="4636374"/>
              </a:xfrm>
            </p:grpSpPr>
            <p:pic>
              <p:nvPicPr>
                <p:cNvPr id="25" name="Bild 24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40900" y="1115395"/>
                  <a:ext cx="8245900" cy="4636374"/>
                </a:xfrm>
                <a:prstGeom prst="rect">
                  <a:avLst/>
                </a:prstGeom>
                <a:ln>
                  <a:solidFill>
                    <a:srgbClr val="143C78"/>
                  </a:solidFill>
                </a:ln>
              </p:spPr>
            </p:pic>
            <p:sp>
              <p:nvSpPr>
                <p:cNvPr id="26" name="Freihandform 25"/>
                <p:cNvSpPr/>
                <p:nvPr/>
              </p:nvSpPr>
              <p:spPr>
                <a:xfrm>
                  <a:off x="4643967" y="2197100"/>
                  <a:ext cx="359833" cy="57066"/>
                </a:xfrm>
                <a:custGeom>
                  <a:avLst/>
                  <a:gdLst>
                    <a:gd name="connsiteX0" fmla="*/ 359833 w 359833"/>
                    <a:gd name="connsiteY0" fmla="*/ 8467 h 57066"/>
                    <a:gd name="connsiteX1" fmla="*/ 292100 w 359833"/>
                    <a:gd name="connsiteY1" fmla="*/ 29633 h 57066"/>
                    <a:gd name="connsiteX2" fmla="*/ 249766 w 359833"/>
                    <a:gd name="connsiteY2" fmla="*/ 38100 h 57066"/>
                    <a:gd name="connsiteX3" fmla="*/ 194733 w 359833"/>
                    <a:gd name="connsiteY3" fmla="*/ 16933 h 57066"/>
                    <a:gd name="connsiteX4" fmla="*/ 148166 w 359833"/>
                    <a:gd name="connsiteY4" fmla="*/ 16933 h 57066"/>
                    <a:gd name="connsiteX5" fmla="*/ 97366 w 359833"/>
                    <a:gd name="connsiteY5" fmla="*/ 8467 h 57066"/>
                    <a:gd name="connsiteX6" fmla="*/ 59266 w 359833"/>
                    <a:gd name="connsiteY6" fmla="*/ 0 h 57066"/>
                    <a:gd name="connsiteX7" fmla="*/ 0 w 359833"/>
                    <a:gd name="connsiteY7" fmla="*/ 4233 h 57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9833" h="57066">
                      <a:moveTo>
                        <a:pt x="359833" y="8467"/>
                      </a:moveTo>
                      <a:lnTo>
                        <a:pt x="292100" y="29633"/>
                      </a:lnTo>
                      <a:cubicBezTo>
                        <a:pt x="248415" y="42738"/>
                        <a:pt x="249766" y="57066"/>
                        <a:pt x="249766" y="38100"/>
                      </a:cubicBezTo>
                      <a:lnTo>
                        <a:pt x="194733" y="16933"/>
                      </a:lnTo>
                      <a:lnTo>
                        <a:pt x="148166" y="16933"/>
                      </a:lnTo>
                      <a:lnTo>
                        <a:pt x="97366" y="8467"/>
                      </a:lnTo>
                      <a:lnTo>
                        <a:pt x="59266" y="0"/>
                      </a:lnTo>
                      <a:lnTo>
                        <a:pt x="0" y="4233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Freihandform 26"/>
                <p:cNvSpPr/>
                <p:nvPr/>
              </p:nvSpPr>
              <p:spPr>
                <a:xfrm>
                  <a:off x="3632200" y="2810933"/>
                  <a:ext cx="855133" cy="1871134"/>
                </a:xfrm>
                <a:custGeom>
                  <a:avLst/>
                  <a:gdLst>
                    <a:gd name="connsiteX0" fmla="*/ 499533 w 855133"/>
                    <a:gd name="connsiteY0" fmla="*/ 0 h 1871134"/>
                    <a:gd name="connsiteX1" fmla="*/ 491067 w 855133"/>
                    <a:gd name="connsiteY1" fmla="*/ 46567 h 1871134"/>
                    <a:gd name="connsiteX2" fmla="*/ 503767 w 855133"/>
                    <a:gd name="connsiteY2" fmla="*/ 84667 h 1871134"/>
                    <a:gd name="connsiteX3" fmla="*/ 440267 w 855133"/>
                    <a:gd name="connsiteY3" fmla="*/ 220134 h 1871134"/>
                    <a:gd name="connsiteX4" fmla="*/ 317500 w 855133"/>
                    <a:gd name="connsiteY4" fmla="*/ 224367 h 1871134"/>
                    <a:gd name="connsiteX5" fmla="*/ 330200 w 855133"/>
                    <a:gd name="connsiteY5" fmla="*/ 249767 h 1871134"/>
                    <a:gd name="connsiteX6" fmla="*/ 330200 w 855133"/>
                    <a:gd name="connsiteY6" fmla="*/ 249767 h 1871134"/>
                    <a:gd name="connsiteX7" fmla="*/ 300567 w 855133"/>
                    <a:gd name="connsiteY7" fmla="*/ 249767 h 1871134"/>
                    <a:gd name="connsiteX8" fmla="*/ 321733 w 855133"/>
                    <a:gd name="connsiteY8" fmla="*/ 279400 h 1871134"/>
                    <a:gd name="connsiteX9" fmla="*/ 419100 w 855133"/>
                    <a:gd name="connsiteY9" fmla="*/ 292100 h 1871134"/>
                    <a:gd name="connsiteX10" fmla="*/ 444500 w 855133"/>
                    <a:gd name="connsiteY10" fmla="*/ 321734 h 1871134"/>
                    <a:gd name="connsiteX11" fmla="*/ 431800 w 855133"/>
                    <a:gd name="connsiteY11" fmla="*/ 351367 h 1871134"/>
                    <a:gd name="connsiteX12" fmla="*/ 431800 w 855133"/>
                    <a:gd name="connsiteY12" fmla="*/ 351367 h 1871134"/>
                    <a:gd name="connsiteX13" fmla="*/ 431800 w 855133"/>
                    <a:gd name="connsiteY13" fmla="*/ 351367 h 1871134"/>
                    <a:gd name="connsiteX14" fmla="*/ 321733 w 855133"/>
                    <a:gd name="connsiteY14" fmla="*/ 427567 h 1871134"/>
                    <a:gd name="connsiteX15" fmla="*/ 351367 w 855133"/>
                    <a:gd name="connsiteY15" fmla="*/ 461434 h 1871134"/>
                    <a:gd name="connsiteX16" fmla="*/ 321733 w 855133"/>
                    <a:gd name="connsiteY16" fmla="*/ 495300 h 1871134"/>
                    <a:gd name="connsiteX17" fmla="*/ 296333 w 855133"/>
                    <a:gd name="connsiteY17" fmla="*/ 482600 h 1871134"/>
                    <a:gd name="connsiteX18" fmla="*/ 198967 w 855133"/>
                    <a:gd name="connsiteY18" fmla="*/ 508000 h 1871134"/>
                    <a:gd name="connsiteX19" fmla="*/ 139700 w 855133"/>
                    <a:gd name="connsiteY19" fmla="*/ 499534 h 1871134"/>
                    <a:gd name="connsiteX20" fmla="*/ 105833 w 855133"/>
                    <a:gd name="connsiteY20" fmla="*/ 495300 h 1871134"/>
                    <a:gd name="connsiteX21" fmla="*/ 38100 w 855133"/>
                    <a:gd name="connsiteY21" fmla="*/ 512234 h 1871134"/>
                    <a:gd name="connsiteX22" fmla="*/ 46567 w 855133"/>
                    <a:gd name="connsiteY22" fmla="*/ 550334 h 1871134"/>
                    <a:gd name="connsiteX23" fmla="*/ 93133 w 855133"/>
                    <a:gd name="connsiteY23" fmla="*/ 579967 h 1871134"/>
                    <a:gd name="connsiteX24" fmla="*/ 97367 w 855133"/>
                    <a:gd name="connsiteY24" fmla="*/ 605367 h 1871134"/>
                    <a:gd name="connsiteX25" fmla="*/ 127000 w 855133"/>
                    <a:gd name="connsiteY25" fmla="*/ 630767 h 1871134"/>
                    <a:gd name="connsiteX26" fmla="*/ 139700 w 855133"/>
                    <a:gd name="connsiteY26" fmla="*/ 685800 h 1871134"/>
                    <a:gd name="connsiteX27" fmla="*/ 88900 w 855133"/>
                    <a:gd name="connsiteY27" fmla="*/ 719667 h 1871134"/>
                    <a:gd name="connsiteX28" fmla="*/ 93133 w 855133"/>
                    <a:gd name="connsiteY28" fmla="*/ 753534 h 1871134"/>
                    <a:gd name="connsiteX29" fmla="*/ 93133 w 855133"/>
                    <a:gd name="connsiteY29" fmla="*/ 753534 h 1871134"/>
                    <a:gd name="connsiteX30" fmla="*/ 110067 w 855133"/>
                    <a:gd name="connsiteY30" fmla="*/ 770467 h 1871134"/>
                    <a:gd name="connsiteX31" fmla="*/ 42333 w 855133"/>
                    <a:gd name="connsiteY31" fmla="*/ 795867 h 1871134"/>
                    <a:gd name="connsiteX32" fmla="*/ 0 w 855133"/>
                    <a:gd name="connsiteY32" fmla="*/ 795867 h 1871134"/>
                    <a:gd name="connsiteX33" fmla="*/ 25400 w 855133"/>
                    <a:gd name="connsiteY33" fmla="*/ 838200 h 1871134"/>
                    <a:gd name="connsiteX34" fmla="*/ 55033 w 855133"/>
                    <a:gd name="connsiteY34" fmla="*/ 833967 h 1871134"/>
                    <a:gd name="connsiteX35" fmla="*/ 88900 w 855133"/>
                    <a:gd name="connsiteY35" fmla="*/ 850900 h 1871134"/>
                    <a:gd name="connsiteX36" fmla="*/ 76200 w 855133"/>
                    <a:gd name="connsiteY36" fmla="*/ 876300 h 1871134"/>
                    <a:gd name="connsiteX37" fmla="*/ 71967 w 855133"/>
                    <a:gd name="connsiteY37" fmla="*/ 905934 h 1871134"/>
                    <a:gd name="connsiteX38" fmla="*/ 105833 w 855133"/>
                    <a:gd name="connsiteY38" fmla="*/ 922867 h 1871134"/>
                    <a:gd name="connsiteX39" fmla="*/ 131233 w 855133"/>
                    <a:gd name="connsiteY39" fmla="*/ 956734 h 1871134"/>
                    <a:gd name="connsiteX40" fmla="*/ 131233 w 855133"/>
                    <a:gd name="connsiteY40" fmla="*/ 956734 h 1871134"/>
                    <a:gd name="connsiteX41" fmla="*/ 160867 w 855133"/>
                    <a:gd name="connsiteY41" fmla="*/ 956734 h 1871134"/>
                    <a:gd name="connsiteX42" fmla="*/ 131233 w 855133"/>
                    <a:gd name="connsiteY42" fmla="*/ 982134 h 1871134"/>
                    <a:gd name="connsiteX43" fmla="*/ 131233 w 855133"/>
                    <a:gd name="connsiteY43" fmla="*/ 982134 h 1871134"/>
                    <a:gd name="connsiteX44" fmla="*/ 131233 w 855133"/>
                    <a:gd name="connsiteY44" fmla="*/ 982134 h 1871134"/>
                    <a:gd name="connsiteX45" fmla="*/ 152400 w 855133"/>
                    <a:gd name="connsiteY45" fmla="*/ 1003300 h 1871134"/>
                    <a:gd name="connsiteX46" fmla="*/ 194733 w 855133"/>
                    <a:gd name="connsiteY46" fmla="*/ 1028700 h 1871134"/>
                    <a:gd name="connsiteX47" fmla="*/ 194733 w 855133"/>
                    <a:gd name="connsiteY47" fmla="*/ 1028700 h 1871134"/>
                    <a:gd name="connsiteX48" fmla="*/ 177800 w 855133"/>
                    <a:gd name="connsiteY48" fmla="*/ 1049867 h 1871134"/>
                    <a:gd name="connsiteX49" fmla="*/ 177800 w 855133"/>
                    <a:gd name="connsiteY49" fmla="*/ 1049867 h 1871134"/>
                    <a:gd name="connsiteX50" fmla="*/ 198967 w 855133"/>
                    <a:gd name="connsiteY50" fmla="*/ 1066800 h 1871134"/>
                    <a:gd name="connsiteX51" fmla="*/ 105833 w 855133"/>
                    <a:gd name="connsiteY51" fmla="*/ 1126067 h 1871134"/>
                    <a:gd name="connsiteX52" fmla="*/ 114300 w 855133"/>
                    <a:gd name="connsiteY52" fmla="*/ 1185334 h 1871134"/>
                    <a:gd name="connsiteX53" fmla="*/ 160867 w 855133"/>
                    <a:gd name="connsiteY53" fmla="*/ 1231900 h 1871134"/>
                    <a:gd name="connsiteX54" fmla="*/ 245533 w 855133"/>
                    <a:gd name="connsiteY54" fmla="*/ 1261534 h 1871134"/>
                    <a:gd name="connsiteX55" fmla="*/ 245533 w 855133"/>
                    <a:gd name="connsiteY55" fmla="*/ 1295400 h 1871134"/>
                    <a:gd name="connsiteX56" fmla="*/ 198967 w 855133"/>
                    <a:gd name="connsiteY56" fmla="*/ 1337734 h 1871134"/>
                    <a:gd name="connsiteX57" fmla="*/ 186267 w 855133"/>
                    <a:gd name="connsiteY57" fmla="*/ 1371600 h 1871134"/>
                    <a:gd name="connsiteX58" fmla="*/ 275167 w 855133"/>
                    <a:gd name="connsiteY58" fmla="*/ 1409700 h 1871134"/>
                    <a:gd name="connsiteX59" fmla="*/ 309033 w 855133"/>
                    <a:gd name="connsiteY59" fmla="*/ 1456267 h 1871134"/>
                    <a:gd name="connsiteX60" fmla="*/ 321733 w 855133"/>
                    <a:gd name="connsiteY60" fmla="*/ 1494367 h 1871134"/>
                    <a:gd name="connsiteX61" fmla="*/ 359833 w 855133"/>
                    <a:gd name="connsiteY61" fmla="*/ 1494367 h 1871134"/>
                    <a:gd name="connsiteX62" fmla="*/ 389467 w 855133"/>
                    <a:gd name="connsiteY62" fmla="*/ 1473200 h 1871134"/>
                    <a:gd name="connsiteX63" fmla="*/ 431800 w 855133"/>
                    <a:gd name="connsiteY63" fmla="*/ 1481667 h 1871134"/>
                    <a:gd name="connsiteX64" fmla="*/ 431800 w 855133"/>
                    <a:gd name="connsiteY64" fmla="*/ 1481667 h 1871134"/>
                    <a:gd name="connsiteX65" fmla="*/ 431800 w 855133"/>
                    <a:gd name="connsiteY65" fmla="*/ 1481667 h 1871134"/>
                    <a:gd name="connsiteX66" fmla="*/ 431800 w 855133"/>
                    <a:gd name="connsiteY66" fmla="*/ 1481667 h 1871134"/>
                    <a:gd name="connsiteX67" fmla="*/ 431800 w 855133"/>
                    <a:gd name="connsiteY67" fmla="*/ 1481667 h 1871134"/>
                    <a:gd name="connsiteX68" fmla="*/ 431800 w 855133"/>
                    <a:gd name="connsiteY68" fmla="*/ 1507067 h 1871134"/>
                    <a:gd name="connsiteX69" fmla="*/ 546100 w 855133"/>
                    <a:gd name="connsiteY69" fmla="*/ 1502834 h 1871134"/>
                    <a:gd name="connsiteX70" fmla="*/ 571500 w 855133"/>
                    <a:gd name="connsiteY70" fmla="*/ 1481667 h 1871134"/>
                    <a:gd name="connsiteX71" fmla="*/ 660400 w 855133"/>
                    <a:gd name="connsiteY71" fmla="*/ 1536700 h 1871134"/>
                    <a:gd name="connsiteX72" fmla="*/ 715433 w 855133"/>
                    <a:gd name="connsiteY72" fmla="*/ 1536700 h 1871134"/>
                    <a:gd name="connsiteX73" fmla="*/ 766233 w 855133"/>
                    <a:gd name="connsiteY73" fmla="*/ 1524000 h 1871134"/>
                    <a:gd name="connsiteX74" fmla="*/ 855133 w 855133"/>
                    <a:gd name="connsiteY74" fmla="*/ 1570567 h 1871134"/>
                    <a:gd name="connsiteX75" fmla="*/ 795867 w 855133"/>
                    <a:gd name="connsiteY75" fmla="*/ 1629834 h 1871134"/>
                    <a:gd name="connsiteX76" fmla="*/ 715433 w 855133"/>
                    <a:gd name="connsiteY76" fmla="*/ 1680634 h 1871134"/>
                    <a:gd name="connsiteX77" fmla="*/ 711200 w 855133"/>
                    <a:gd name="connsiteY77" fmla="*/ 1731434 h 1871134"/>
                    <a:gd name="connsiteX78" fmla="*/ 677333 w 855133"/>
                    <a:gd name="connsiteY78" fmla="*/ 1799167 h 1871134"/>
                    <a:gd name="connsiteX79" fmla="*/ 630767 w 855133"/>
                    <a:gd name="connsiteY79" fmla="*/ 1871134 h 187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855133" h="1871134">
                      <a:moveTo>
                        <a:pt x="499533" y="0"/>
                      </a:moveTo>
                      <a:lnTo>
                        <a:pt x="491067" y="46567"/>
                      </a:lnTo>
                      <a:lnTo>
                        <a:pt x="503767" y="84667"/>
                      </a:lnTo>
                      <a:lnTo>
                        <a:pt x="440267" y="220134"/>
                      </a:lnTo>
                      <a:lnTo>
                        <a:pt x="317500" y="224367"/>
                      </a:lnTo>
                      <a:lnTo>
                        <a:pt x="330200" y="249767"/>
                      </a:lnTo>
                      <a:lnTo>
                        <a:pt x="330200" y="249767"/>
                      </a:lnTo>
                      <a:lnTo>
                        <a:pt x="300567" y="249767"/>
                      </a:lnTo>
                      <a:lnTo>
                        <a:pt x="321733" y="279400"/>
                      </a:lnTo>
                      <a:lnTo>
                        <a:pt x="419100" y="292100"/>
                      </a:lnTo>
                      <a:lnTo>
                        <a:pt x="444500" y="321734"/>
                      </a:lnTo>
                      <a:lnTo>
                        <a:pt x="431800" y="351367"/>
                      </a:lnTo>
                      <a:lnTo>
                        <a:pt x="431800" y="351367"/>
                      </a:lnTo>
                      <a:lnTo>
                        <a:pt x="431800" y="351367"/>
                      </a:lnTo>
                      <a:lnTo>
                        <a:pt x="321733" y="427567"/>
                      </a:lnTo>
                      <a:lnTo>
                        <a:pt x="351367" y="461434"/>
                      </a:lnTo>
                      <a:lnTo>
                        <a:pt x="321733" y="495300"/>
                      </a:lnTo>
                      <a:lnTo>
                        <a:pt x="296333" y="482600"/>
                      </a:lnTo>
                      <a:lnTo>
                        <a:pt x="198967" y="508000"/>
                      </a:lnTo>
                      <a:lnTo>
                        <a:pt x="139700" y="499534"/>
                      </a:lnTo>
                      <a:lnTo>
                        <a:pt x="105833" y="495300"/>
                      </a:lnTo>
                      <a:lnTo>
                        <a:pt x="38100" y="512234"/>
                      </a:lnTo>
                      <a:lnTo>
                        <a:pt x="46567" y="550334"/>
                      </a:lnTo>
                      <a:cubicBezTo>
                        <a:pt x="98586" y="580678"/>
                        <a:pt x="116971" y="579967"/>
                        <a:pt x="93133" y="579967"/>
                      </a:cubicBezTo>
                      <a:lnTo>
                        <a:pt x="97367" y="605367"/>
                      </a:lnTo>
                      <a:lnTo>
                        <a:pt x="127000" y="630767"/>
                      </a:lnTo>
                      <a:lnTo>
                        <a:pt x="139700" y="685800"/>
                      </a:lnTo>
                      <a:cubicBezTo>
                        <a:pt x="91992" y="720497"/>
                        <a:pt x="112326" y="719667"/>
                        <a:pt x="88900" y="719667"/>
                      </a:cubicBezTo>
                      <a:lnTo>
                        <a:pt x="93133" y="753534"/>
                      </a:lnTo>
                      <a:lnTo>
                        <a:pt x="93133" y="753534"/>
                      </a:lnTo>
                      <a:lnTo>
                        <a:pt x="110067" y="770467"/>
                      </a:lnTo>
                      <a:lnTo>
                        <a:pt x="42333" y="795867"/>
                      </a:lnTo>
                      <a:lnTo>
                        <a:pt x="0" y="795867"/>
                      </a:lnTo>
                      <a:lnTo>
                        <a:pt x="25400" y="838200"/>
                      </a:lnTo>
                      <a:cubicBezTo>
                        <a:pt x="56390" y="829346"/>
                        <a:pt x="55033" y="819461"/>
                        <a:pt x="55033" y="833967"/>
                      </a:cubicBezTo>
                      <a:lnTo>
                        <a:pt x="88900" y="850900"/>
                      </a:lnTo>
                      <a:cubicBezTo>
                        <a:pt x="75644" y="881831"/>
                        <a:pt x="76200" y="891281"/>
                        <a:pt x="76200" y="876300"/>
                      </a:cubicBezTo>
                      <a:lnTo>
                        <a:pt x="71967" y="905934"/>
                      </a:lnTo>
                      <a:lnTo>
                        <a:pt x="105833" y="922867"/>
                      </a:lnTo>
                      <a:lnTo>
                        <a:pt x="131233" y="956734"/>
                      </a:lnTo>
                      <a:lnTo>
                        <a:pt x="131233" y="956734"/>
                      </a:lnTo>
                      <a:lnTo>
                        <a:pt x="160867" y="956734"/>
                      </a:lnTo>
                      <a:cubicBezTo>
                        <a:pt x="125871" y="982981"/>
                        <a:pt x="112889" y="982134"/>
                        <a:pt x="131233" y="982134"/>
                      </a:cubicBezTo>
                      <a:lnTo>
                        <a:pt x="131233" y="982134"/>
                      </a:lnTo>
                      <a:lnTo>
                        <a:pt x="131233" y="982134"/>
                      </a:lnTo>
                      <a:lnTo>
                        <a:pt x="152400" y="1003300"/>
                      </a:lnTo>
                      <a:lnTo>
                        <a:pt x="194733" y="1028700"/>
                      </a:lnTo>
                      <a:lnTo>
                        <a:pt x="194733" y="1028700"/>
                      </a:lnTo>
                      <a:lnTo>
                        <a:pt x="177800" y="1049867"/>
                      </a:lnTo>
                      <a:lnTo>
                        <a:pt x="177800" y="1049867"/>
                      </a:lnTo>
                      <a:lnTo>
                        <a:pt x="198967" y="1066800"/>
                      </a:lnTo>
                      <a:lnTo>
                        <a:pt x="105833" y="1126067"/>
                      </a:lnTo>
                      <a:lnTo>
                        <a:pt x="114300" y="1185334"/>
                      </a:lnTo>
                      <a:lnTo>
                        <a:pt x="160867" y="1231900"/>
                      </a:lnTo>
                      <a:lnTo>
                        <a:pt x="245533" y="1261534"/>
                      </a:lnTo>
                      <a:lnTo>
                        <a:pt x="245533" y="1295400"/>
                      </a:lnTo>
                      <a:cubicBezTo>
                        <a:pt x="197969" y="1342965"/>
                        <a:pt x="198967" y="1363919"/>
                        <a:pt x="198967" y="1337734"/>
                      </a:cubicBezTo>
                      <a:lnTo>
                        <a:pt x="186267" y="1371600"/>
                      </a:lnTo>
                      <a:lnTo>
                        <a:pt x="275167" y="1409700"/>
                      </a:lnTo>
                      <a:lnTo>
                        <a:pt x="309033" y="1456267"/>
                      </a:lnTo>
                      <a:lnTo>
                        <a:pt x="321733" y="1494367"/>
                      </a:lnTo>
                      <a:lnTo>
                        <a:pt x="359833" y="1494367"/>
                      </a:lnTo>
                      <a:lnTo>
                        <a:pt x="389467" y="1473200"/>
                      </a:lnTo>
                      <a:lnTo>
                        <a:pt x="431800" y="1481667"/>
                      </a:lnTo>
                      <a:lnTo>
                        <a:pt x="431800" y="1481667"/>
                      </a:lnTo>
                      <a:lnTo>
                        <a:pt x="431800" y="1481667"/>
                      </a:lnTo>
                      <a:lnTo>
                        <a:pt x="431800" y="1481667"/>
                      </a:lnTo>
                      <a:lnTo>
                        <a:pt x="431800" y="1481667"/>
                      </a:lnTo>
                      <a:lnTo>
                        <a:pt x="431800" y="1507067"/>
                      </a:lnTo>
                      <a:lnTo>
                        <a:pt x="546100" y="1502834"/>
                      </a:lnTo>
                      <a:lnTo>
                        <a:pt x="571500" y="1481667"/>
                      </a:lnTo>
                      <a:lnTo>
                        <a:pt x="660400" y="1536700"/>
                      </a:lnTo>
                      <a:cubicBezTo>
                        <a:pt x="716840" y="1541042"/>
                        <a:pt x="715433" y="1559333"/>
                        <a:pt x="715433" y="1536700"/>
                      </a:cubicBezTo>
                      <a:lnTo>
                        <a:pt x="766233" y="1524000"/>
                      </a:lnTo>
                      <a:lnTo>
                        <a:pt x="855133" y="1570567"/>
                      </a:lnTo>
                      <a:lnTo>
                        <a:pt x="795867" y="1629834"/>
                      </a:lnTo>
                      <a:lnTo>
                        <a:pt x="715433" y="1680634"/>
                      </a:lnTo>
                      <a:lnTo>
                        <a:pt x="711200" y="1731434"/>
                      </a:lnTo>
                      <a:lnTo>
                        <a:pt x="677333" y="1799167"/>
                      </a:lnTo>
                      <a:lnTo>
                        <a:pt x="630767" y="187113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Freihandform 27"/>
                <p:cNvSpPr/>
                <p:nvPr/>
              </p:nvSpPr>
              <p:spPr>
                <a:xfrm>
                  <a:off x="4237567" y="3619500"/>
                  <a:ext cx="2692400" cy="1372168"/>
                </a:xfrm>
                <a:custGeom>
                  <a:avLst/>
                  <a:gdLst>
                    <a:gd name="connsiteX0" fmla="*/ 21166 w 2692400"/>
                    <a:gd name="connsiteY0" fmla="*/ 1049867 h 1372168"/>
                    <a:gd name="connsiteX1" fmla="*/ 21166 w 2692400"/>
                    <a:gd name="connsiteY1" fmla="*/ 1092200 h 1372168"/>
                    <a:gd name="connsiteX2" fmla="*/ 42333 w 2692400"/>
                    <a:gd name="connsiteY2" fmla="*/ 1117600 h 1372168"/>
                    <a:gd name="connsiteX3" fmla="*/ 12700 w 2692400"/>
                    <a:gd name="connsiteY3" fmla="*/ 1189567 h 1372168"/>
                    <a:gd name="connsiteX4" fmla="*/ 0 w 2692400"/>
                    <a:gd name="connsiteY4" fmla="*/ 1223433 h 1372168"/>
                    <a:gd name="connsiteX5" fmla="*/ 33866 w 2692400"/>
                    <a:gd name="connsiteY5" fmla="*/ 1265767 h 1372168"/>
                    <a:gd name="connsiteX6" fmla="*/ 76200 w 2692400"/>
                    <a:gd name="connsiteY6" fmla="*/ 1282700 h 1372168"/>
                    <a:gd name="connsiteX7" fmla="*/ 122766 w 2692400"/>
                    <a:gd name="connsiteY7" fmla="*/ 1253067 h 1372168"/>
                    <a:gd name="connsiteX8" fmla="*/ 148166 w 2692400"/>
                    <a:gd name="connsiteY8" fmla="*/ 1261533 h 1372168"/>
                    <a:gd name="connsiteX9" fmla="*/ 194733 w 2692400"/>
                    <a:gd name="connsiteY9" fmla="*/ 1261533 h 1372168"/>
                    <a:gd name="connsiteX10" fmla="*/ 237066 w 2692400"/>
                    <a:gd name="connsiteY10" fmla="*/ 1261533 h 1372168"/>
                    <a:gd name="connsiteX11" fmla="*/ 287866 w 2692400"/>
                    <a:gd name="connsiteY11" fmla="*/ 1253067 h 1372168"/>
                    <a:gd name="connsiteX12" fmla="*/ 325966 w 2692400"/>
                    <a:gd name="connsiteY12" fmla="*/ 1270000 h 1372168"/>
                    <a:gd name="connsiteX13" fmla="*/ 376766 w 2692400"/>
                    <a:gd name="connsiteY13" fmla="*/ 1257300 h 1372168"/>
                    <a:gd name="connsiteX14" fmla="*/ 376766 w 2692400"/>
                    <a:gd name="connsiteY14" fmla="*/ 1257300 h 1372168"/>
                    <a:gd name="connsiteX15" fmla="*/ 334433 w 2692400"/>
                    <a:gd name="connsiteY15" fmla="*/ 1219200 h 1372168"/>
                    <a:gd name="connsiteX16" fmla="*/ 393700 w 2692400"/>
                    <a:gd name="connsiteY16" fmla="*/ 1193800 h 1372168"/>
                    <a:gd name="connsiteX17" fmla="*/ 444500 w 2692400"/>
                    <a:gd name="connsiteY17" fmla="*/ 1198033 h 1372168"/>
                    <a:gd name="connsiteX18" fmla="*/ 465666 w 2692400"/>
                    <a:gd name="connsiteY18" fmla="*/ 1214967 h 1372168"/>
                    <a:gd name="connsiteX19" fmla="*/ 503766 w 2692400"/>
                    <a:gd name="connsiteY19" fmla="*/ 1214967 h 1372168"/>
                    <a:gd name="connsiteX20" fmla="*/ 524933 w 2692400"/>
                    <a:gd name="connsiteY20" fmla="*/ 1236133 h 1372168"/>
                    <a:gd name="connsiteX21" fmla="*/ 584200 w 2692400"/>
                    <a:gd name="connsiteY21" fmla="*/ 1227667 h 1372168"/>
                    <a:gd name="connsiteX22" fmla="*/ 651933 w 2692400"/>
                    <a:gd name="connsiteY22" fmla="*/ 1231900 h 1372168"/>
                    <a:gd name="connsiteX23" fmla="*/ 762000 w 2692400"/>
                    <a:gd name="connsiteY23" fmla="*/ 1291167 h 1372168"/>
                    <a:gd name="connsiteX24" fmla="*/ 821266 w 2692400"/>
                    <a:gd name="connsiteY24" fmla="*/ 1278467 h 1372168"/>
                    <a:gd name="connsiteX25" fmla="*/ 846666 w 2692400"/>
                    <a:gd name="connsiteY25" fmla="*/ 1261533 h 1372168"/>
                    <a:gd name="connsiteX26" fmla="*/ 872066 w 2692400"/>
                    <a:gd name="connsiteY26" fmla="*/ 1278467 h 1372168"/>
                    <a:gd name="connsiteX27" fmla="*/ 910166 w 2692400"/>
                    <a:gd name="connsiteY27" fmla="*/ 1270000 h 1372168"/>
                    <a:gd name="connsiteX28" fmla="*/ 944033 w 2692400"/>
                    <a:gd name="connsiteY28" fmla="*/ 1308100 h 1372168"/>
                    <a:gd name="connsiteX29" fmla="*/ 960966 w 2692400"/>
                    <a:gd name="connsiteY29" fmla="*/ 1337733 h 1372168"/>
                    <a:gd name="connsiteX30" fmla="*/ 986366 w 2692400"/>
                    <a:gd name="connsiteY30" fmla="*/ 1341967 h 1372168"/>
                    <a:gd name="connsiteX31" fmla="*/ 1003300 w 2692400"/>
                    <a:gd name="connsiteY31" fmla="*/ 1358900 h 1372168"/>
                    <a:gd name="connsiteX32" fmla="*/ 1045633 w 2692400"/>
                    <a:gd name="connsiteY32" fmla="*/ 1350433 h 1372168"/>
                    <a:gd name="connsiteX33" fmla="*/ 1083733 w 2692400"/>
                    <a:gd name="connsiteY33" fmla="*/ 1320800 h 1372168"/>
                    <a:gd name="connsiteX34" fmla="*/ 1083733 w 2692400"/>
                    <a:gd name="connsiteY34" fmla="*/ 1286933 h 1372168"/>
                    <a:gd name="connsiteX35" fmla="*/ 1075266 w 2692400"/>
                    <a:gd name="connsiteY35" fmla="*/ 1248833 h 1372168"/>
                    <a:gd name="connsiteX36" fmla="*/ 1121833 w 2692400"/>
                    <a:gd name="connsiteY36" fmla="*/ 1278467 h 1372168"/>
                    <a:gd name="connsiteX37" fmla="*/ 1159933 w 2692400"/>
                    <a:gd name="connsiteY37" fmla="*/ 1270000 h 1372168"/>
                    <a:gd name="connsiteX38" fmla="*/ 1210733 w 2692400"/>
                    <a:gd name="connsiteY38" fmla="*/ 1286933 h 1372168"/>
                    <a:gd name="connsiteX39" fmla="*/ 1248833 w 2692400"/>
                    <a:gd name="connsiteY39" fmla="*/ 1303867 h 1372168"/>
                    <a:gd name="connsiteX40" fmla="*/ 1295400 w 2692400"/>
                    <a:gd name="connsiteY40" fmla="*/ 1337733 h 1372168"/>
                    <a:gd name="connsiteX41" fmla="*/ 1397000 w 2692400"/>
                    <a:gd name="connsiteY41" fmla="*/ 1320800 h 1372168"/>
                    <a:gd name="connsiteX42" fmla="*/ 1439333 w 2692400"/>
                    <a:gd name="connsiteY42" fmla="*/ 1282700 h 1372168"/>
                    <a:gd name="connsiteX43" fmla="*/ 1481666 w 2692400"/>
                    <a:gd name="connsiteY43" fmla="*/ 1291167 h 1372168"/>
                    <a:gd name="connsiteX44" fmla="*/ 1507066 w 2692400"/>
                    <a:gd name="connsiteY44" fmla="*/ 1257300 h 1372168"/>
                    <a:gd name="connsiteX45" fmla="*/ 1545166 w 2692400"/>
                    <a:gd name="connsiteY45" fmla="*/ 1257300 h 1372168"/>
                    <a:gd name="connsiteX46" fmla="*/ 1583266 w 2692400"/>
                    <a:gd name="connsiteY46" fmla="*/ 1270000 h 1372168"/>
                    <a:gd name="connsiteX47" fmla="*/ 1604433 w 2692400"/>
                    <a:gd name="connsiteY47" fmla="*/ 1248833 h 1372168"/>
                    <a:gd name="connsiteX48" fmla="*/ 1714500 w 2692400"/>
                    <a:gd name="connsiteY48" fmla="*/ 1240367 h 1372168"/>
                    <a:gd name="connsiteX49" fmla="*/ 1706033 w 2692400"/>
                    <a:gd name="connsiteY49" fmla="*/ 1210733 h 1372168"/>
                    <a:gd name="connsiteX50" fmla="*/ 1744133 w 2692400"/>
                    <a:gd name="connsiteY50" fmla="*/ 1206500 h 1372168"/>
                    <a:gd name="connsiteX51" fmla="*/ 1744133 w 2692400"/>
                    <a:gd name="connsiteY51" fmla="*/ 1206500 h 1372168"/>
                    <a:gd name="connsiteX52" fmla="*/ 1782233 w 2692400"/>
                    <a:gd name="connsiteY52" fmla="*/ 1202267 h 1372168"/>
                    <a:gd name="connsiteX53" fmla="*/ 1820333 w 2692400"/>
                    <a:gd name="connsiteY53" fmla="*/ 1223433 h 1372168"/>
                    <a:gd name="connsiteX54" fmla="*/ 1820333 w 2692400"/>
                    <a:gd name="connsiteY54" fmla="*/ 1223433 h 1372168"/>
                    <a:gd name="connsiteX55" fmla="*/ 1816100 w 2692400"/>
                    <a:gd name="connsiteY55" fmla="*/ 1248833 h 1372168"/>
                    <a:gd name="connsiteX56" fmla="*/ 1862666 w 2692400"/>
                    <a:gd name="connsiteY56" fmla="*/ 1240367 h 1372168"/>
                    <a:gd name="connsiteX57" fmla="*/ 1909233 w 2692400"/>
                    <a:gd name="connsiteY57" fmla="*/ 1219200 h 1372168"/>
                    <a:gd name="connsiteX58" fmla="*/ 1938866 w 2692400"/>
                    <a:gd name="connsiteY58" fmla="*/ 1248833 h 1372168"/>
                    <a:gd name="connsiteX59" fmla="*/ 1947333 w 2692400"/>
                    <a:gd name="connsiteY59" fmla="*/ 1286933 h 1372168"/>
                    <a:gd name="connsiteX60" fmla="*/ 1976966 w 2692400"/>
                    <a:gd name="connsiteY60" fmla="*/ 1295400 h 1372168"/>
                    <a:gd name="connsiteX61" fmla="*/ 2019300 w 2692400"/>
                    <a:gd name="connsiteY61" fmla="*/ 1303867 h 1372168"/>
                    <a:gd name="connsiteX62" fmla="*/ 2057400 w 2692400"/>
                    <a:gd name="connsiteY62" fmla="*/ 1244600 h 1372168"/>
                    <a:gd name="connsiteX63" fmla="*/ 2023533 w 2692400"/>
                    <a:gd name="connsiteY63" fmla="*/ 1206500 h 1372168"/>
                    <a:gd name="connsiteX64" fmla="*/ 1976966 w 2692400"/>
                    <a:gd name="connsiteY64" fmla="*/ 1206500 h 1372168"/>
                    <a:gd name="connsiteX65" fmla="*/ 2006600 w 2692400"/>
                    <a:gd name="connsiteY65" fmla="*/ 1164167 h 1372168"/>
                    <a:gd name="connsiteX66" fmla="*/ 1985433 w 2692400"/>
                    <a:gd name="connsiteY66" fmla="*/ 1126067 h 1372168"/>
                    <a:gd name="connsiteX67" fmla="*/ 1913466 w 2692400"/>
                    <a:gd name="connsiteY67" fmla="*/ 1066800 h 1372168"/>
                    <a:gd name="connsiteX68" fmla="*/ 1972733 w 2692400"/>
                    <a:gd name="connsiteY68" fmla="*/ 1037167 h 1372168"/>
                    <a:gd name="connsiteX69" fmla="*/ 2044700 w 2692400"/>
                    <a:gd name="connsiteY69" fmla="*/ 1007533 h 1372168"/>
                    <a:gd name="connsiteX70" fmla="*/ 2108200 w 2692400"/>
                    <a:gd name="connsiteY70" fmla="*/ 1003300 h 1372168"/>
                    <a:gd name="connsiteX71" fmla="*/ 2175933 w 2692400"/>
                    <a:gd name="connsiteY71" fmla="*/ 960967 h 1372168"/>
                    <a:gd name="connsiteX72" fmla="*/ 2175933 w 2692400"/>
                    <a:gd name="connsiteY72" fmla="*/ 897467 h 1372168"/>
                    <a:gd name="connsiteX73" fmla="*/ 2218266 w 2692400"/>
                    <a:gd name="connsiteY73" fmla="*/ 893233 h 1372168"/>
                    <a:gd name="connsiteX74" fmla="*/ 2273300 w 2692400"/>
                    <a:gd name="connsiteY74" fmla="*/ 914400 h 1372168"/>
                    <a:gd name="connsiteX75" fmla="*/ 2307166 w 2692400"/>
                    <a:gd name="connsiteY75" fmla="*/ 901700 h 1372168"/>
                    <a:gd name="connsiteX76" fmla="*/ 2311400 w 2692400"/>
                    <a:gd name="connsiteY76" fmla="*/ 876300 h 1372168"/>
                    <a:gd name="connsiteX77" fmla="*/ 2307166 w 2692400"/>
                    <a:gd name="connsiteY77" fmla="*/ 838200 h 1372168"/>
                    <a:gd name="connsiteX78" fmla="*/ 2311400 w 2692400"/>
                    <a:gd name="connsiteY78" fmla="*/ 808567 h 1372168"/>
                    <a:gd name="connsiteX79" fmla="*/ 2273300 w 2692400"/>
                    <a:gd name="connsiteY79" fmla="*/ 778933 h 1372168"/>
                    <a:gd name="connsiteX80" fmla="*/ 2239433 w 2692400"/>
                    <a:gd name="connsiteY80" fmla="*/ 770467 h 1372168"/>
                    <a:gd name="connsiteX81" fmla="*/ 2222500 w 2692400"/>
                    <a:gd name="connsiteY81" fmla="*/ 749300 h 1372168"/>
                    <a:gd name="connsiteX82" fmla="*/ 2180166 w 2692400"/>
                    <a:gd name="connsiteY82" fmla="*/ 762000 h 1372168"/>
                    <a:gd name="connsiteX83" fmla="*/ 2146300 w 2692400"/>
                    <a:gd name="connsiteY83" fmla="*/ 736600 h 1372168"/>
                    <a:gd name="connsiteX84" fmla="*/ 2146300 w 2692400"/>
                    <a:gd name="connsiteY84" fmla="*/ 711200 h 1372168"/>
                    <a:gd name="connsiteX85" fmla="*/ 2095500 w 2692400"/>
                    <a:gd name="connsiteY85" fmla="*/ 694267 h 1372168"/>
                    <a:gd name="connsiteX86" fmla="*/ 2048933 w 2692400"/>
                    <a:gd name="connsiteY86" fmla="*/ 664633 h 1372168"/>
                    <a:gd name="connsiteX87" fmla="*/ 1998133 w 2692400"/>
                    <a:gd name="connsiteY87" fmla="*/ 609600 h 1372168"/>
                    <a:gd name="connsiteX88" fmla="*/ 1938866 w 2692400"/>
                    <a:gd name="connsiteY88" fmla="*/ 609600 h 1372168"/>
                    <a:gd name="connsiteX89" fmla="*/ 1883833 w 2692400"/>
                    <a:gd name="connsiteY89" fmla="*/ 575733 h 1372168"/>
                    <a:gd name="connsiteX90" fmla="*/ 1862666 w 2692400"/>
                    <a:gd name="connsiteY90" fmla="*/ 537633 h 1372168"/>
                    <a:gd name="connsiteX91" fmla="*/ 1833033 w 2692400"/>
                    <a:gd name="connsiteY91" fmla="*/ 508000 h 1372168"/>
                    <a:gd name="connsiteX92" fmla="*/ 1811866 w 2692400"/>
                    <a:gd name="connsiteY92" fmla="*/ 478367 h 1372168"/>
                    <a:gd name="connsiteX93" fmla="*/ 1786466 w 2692400"/>
                    <a:gd name="connsiteY93" fmla="*/ 448733 h 1372168"/>
                    <a:gd name="connsiteX94" fmla="*/ 1845733 w 2692400"/>
                    <a:gd name="connsiteY94" fmla="*/ 402167 h 1372168"/>
                    <a:gd name="connsiteX95" fmla="*/ 1756833 w 2692400"/>
                    <a:gd name="connsiteY95" fmla="*/ 351367 h 1372168"/>
                    <a:gd name="connsiteX96" fmla="*/ 1718733 w 2692400"/>
                    <a:gd name="connsiteY96" fmla="*/ 317500 h 1372168"/>
                    <a:gd name="connsiteX97" fmla="*/ 1676400 w 2692400"/>
                    <a:gd name="connsiteY97" fmla="*/ 283633 h 1372168"/>
                    <a:gd name="connsiteX98" fmla="*/ 1693333 w 2692400"/>
                    <a:gd name="connsiteY98" fmla="*/ 245533 h 1372168"/>
                    <a:gd name="connsiteX99" fmla="*/ 1761066 w 2692400"/>
                    <a:gd name="connsiteY99" fmla="*/ 304800 h 1372168"/>
                    <a:gd name="connsiteX100" fmla="*/ 1824566 w 2692400"/>
                    <a:gd name="connsiteY100" fmla="*/ 237067 h 1372168"/>
                    <a:gd name="connsiteX101" fmla="*/ 1883833 w 2692400"/>
                    <a:gd name="connsiteY101" fmla="*/ 228600 h 1372168"/>
                    <a:gd name="connsiteX102" fmla="*/ 1917700 w 2692400"/>
                    <a:gd name="connsiteY102" fmla="*/ 228600 h 1372168"/>
                    <a:gd name="connsiteX103" fmla="*/ 1955800 w 2692400"/>
                    <a:gd name="connsiteY103" fmla="*/ 207433 h 1372168"/>
                    <a:gd name="connsiteX104" fmla="*/ 2010833 w 2692400"/>
                    <a:gd name="connsiteY104" fmla="*/ 220133 h 1372168"/>
                    <a:gd name="connsiteX105" fmla="*/ 2036233 w 2692400"/>
                    <a:gd name="connsiteY105" fmla="*/ 194733 h 1372168"/>
                    <a:gd name="connsiteX106" fmla="*/ 2078566 w 2692400"/>
                    <a:gd name="connsiteY106" fmla="*/ 190500 h 1372168"/>
                    <a:gd name="connsiteX107" fmla="*/ 2108200 w 2692400"/>
                    <a:gd name="connsiteY107" fmla="*/ 169333 h 1372168"/>
                    <a:gd name="connsiteX108" fmla="*/ 2154766 w 2692400"/>
                    <a:gd name="connsiteY108" fmla="*/ 156633 h 1372168"/>
                    <a:gd name="connsiteX109" fmla="*/ 2192866 w 2692400"/>
                    <a:gd name="connsiteY109" fmla="*/ 165100 h 1372168"/>
                    <a:gd name="connsiteX110" fmla="*/ 2226733 w 2692400"/>
                    <a:gd name="connsiteY110" fmla="*/ 127000 h 1372168"/>
                    <a:gd name="connsiteX111" fmla="*/ 2277533 w 2692400"/>
                    <a:gd name="connsiteY111" fmla="*/ 122767 h 1372168"/>
                    <a:gd name="connsiteX112" fmla="*/ 2328333 w 2692400"/>
                    <a:gd name="connsiteY112" fmla="*/ 122767 h 1372168"/>
                    <a:gd name="connsiteX113" fmla="*/ 2366433 w 2692400"/>
                    <a:gd name="connsiteY113" fmla="*/ 88900 h 1372168"/>
                    <a:gd name="connsiteX114" fmla="*/ 2417233 w 2692400"/>
                    <a:gd name="connsiteY114" fmla="*/ 88900 h 1372168"/>
                    <a:gd name="connsiteX115" fmla="*/ 2459566 w 2692400"/>
                    <a:gd name="connsiteY115" fmla="*/ 67733 h 1372168"/>
                    <a:gd name="connsiteX116" fmla="*/ 2459566 w 2692400"/>
                    <a:gd name="connsiteY116" fmla="*/ 67733 h 1372168"/>
                    <a:gd name="connsiteX117" fmla="*/ 2518833 w 2692400"/>
                    <a:gd name="connsiteY117" fmla="*/ 59267 h 1372168"/>
                    <a:gd name="connsiteX118" fmla="*/ 2518833 w 2692400"/>
                    <a:gd name="connsiteY118" fmla="*/ 59267 h 1372168"/>
                    <a:gd name="connsiteX119" fmla="*/ 2468033 w 2692400"/>
                    <a:gd name="connsiteY119" fmla="*/ 21167 h 1372168"/>
                    <a:gd name="connsiteX120" fmla="*/ 2480733 w 2692400"/>
                    <a:gd name="connsiteY120" fmla="*/ 0 h 1372168"/>
                    <a:gd name="connsiteX121" fmla="*/ 2544233 w 2692400"/>
                    <a:gd name="connsiteY121" fmla="*/ 12700 h 1372168"/>
                    <a:gd name="connsiteX122" fmla="*/ 2582333 w 2692400"/>
                    <a:gd name="connsiteY122" fmla="*/ 21167 h 1372168"/>
                    <a:gd name="connsiteX123" fmla="*/ 2586566 w 2692400"/>
                    <a:gd name="connsiteY123" fmla="*/ 55033 h 1372168"/>
                    <a:gd name="connsiteX124" fmla="*/ 2611966 w 2692400"/>
                    <a:gd name="connsiteY124" fmla="*/ 46567 h 1372168"/>
                    <a:gd name="connsiteX125" fmla="*/ 2611966 w 2692400"/>
                    <a:gd name="connsiteY125" fmla="*/ 80433 h 1372168"/>
                    <a:gd name="connsiteX126" fmla="*/ 2667000 w 2692400"/>
                    <a:gd name="connsiteY126" fmla="*/ 84667 h 1372168"/>
                    <a:gd name="connsiteX127" fmla="*/ 2692400 w 2692400"/>
                    <a:gd name="connsiteY127" fmla="*/ 59267 h 1372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2692400" h="1372168">
                      <a:moveTo>
                        <a:pt x="21166" y="1049867"/>
                      </a:moveTo>
                      <a:lnTo>
                        <a:pt x="21166" y="1092200"/>
                      </a:lnTo>
                      <a:lnTo>
                        <a:pt x="42333" y="1117600"/>
                      </a:lnTo>
                      <a:cubicBezTo>
                        <a:pt x="16463" y="1190898"/>
                        <a:pt x="42372" y="1189567"/>
                        <a:pt x="12700" y="1189567"/>
                      </a:cubicBezTo>
                      <a:lnTo>
                        <a:pt x="0" y="1223433"/>
                      </a:lnTo>
                      <a:lnTo>
                        <a:pt x="33866" y="1265767"/>
                      </a:lnTo>
                      <a:lnTo>
                        <a:pt x="76200" y="1282700"/>
                      </a:lnTo>
                      <a:cubicBezTo>
                        <a:pt x="128785" y="1256407"/>
                        <a:pt x="140389" y="1270685"/>
                        <a:pt x="122766" y="1253067"/>
                      </a:cubicBezTo>
                      <a:lnTo>
                        <a:pt x="148166" y="1261533"/>
                      </a:lnTo>
                      <a:cubicBezTo>
                        <a:pt x="196139" y="1265895"/>
                        <a:pt x="194733" y="1281353"/>
                        <a:pt x="194733" y="1261533"/>
                      </a:cubicBezTo>
                      <a:lnTo>
                        <a:pt x="237066" y="1261533"/>
                      </a:lnTo>
                      <a:lnTo>
                        <a:pt x="287866" y="1253067"/>
                      </a:lnTo>
                      <a:lnTo>
                        <a:pt x="325966" y="1270000"/>
                      </a:lnTo>
                      <a:lnTo>
                        <a:pt x="376766" y="1257300"/>
                      </a:lnTo>
                      <a:lnTo>
                        <a:pt x="376766" y="1257300"/>
                      </a:lnTo>
                      <a:lnTo>
                        <a:pt x="334433" y="1219200"/>
                      </a:lnTo>
                      <a:lnTo>
                        <a:pt x="393700" y="1193800"/>
                      </a:lnTo>
                      <a:lnTo>
                        <a:pt x="444500" y="1198033"/>
                      </a:lnTo>
                      <a:cubicBezTo>
                        <a:pt x="466664" y="1220198"/>
                        <a:pt x="465666" y="1229178"/>
                        <a:pt x="465666" y="1214967"/>
                      </a:cubicBezTo>
                      <a:lnTo>
                        <a:pt x="503766" y="1214967"/>
                      </a:lnTo>
                      <a:lnTo>
                        <a:pt x="524933" y="1236133"/>
                      </a:lnTo>
                      <a:lnTo>
                        <a:pt x="584200" y="1227667"/>
                      </a:lnTo>
                      <a:lnTo>
                        <a:pt x="651933" y="1231900"/>
                      </a:lnTo>
                      <a:lnTo>
                        <a:pt x="762000" y="1291167"/>
                      </a:lnTo>
                      <a:lnTo>
                        <a:pt x="821266" y="1278467"/>
                      </a:lnTo>
                      <a:lnTo>
                        <a:pt x="846666" y="1261533"/>
                      </a:lnTo>
                      <a:lnTo>
                        <a:pt x="872066" y="1278467"/>
                      </a:lnTo>
                      <a:lnTo>
                        <a:pt x="910166" y="1270000"/>
                      </a:lnTo>
                      <a:lnTo>
                        <a:pt x="944033" y="1308100"/>
                      </a:lnTo>
                      <a:lnTo>
                        <a:pt x="960966" y="1337733"/>
                      </a:lnTo>
                      <a:lnTo>
                        <a:pt x="986366" y="1341967"/>
                      </a:lnTo>
                      <a:cubicBezTo>
                        <a:pt x="1004181" y="1364235"/>
                        <a:pt x="1003300" y="1372168"/>
                        <a:pt x="1003300" y="1358900"/>
                      </a:cubicBezTo>
                      <a:lnTo>
                        <a:pt x="1045633" y="1350433"/>
                      </a:lnTo>
                      <a:cubicBezTo>
                        <a:pt x="1089122" y="1319991"/>
                        <a:pt x="1105191" y="1320800"/>
                        <a:pt x="1083733" y="1320800"/>
                      </a:cubicBezTo>
                      <a:lnTo>
                        <a:pt x="1083733" y="1286933"/>
                      </a:lnTo>
                      <a:cubicBezTo>
                        <a:pt x="1074989" y="1243216"/>
                        <a:pt x="1067505" y="1249538"/>
                        <a:pt x="1075266" y="1248833"/>
                      </a:cubicBezTo>
                      <a:lnTo>
                        <a:pt x="1121833" y="1278467"/>
                      </a:lnTo>
                      <a:lnTo>
                        <a:pt x="1159933" y="1270000"/>
                      </a:lnTo>
                      <a:cubicBezTo>
                        <a:pt x="1212102" y="1283042"/>
                        <a:pt x="1210733" y="1265246"/>
                        <a:pt x="1210733" y="1286933"/>
                      </a:cubicBezTo>
                      <a:lnTo>
                        <a:pt x="1248833" y="1303867"/>
                      </a:lnTo>
                      <a:lnTo>
                        <a:pt x="1295400" y="1337733"/>
                      </a:lnTo>
                      <a:lnTo>
                        <a:pt x="1397000" y="1320800"/>
                      </a:lnTo>
                      <a:lnTo>
                        <a:pt x="1439333" y="1282700"/>
                      </a:lnTo>
                      <a:lnTo>
                        <a:pt x="1481666" y="1291167"/>
                      </a:lnTo>
                      <a:lnTo>
                        <a:pt x="1507066" y="1257300"/>
                      </a:lnTo>
                      <a:lnTo>
                        <a:pt x="1545166" y="1257300"/>
                      </a:lnTo>
                      <a:lnTo>
                        <a:pt x="1583266" y="1270000"/>
                      </a:lnTo>
                      <a:lnTo>
                        <a:pt x="1604433" y="1248833"/>
                      </a:lnTo>
                      <a:lnTo>
                        <a:pt x="1714500" y="1240367"/>
                      </a:lnTo>
                      <a:lnTo>
                        <a:pt x="1706033" y="1210733"/>
                      </a:lnTo>
                      <a:cubicBezTo>
                        <a:pt x="1745510" y="1201961"/>
                        <a:pt x="1744133" y="1189257"/>
                        <a:pt x="1744133" y="1206500"/>
                      </a:cubicBezTo>
                      <a:lnTo>
                        <a:pt x="1744133" y="1206500"/>
                      </a:lnTo>
                      <a:lnTo>
                        <a:pt x="1782233" y="1202267"/>
                      </a:lnTo>
                      <a:lnTo>
                        <a:pt x="1820333" y="1223433"/>
                      </a:lnTo>
                      <a:lnTo>
                        <a:pt x="1820333" y="1223433"/>
                      </a:lnTo>
                      <a:lnTo>
                        <a:pt x="1816100" y="1248833"/>
                      </a:lnTo>
                      <a:lnTo>
                        <a:pt x="1862666" y="1240367"/>
                      </a:lnTo>
                      <a:lnTo>
                        <a:pt x="1909233" y="1219200"/>
                      </a:lnTo>
                      <a:lnTo>
                        <a:pt x="1938866" y="1248833"/>
                      </a:lnTo>
                      <a:lnTo>
                        <a:pt x="1947333" y="1286933"/>
                      </a:lnTo>
                      <a:lnTo>
                        <a:pt x="1976966" y="1295400"/>
                      </a:lnTo>
                      <a:lnTo>
                        <a:pt x="2019300" y="1303867"/>
                      </a:lnTo>
                      <a:lnTo>
                        <a:pt x="2057400" y="1244600"/>
                      </a:lnTo>
                      <a:lnTo>
                        <a:pt x="2023533" y="1206500"/>
                      </a:lnTo>
                      <a:lnTo>
                        <a:pt x="1976966" y="1206500"/>
                      </a:lnTo>
                      <a:lnTo>
                        <a:pt x="2006600" y="1164167"/>
                      </a:lnTo>
                      <a:lnTo>
                        <a:pt x="1985433" y="1126067"/>
                      </a:lnTo>
                      <a:lnTo>
                        <a:pt x="1913466" y="1066800"/>
                      </a:lnTo>
                      <a:lnTo>
                        <a:pt x="1972733" y="1037167"/>
                      </a:lnTo>
                      <a:cubicBezTo>
                        <a:pt x="2050248" y="1007022"/>
                        <a:pt x="2076186" y="1007533"/>
                        <a:pt x="2044700" y="1007533"/>
                      </a:cubicBezTo>
                      <a:lnTo>
                        <a:pt x="2108200" y="1003300"/>
                      </a:lnTo>
                      <a:lnTo>
                        <a:pt x="2175933" y="960967"/>
                      </a:lnTo>
                      <a:lnTo>
                        <a:pt x="2175933" y="897467"/>
                      </a:lnTo>
                      <a:cubicBezTo>
                        <a:pt x="2219650" y="888723"/>
                        <a:pt x="2218266" y="874610"/>
                        <a:pt x="2218266" y="893233"/>
                      </a:cubicBezTo>
                      <a:lnTo>
                        <a:pt x="2273300" y="914400"/>
                      </a:lnTo>
                      <a:lnTo>
                        <a:pt x="2307166" y="901700"/>
                      </a:lnTo>
                      <a:lnTo>
                        <a:pt x="2311400" y="876300"/>
                      </a:lnTo>
                      <a:lnTo>
                        <a:pt x="2307166" y="838200"/>
                      </a:lnTo>
                      <a:lnTo>
                        <a:pt x="2311400" y="808567"/>
                      </a:lnTo>
                      <a:lnTo>
                        <a:pt x="2273300" y="778933"/>
                      </a:lnTo>
                      <a:lnTo>
                        <a:pt x="2239433" y="770467"/>
                      </a:lnTo>
                      <a:lnTo>
                        <a:pt x="2222500" y="749300"/>
                      </a:lnTo>
                      <a:lnTo>
                        <a:pt x="2180166" y="762000"/>
                      </a:lnTo>
                      <a:lnTo>
                        <a:pt x="2146300" y="736600"/>
                      </a:lnTo>
                      <a:lnTo>
                        <a:pt x="2146300" y="711200"/>
                      </a:lnTo>
                      <a:lnTo>
                        <a:pt x="2095500" y="694267"/>
                      </a:lnTo>
                      <a:lnTo>
                        <a:pt x="2048933" y="664633"/>
                      </a:lnTo>
                      <a:lnTo>
                        <a:pt x="1998133" y="609600"/>
                      </a:lnTo>
                      <a:lnTo>
                        <a:pt x="1938866" y="609600"/>
                      </a:lnTo>
                      <a:lnTo>
                        <a:pt x="1883833" y="575733"/>
                      </a:lnTo>
                      <a:lnTo>
                        <a:pt x="1862666" y="537633"/>
                      </a:lnTo>
                      <a:lnTo>
                        <a:pt x="1833033" y="508000"/>
                      </a:lnTo>
                      <a:cubicBezTo>
                        <a:pt x="1815400" y="477142"/>
                        <a:pt x="1827477" y="478367"/>
                        <a:pt x="1811866" y="478367"/>
                      </a:cubicBezTo>
                      <a:lnTo>
                        <a:pt x="1786466" y="448733"/>
                      </a:lnTo>
                      <a:lnTo>
                        <a:pt x="1845733" y="402167"/>
                      </a:lnTo>
                      <a:lnTo>
                        <a:pt x="1756833" y="351367"/>
                      </a:lnTo>
                      <a:lnTo>
                        <a:pt x="1718733" y="317500"/>
                      </a:lnTo>
                      <a:lnTo>
                        <a:pt x="1676400" y="283633"/>
                      </a:lnTo>
                      <a:lnTo>
                        <a:pt x="1693333" y="245533"/>
                      </a:lnTo>
                      <a:lnTo>
                        <a:pt x="1761066" y="304800"/>
                      </a:lnTo>
                      <a:lnTo>
                        <a:pt x="1824566" y="237067"/>
                      </a:lnTo>
                      <a:lnTo>
                        <a:pt x="1883833" y="228600"/>
                      </a:lnTo>
                      <a:lnTo>
                        <a:pt x="1917700" y="228600"/>
                      </a:lnTo>
                      <a:lnTo>
                        <a:pt x="1955800" y="207433"/>
                      </a:lnTo>
                      <a:lnTo>
                        <a:pt x="2010833" y="220133"/>
                      </a:lnTo>
                      <a:lnTo>
                        <a:pt x="2036233" y="194733"/>
                      </a:lnTo>
                      <a:lnTo>
                        <a:pt x="2078566" y="190500"/>
                      </a:lnTo>
                      <a:lnTo>
                        <a:pt x="2108200" y="169333"/>
                      </a:lnTo>
                      <a:lnTo>
                        <a:pt x="2154766" y="156633"/>
                      </a:lnTo>
                      <a:lnTo>
                        <a:pt x="2192866" y="165100"/>
                      </a:lnTo>
                      <a:lnTo>
                        <a:pt x="2226733" y="127000"/>
                      </a:lnTo>
                      <a:lnTo>
                        <a:pt x="2277533" y="122767"/>
                      </a:lnTo>
                      <a:lnTo>
                        <a:pt x="2328333" y="122767"/>
                      </a:lnTo>
                      <a:lnTo>
                        <a:pt x="2366433" y="88900"/>
                      </a:lnTo>
                      <a:lnTo>
                        <a:pt x="2417233" y="88900"/>
                      </a:lnTo>
                      <a:cubicBezTo>
                        <a:pt x="2460876" y="71443"/>
                        <a:pt x="2459566" y="87165"/>
                        <a:pt x="2459566" y="67733"/>
                      </a:cubicBezTo>
                      <a:lnTo>
                        <a:pt x="2459566" y="67733"/>
                      </a:lnTo>
                      <a:lnTo>
                        <a:pt x="2518833" y="59267"/>
                      </a:lnTo>
                      <a:lnTo>
                        <a:pt x="2518833" y="59267"/>
                      </a:lnTo>
                      <a:lnTo>
                        <a:pt x="2468033" y="21167"/>
                      </a:lnTo>
                      <a:lnTo>
                        <a:pt x="2480733" y="0"/>
                      </a:lnTo>
                      <a:lnTo>
                        <a:pt x="2544233" y="12700"/>
                      </a:lnTo>
                      <a:lnTo>
                        <a:pt x="2582333" y="21167"/>
                      </a:lnTo>
                      <a:lnTo>
                        <a:pt x="2586566" y="55033"/>
                      </a:lnTo>
                      <a:lnTo>
                        <a:pt x="2611966" y="46567"/>
                      </a:lnTo>
                      <a:lnTo>
                        <a:pt x="2611966" y="80433"/>
                      </a:lnTo>
                      <a:lnTo>
                        <a:pt x="2667000" y="84667"/>
                      </a:lnTo>
                      <a:lnTo>
                        <a:pt x="2692400" y="59267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Freihandform 28"/>
                <p:cNvSpPr/>
                <p:nvPr/>
              </p:nvSpPr>
              <p:spPr>
                <a:xfrm>
                  <a:off x="6663267" y="2556933"/>
                  <a:ext cx="334970" cy="1117600"/>
                </a:xfrm>
                <a:custGeom>
                  <a:avLst/>
                  <a:gdLst>
                    <a:gd name="connsiteX0" fmla="*/ 266700 w 334970"/>
                    <a:gd name="connsiteY0" fmla="*/ 1117600 h 1117600"/>
                    <a:gd name="connsiteX1" fmla="*/ 304800 w 334970"/>
                    <a:gd name="connsiteY1" fmla="*/ 1058334 h 1117600"/>
                    <a:gd name="connsiteX2" fmla="*/ 334433 w 334970"/>
                    <a:gd name="connsiteY2" fmla="*/ 982134 h 1117600"/>
                    <a:gd name="connsiteX3" fmla="*/ 304800 w 334970"/>
                    <a:gd name="connsiteY3" fmla="*/ 931334 h 1117600"/>
                    <a:gd name="connsiteX4" fmla="*/ 279400 w 334970"/>
                    <a:gd name="connsiteY4" fmla="*/ 901700 h 1117600"/>
                    <a:gd name="connsiteX5" fmla="*/ 215900 w 334970"/>
                    <a:gd name="connsiteY5" fmla="*/ 880534 h 1117600"/>
                    <a:gd name="connsiteX6" fmla="*/ 224366 w 334970"/>
                    <a:gd name="connsiteY6" fmla="*/ 838200 h 1117600"/>
                    <a:gd name="connsiteX7" fmla="*/ 160866 w 334970"/>
                    <a:gd name="connsiteY7" fmla="*/ 783167 h 1117600"/>
                    <a:gd name="connsiteX8" fmla="*/ 220133 w 334970"/>
                    <a:gd name="connsiteY8" fmla="*/ 732367 h 1117600"/>
                    <a:gd name="connsiteX9" fmla="*/ 215900 w 334970"/>
                    <a:gd name="connsiteY9" fmla="*/ 681567 h 1117600"/>
                    <a:gd name="connsiteX10" fmla="*/ 203200 w 334970"/>
                    <a:gd name="connsiteY10" fmla="*/ 639234 h 1117600"/>
                    <a:gd name="connsiteX11" fmla="*/ 160866 w 334970"/>
                    <a:gd name="connsiteY11" fmla="*/ 596900 h 1117600"/>
                    <a:gd name="connsiteX12" fmla="*/ 139700 w 334970"/>
                    <a:gd name="connsiteY12" fmla="*/ 554567 h 1117600"/>
                    <a:gd name="connsiteX13" fmla="*/ 186266 w 334970"/>
                    <a:gd name="connsiteY13" fmla="*/ 524934 h 1117600"/>
                    <a:gd name="connsiteX14" fmla="*/ 165100 w 334970"/>
                    <a:gd name="connsiteY14" fmla="*/ 482600 h 1117600"/>
                    <a:gd name="connsiteX15" fmla="*/ 4233 w 334970"/>
                    <a:gd name="connsiteY15" fmla="*/ 406400 h 1117600"/>
                    <a:gd name="connsiteX16" fmla="*/ 0 w 334970"/>
                    <a:gd name="connsiteY16" fmla="*/ 355600 h 1117600"/>
                    <a:gd name="connsiteX17" fmla="*/ 88900 w 334970"/>
                    <a:gd name="connsiteY17" fmla="*/ 325967 h 1117600"/>
                    <a:gd name="connsiteX18" fmla="*/ 97366 w 334970"/>
                    <a:gd name="connsiteY18" fmla="*/ 266700 h 1117600"/>
                    <a:gd name="connsiteX19" fmla="*/ 114300 w 334970"/>
                    <a:gd name="connsiteY19" fmla="*/ 245534 h 1117600"/>
                    <a:gd name="connsiteX20" fmla="*/ 55033 w 334970"/>
                    <a:gd name="connsiteY20" fmla="*/ 139700 h 1117600"/>
                    <a:gd name="connsiteX21" fmla="*/ 50800 w 334970"/>
                    <a:gd name="connsiteY21" fmla="*/ 88900 h 1117600"/>
                    <a:gd name="connsiteX22" fmla="*/ 29633 w 334970"/>
                    <a:gd name="connsiteY22" fmla="*/ 0 h 111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34970" h="1117600">
                      <a:moveTo>
                        <a:pt x="266700" y="1117600"/>
                      </a:moveTo>
                      <a:lnTo>
                        <a:pt x="304800" y="1058334"/>
                      </a:lnTo>
                      <a:cubicBezTo>
                        <a:pt x="334970" y="985062"/>
                        <a:pt x="334433" y="1012310"/>
                        <a:pt x="334433" y="982134"/>
                      </a:cubicBezTo>
                      <a:lnTo>
                        <a:pt x="304800" y="931334"/>
                      </a:lnTo>
                      <a:lnTo>
                        <a:pt x="279400" y="901700"/>
                      </a:lnTo>
                      <a:lnTo>
                        <a:pt x="215900" y="880534"/>
                      </a:lnTo>
                      <a:lnTo>
                        <a:pt x="224366" y="838200"/>
                      </a:lnTo>
                      <a:cubicBezTo>
                        <a:pt x="159764" y="786519"/>
                        <a:pt x="160866" y="814507"/>
                        <a:pt x="160866" y="783167"/>
                      </a:cubicBezTo>
                      <a:lnTo>
                        <a:pt x="220133" y="732367"/>
                      </a:lnTo>
                      <a:lnTo>
                        <a:pt x="215900" y="681567"/>
                      </a:lnTo>
                      <a:lnTo>
                        <a:pt x="203200" y="639234"/>
                      </a:lnTo>
                      <a:lnTo>
                        <a:pt x="160866" y="596900"/>
                      </a:lnTo>
                      <a:lnTo>
                        <a:pt x="139700" y="554567"/>
                      </a:lnTo>
                      <a:lnTo>
                        <a:pt x="186266" y="524934"/>
                      </a:lnTo>
                      <a:lnTo>
                        <a:pt x="165100" y="482600"/>
                      </a:lnTo>
                      <a:lnTo>
                        <a:pt x="4233" y="406400"/>
                      </a:lnTo>
                      <a:lnTo>
                        <a:pt x="0" y="355600"/>
                      </a:lnTo>
                      <a:lnTo>
                        <a:pt x="88900" y="325967"/>
                      </a:lnTo>
                      <a:lnTo>
                        <a:pt x="97366" y="266700"/>
                      </a:lnTo>
                      <a:cubicBezTo>
                        <a:pt x="119531" y="244536"/>
                        <a:pt x="128511" y="245534"/>
                        <a:pt x="114300" y="245534"/>
                      </a:cubicBezTo>
                      <a:lnTo>
                        <a:pt x="55033" y="139700"/>
                      </a:lnTo>
                      <a:lnTo>
                        <a:pt x="50800" y="88900"/>
                      </a:lnTo>
                      <a:lnTo>
                        <a:pt x="29633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Freihandform 29"/>
                <p:cNvSpPr/>
                <p:nvPr/>
              </p:nvSpPr>
              <p:spPr>
                <a:xfrm>
                  <a:off x="6917267" y="3636433"/>
                  <a:ext cx="1756833" cy="589048"/>
                </a:xfrm>
                <a:custGeom>
                  <a:avLst/>
                  <a:gdLst>
                    <a:gd name="connsiteX0" fmla="*/ 0 w 1756833"/>
                    <a:gd name="connsiteY0" fmla="*/ 46567 h 589048"/>
                    <a:gd name="connsiteX1" fmla="*/ 67733 w 1756833"/>
                    <a:gd name="connsiteY1" fmla="*/ 50800 h 589048"/>
                    <a:gd name="connsiteX2" fmla="*/ 88900 w 1756833"/>
                    <a:gd name="connsiteY2" fmla="*/ 0 h 589048"/>
                    <a:gd name="connsiteX3" fmla="*/ 135466 w 1756833"/>
                    <a:gd name="connsiteY3" fmla="*/ 8467 h 589048"/>
                    <a:gd name="connsiteX4" fmla="*/ 169333 w 1756833"/>
                    <a:gd name="connsiteY4" fmla="*/ 25400 h 589048"/>
                    <a:gd name="connsiteX5" fmla="*/ 173566 w 1756833"/>
                    <a:gd name="connsiteY5" fmla="*/ 59267 h 589048"/>
                    <a:gd name="connsiteX6" fmla="*/ 211666 w 1756833"/>
                    <a:gd name="connsiteY6" fmla="*/ 80434 h 589048"/>
                    <a:gd name="connsiteX7" fmla="*/ 279400 w 1756833"/>
                    <a:gd name="connsiteY7" fmla="*/ 80434 h 589048"/>
                    <a:gd name="connsiteX8" fmla="*/ 317500 w 1756833"/>
                    <a:gd name="connsiteY8" fmla="*/ 93134 h 589048"/>
                    <a:gd name="connsiteX9" fmla="*/ 364066 w 1756833"/>
                    <a:gd name="connsiteY9" fmla="*/ 105834 h 589048"/>
                    <a:gd name="connsiteX10" fmla="*/ 410633 w 1756833"/>
                    <a:gd name="connsiteY10" fmla="*/ 135467 h 589048"/>
                    <a:gd name="connsiteX11" fmla="*/ 452966 w 1756833"/>
                    <a:gd name="connsiteY11" fmla="*/ 127000 h 589048"/>
                    <a:gd name="connsiteX12" fmla="*/ 508000 w 1756833"/>
                    <a:gd name="connsiteY12" fmla="*/ 127000 h 589048"/>
                    <a:gd name="connsiteX13" fmla="*/ 508000 w 1756833"/>
                    <a:gd name="connsiteY13" fmla="*/ 127000 h 589048"/>
                    <a:gd name="connsiteX14" fmla="*/ 537633 w 1756833"/>
                    <a:gd name="connsiteY14" fmla="*/ 105834 h 589048"/>
                    <a:gd name="connsiteX15" fmla="*/ 592666 w 1756833"/>
                    <a:gd name="connsiteY15" fmla="*/ 148167 h 589048"/>
                    <a:gd name="connsiteX16" fmla="*/ 499533 w 1756833"/>
                    <a:gd name="connsiteY16" fmla="*/ 203200 h 589048"/>
                    <a:gd name="connsiteX17" fmla="*/ 529166 w 1756833"/>
                    <a:gd name="connsiteY17" fmla="*/ 228600 h 589048"/>
                    <a:gd name="connsiteX18" fmla="*/ 558800 w 1756833"/>
                    <a:gd name="connsiteY18" fmla="*/ 228600 h 589048"/>
                    <a:gd name="connsiteX19" fmla="*/ 685800 w 1756833"/>
                    <a:gd name="connsiteY19" fmla="*/ 317500 h 589048"/>
                    <a:gd name="connsiteX20" fmla="*/ 736600 w 1756833"/>
                    <a:gd name="connsiteY20" fmla="*/ 292100 h 589048"/>
                    <a:gd name="connsiteX21" fmla="*/ 795866 w 1756833"/>
                    <a:gd name="connsiteY21" fmla="*/ 266700 h 589048"/>
                    <a:gd name="connsiteX22" fmla="*/ 770466 w 1756833"/>
                    <a:gd name="connsiteY22" fmla="*/ 224367 h 589048"/>
                    <a:gd name="connsiteX23" fmla="*/ 745066 w 1756833"/>
                    <a:gd name="connsiteY23" fmla="*/ 207434 h 589048"/>
                    <a:gd name="connsiteX24" fmla="*/ 791633 w 1756833"/>
                    <a:gd name="connsiteY24" fmla="*/ 203200 h 589048"/>
                    <a:gd name="connsiteX25" fmla="*/ 884766 w 1756833"/>
                    <a:gd name="connsiteY25" fmla="*/ 232834 h 589048"/>
                    <a:gd name="connsiteX26" fmla="*/ 927100 w 1756833"/>
                    <a:gd name="connsiteY26" fmla="*/ 245534 h 589048"/>
                    <a:gd name="connsiteX27" fmla="*/ 944033 w 1756833"/>
                    <a:gd name="connsiteY27" fmla="*/ 266700 h 589048"/>
                    <a:gd name="connsiteX28" fmla="*/ 944033 w 1756833"/>
                    <a:gd name="connsiteY28" fmla="*/ 266700 h 589048"/>
                    <a:gd name="connsiteX29" fmla="*/ 1058333 w 1756833"/>
                    <a:gd name="connsiteY29" fmla="*/ 258234 h 589048"/>
                    <a:gd name="connsiteX30" fmla="*/ 1079500 w 1756833"/>
                    <a:gd name="connsiteY30" fmla="*/ 287867 h 589048"/>
                    <a:gd name="connsiteX31" fmla="*/ 1024466 w 1756833"/>
                    <a:gd name="connsiteY31" fmla="*/ 300567 h 589048"/>
                    <a:gd name="connsiteX32" fmla="*/ 1041400 w 1756833"/>
                    <a:gd name="connsiteY32" fmla="*/ 334434 h 589048"/>
                    <a:gd name="connsiteX33" fmla="*/ 1066800 w 1756833"/>
                    <a:gd name="connsiteY33" fmla="*/ 325967 h 589048"/>
                    <a:gd name="connsiteX34" fmla="*/ 1096433 w 1756833"/>
                    <a:gd name="connsiteY34" fmla="*/ 359834 h 589048"/>
                    <a:gd name="connsiteX35" fmla="*/ 1121833 w 1756833"/>
                    <a:gd name="connsiteY35" fmla="*/ 372534 h 589048"/>
                    <a:gd name="connsiteX36" fmla="*/ 1181100 w 1756833"/>
                    <a:gd name="connsiteY36" fmla="*/ 334434 h 589048"/>
                    <a:gd name="connsiteX37" fmla="*/ 1210733 w 1756833"/>
                    <a:gd name="connsiteY37" fmla="*/ 359834 h 589048"/>
                    <a:gd name="connsiteX38" fmla="*/ 1253066 w 1756833"/>
                    <a:gd name="connsiteY38" fmla="*/ 364067 h 589048"/>
                    <a:gd name="connsiteX39" fmla="*/ 1274233 w 1756833"/>
                    <a:gd name="connsiteY39" fmla="*/ 385234 h 589048"/>
                    <a:gd name="connsiteX40" fmla="*/ 1316566 w 1756833"/>
                    <a:gd name="connsiteY40" fmla="*/ 389467 h 589048"/>
                    <a:gd name="connsiteX41" fmla="*/ 1367366 w 1756833"/>
                    <a:gd name="connsiteY41" fmla="*/ 402167 h 589048"/>
                    <a:gd name="connsiteX42" fmla="*/ 1375833 w 1756833"/>
                    <a:gd name="connsiteY42" fmla="*/ 427567 h 589048"/>
                    <a:gd name="connsiteX43" fmla="*/ 1384300 w 1756833"/>
                    <a:gd name="connsiteY43" fmla="*/ 469900 h 589048"/>
                    <a:gd name="connsiteX44" fmla="*/ 1456266 w 1756833"/>
                    <a:gd name="connsiteY44" fmla="*/ 478367 h 589048"/>
                    <a:gd name="connsiteX45" fmla="*/ 1473200 w 1756833"/>
                    <a:gd name="connsiteY45" fmla="*/ 533400 h 589048"/>
                    <a:gd name="connsiteX46" fmla="*/ 1515533 w 1756833"/>
                    <a:gd name="connsiteY46" fmla="*/ 546100 h 589048"/>
                    <a:gd name="connsiteX47" fmla="*/ 1524000 w 1756833"/>
                    <a:gd name="connsiteY47" fmla="*/ 588434 h 589048"/>
                    <a:gd name="connsiteX48" fmla="*/ 1574800 w 1756833"/>
                    <a:gd name="connsiteY48" fmla="*/ 571500 h 589048"/>
                    <a:gd name="connsiteX49" fmla="*/ 1629833 w 1756833"/>
                    <a:gd name="connsiteY49" fmla="*/ 537634 h 589048"/>
                    <a:gd name="connsiteX50" fmla="*/ 1684866 w 1756833"/>
                    <a:gd name="connsiteY50" fmla="*/ 508000 h 589048"/>
                    <a:gd name="connsiteX51" fmla="*/ 1722966 w 1756833"/>
                    <a:gd name="connsiteY51" fmla="*/ 516467 h 589048"/>
                    <a:gd name="connsiteX52" fmla="*/ 1756833 w 1756833"/>
                    <a:gd name="connsiteY52" fmla="*/ 571500 h 589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756833" h="589048">
                      <a:moveTo>
                        <a:pt x="0" y="46567"/>
                      </a:moveTo>
                      <a:cubicBezTo>
                        <a:pt x="73375" y="50883"/>
                        <a:pt x="95996" y="50800"/>
                        <a:pt x="67733" y="50800"/>
                      </a:cubicBezTo>
                      <a:lnTo>
                        <a:pt x="88900" y="0"/>
                      </a:lnTo>
                      <a:lnTo>
                        <a:pt x="135466" y="8467"/>
                      </a:lnTo>
                      <a:lnTo>
                        <a:pt x="169333" y="25400"/>
                      </a:lnTo>
                      <a:lnTo>
                        <a:pt x="173566" y="59267"/>
                      </a:lnTo>
                      <a:lnTo>
                        <a:pt x="211666" y="80434"/>
                      </a:lnTo>
                      <a:lnTo>
                        <a:pt x="279400" y="80434"/>
                      </a:lnTo>
                      <a:lnTo>
                        <a:pt x="317500" y="93134"/>
                      </a:lnTo>
                      <a:lnTo>
                        <a:pt x="364066" y="105834"/>
                      </a:lnTo>
                      <a:lnTo>
                        <a:pt x="410633" y="135467"/>
                      </a:lnTo>
                      <a:cubicBezTo>
                        <a:pt x="450110" y="126694"/>
                        <a:pt x="435723" y="127000"/>
                        <a:pt x="452966" y="127000"/>
                      </a:cubicBezTo>
                      <a:lnTo>
                        <a:pt x="508000" y="127000"/>
                      </a:lnTo>
                      <a:lnTo>
                        <a:pt x="508000" y="127000"/>
                      </a:lnTo>
                      <a:lnTo>
                        <a:pt x="537633" y="105834"/>
                      </a:lnTo>
                      <a:lnTo>
                        <a:pt x="592666" y="148167"/>
                      </a:lnTo>
                      <a:lnTo>
                        <a:pt x="499533" y="203200"/>
                      </a:lnTo>
                      <a:lnTo>
                        <a:pt x="529166" y="228600"/>
                      </a:lnTo>
                      <a:lnTo>
                        <a:pt x="558800" y="228600"/>
                      </a:lnTo>
                      <a:lnTo>
                        <a:pt x="685800" y="317500"/>
                      </a:lnTo>
                      <a:lnTo>
                        <a:pt x="736600" y="292100"/>
                      </a:lnTo>
                      <a:lnTo>
                        <a:pt x="795866" y="266700"/>
                      </a:lnTo>
                      <a:lnTo>
                        <a:pt x="770466" y="224367"/>
                      </a:lnTo>
                      <a:lnTo>
                        <a:pt x="745066" y="207434"/>
                      </a:lnTo>
                      <a:lnTo>
                        <a:pt x="791633" y="203200"/>
                      </a:lnTo>
                      <a:lnTo>
                        <a:pt x="884766" y="232834"/>
                      </a:lnTo>
                      <a:lnTo>
                        <a:pt x="927100" y="245534"/>
                      </a:lnTo>
                      <a:lnTo>
                        <a:pt x="944033" y="266700"/>
                      </a:lnTo>
                      <a:lnTo>
                        <a:pt x="944033" y="266700"/>
                      </a:lnTo>
                      <a:lnTo>
                        <a:pt x="1058333" y="258234"/>
                      </a:lnTo>
                      <a:lnTo>
                        <a:pt x="1079500" y="287867"/>
                      </a:lnTo>
                      <a:lnTo>
                        <a:pt x="1024466" y="300567"/>
                      </a:lnTo>
                      <a:lnTo>
                        <a:pt x="1041400" y="334434"/>
                      </a:lnTo>
                      <a:lnTo>
                        <a:pt x="1066800" y="325967"/>
                      </a:lnTo>
                      <a:lnTo>
                        <a:pt x="1096433" y="359834"/>
                      </a:lnTo>
                      <a:lnTo>
                        <a:pt x="1121833" y="372534"/>
                      </a:lnTo>
                      <a:lnTo>
                        <a:pt x="1181100" y="334434"/>
                      </a:lnTo>
                      <a:lnTo>
                        <a:pt x="1210733" y="359834"/>
                      </a:lnTo>
                      <a:lnTo>
                        <a:pt x="1253066" y="364067"/>
                      </a:lnTo>
                      <a:lnTo>
                        <a:pt x="1274233" y="385234"/>
                      </a:lnTo>
                      <a:lnTo>
                        <a:pt x="1316566" y="389467"/>
                      </a:lnTo>
                      <a:lnTo>
                        <a:pt x="1367366" y="402167"/>
                      </a:lnTo>
                      <a:lnTo>
                        <a:pt x="1375833" y="427567"/>
                      </a:lnTo>
                      <a:lnTo>
                        <a:pt x="1384300" y="469900"/>
                      </a:lnTo>
                      <a:lnTo>
                        <a:pt x="1456266" y="478367"/>
                      </a:lnTo>
                      <a:lnTo>
                        <a:pt x="1473200" y="533400"/>
                      </a:lnTo>
                      <a:lnTo>
                        <a:pt x="1515533" y="546100"/>
                      </a:lnTo>
                      <a:lnTo>
                        <a:pt x="1524000" y="588434"/>
                      </a:lnTo>
                      <a:cubicBezTo>
                        <a:pt x="1580978" y="575285"/>
                        <a:pt x="1592344" y="589048"/>
                        <a:pt x="1574800" y="571500"/>
                      </a:cubicBezTo>
                      <a:lnTo>
                        <a:pt x="1629833" y="537634"/>
                      </a:lnTo>
                      <a:lnTo>
                        <a:pt x="1684866" y="508000"/>
                      </a:lnTo>
                      <a:lnTo>
                        <a:pt x="1722966" y="516467"/>
                      </a:lnTo>
                      <a:lnTo>
                        <a:pt x="1756833" y="5715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Freihandform 30"/>
                <p:cNvSpPr/>
                <p:nvPr/>
              </p:nvSpPr>
              <p:spPr>
                <a:xfrm>
                  <a:off x="6544733" y="4356100"/>
                  <a:ext cx="2129367" cy="481414"/>
                </a:xfrm>
                <a:custGeom>
                  <a:avLst/>
                  <a:gdLst>
                    <a:gd name="connsiteX0" fmla="*/ 2129367 w 2129367"/>
                    <a:gd name="connsiteY0" fmla="*/ 283633 h 481414"/>
                    <a:gd name="connsiteX1" fmla="*/ 2087034 w 2129367"/>
                    <a:gd name="connsiteY1" fmla="*/ 292100 h 481414"/>
                    <a:gd name="connsiteX2" fmla="*/ 2087034 w 2129367"/>
                    <a:gd name="connsiteY2" fmla="*/ 292100 h 481414"/>
                    <a:gd name="connsiteX3" fmla="*/ 2065867 w 2129367"/>
                    <a:gd name="connsiteY3" fmla="*/ 334433 h 481414"/>
                    <a:gd name="connsiteX4" fmla="*/ 2010834 w 2129367"/>
                    <a:gd name="connsiteY4" fmla="*/ 342900 h 481414"/>
                    <a:gd name="connsiteX5" fmla="*/ 1951567 w 2129367"/>
                    <a:gd name="connsiteY5" fmla="*/ 351367 h 481414"/>
                    <a:gd name="connsiteX6" fmla="*/ 1892300 w 2129367"/>
                    <a:gd name="connsiteY6" fmla="*/ 342900 h 481414"/>
                    <a:gd name="connsiteX7" fmla="*/ 1854200 w 2129367"/>
                    <a:gd name="connsiteY7" fmla="*/ 347133 h 481414"/>
                    <a:gd name="connsiteX8" fmla="*/ 1820334 w 2129367"/>
                    <a:gd name="connsiteY8" fmla="*/ 359833 h 481414"/>
                    <a:gd name="connsiteX9" fmla="*/ 1807634 w 2129367"/>
                    <a:gd name="connsiteY9" fmla="*/ 406400 h 481414"/>
                    <a:gd name="connsiteX10" fmla="*/ 1837267 w 2129367"/>
                    <a:gd name="connsiteY10" fmla="*/ 444500 h 481414"/>
                    <a:gd name="connsiteX11" fmla="*/ 1794934 w 2129367"/>
                    <a:gd name="connsiteY11" fmla="*/ 444500 h 481414"/>
                    <a:gd name="connsiteX12" fmla="*/ 1739900 w 2129367"/>
                    <a:gd name="connsiteY12" fmla="*/ 452967 h 481414"/>
                    <a:gd name="connsiteX13" fmla="*/ 1693334 w 2129367"/>
                    <a:gd name="connsiteY13" fmla="*/ 457200 h 481414"/>
                    <a:gd name="connsiteX14" fmla="*/ 1617134 w 2129367"/>
                    <a:gd name="connsiteY14" fmla="*/ 465667 h 481414"/>
                    <a:gd name="connsiteX15" fmla="*/ 1528234 w 2129367"/>
                    <a:gd name="connsiteY15" fmla="*/ 457200 h 481414"/>
                    <a:gd name="connsiteX16" fmla="*/ 1464734 w 2129367"/>
                    <a:gd name="connsiteY16" fmla="*/ 457200 h 481414"/>
                    <a:gd name="connsiteX17" fmla="*/ 1375834 w 2129367"/>
                    <a:gd name="connsiteY17" fmla="*/ 440267 h 481414"/>
                    <a:gd name="connsiteX18" fmla="*/ 1341967 w 2129367"/>
                    <a:gd name="connsiteY18" fmla="*/ 414867 h 481414"/>
                    <a:gd name="connsiteX19" fmla="*/ 1295400 w 2129367"/>
                    <a:gd name="connsiteY19" fmla="*/ 381000 h 481414"/>
                    <a:gd name="connsiteX20" fmla="*/ 1248834 w 2129367"/>
                    <a:gd name="connsiteY20" fmla="*/ 359833 h 481414"/>
                    <a:gd name="connsiteX21" fmla="*/ 1198034 w 2129367"/>
                    <a:gd name="connsiteY21" fmla="*/ 364067 h 481414"/>
                    <a:gd name="connsiteX22" fmla="*/ 1193800 w 2129367"/>
                    <a:gd name="connsiteY22" fmla="*/ 321733 h 481414"/>
                    <a:gd name="connsiteX23" fmla="*/ 1155700 w 2129367"/>
                    <a:gd name="connsiteY23" fmla="*/ 296333 h 481414"/>
                    <a:gd name="connsiteX24" fmla="*/ 1130300 w 2129367"/>
                    <a:gd name="connsiteY24" fmla="*/ 254000 h 481414"/>
                    <a:gd name="connsiteX25" fmla="*/ 1104900 w 2129367"/>
                    <a:gd name="connsiteY25" fmla="*/ 224367 h 481414"/>
                    <a:gd name="connsiteX26" fmla="*/ 1147234 w 2129367"/>
                    <a:gd name="connsiteY26" fmla="*/ 186267 h 481414"/>
                    <a:gd name="connsiteX27" fmla="*/ 1138767 w 2129367"/>
                    <a:gd name="connsiteY27" fmla="*/ 143933 h 481414"/>
                    <a:gd name="connsiteX28" fmla="*/ 1126067 w 2129367"/>
                    <a:gd name="connsiteY28" fmla="*/ 105833 h 481414"/>
                    <a:gd name="connsiteX29" fmla="*/ 1087967 w 2129367"/>
                    <a:gd name="connsiteY29" fmla="*/ 110067 h 481414"/>
                    <a:gd name="connsiteX30" fmla="*/ 1049867 w 2129367"/>
                    <a:gd name="connsiteY30" fmla="*/ 93133 h 481414"/>
                    <a:gd name="connsiteX31" fmla="*/ 994834 w 2129367"/>
                    <a:gd name="connsiteY31" fmla="*/ 76200 h 481414"/>
                    <a:gd name="connsiteX32" fmla="*/ 969434 w 2129367"/>
                    <a:gd name="connsiteY32" fmla="*/ 76200 h 481414"/>
                    <a:gd name="connsiteX33" fmla="*/ 935567 w 2129367"/>
                    <a:gd name="connsiteY33" fmla="*/ 105833 h 481414"/>
                    <a:gd name="connsiteX34" fmla="*/ 808567 w 2129367"/>
                    <a:gd name="connsiteY34" fmla="*/ 93133 h 481414"/>
                    <a:gd name="connsiteX35" fmla="*/ 762000 w 2129367"/>
                    <a:gd name="connsiteY35" fmla="*/ 63500 h 481414"/>
                    <a:gd name="connsiteX36" fmla="*/ 723900 w 2129367"/>
                    <a:gd name="connsiteY36" fmla="*/ 42333 h 481414"/>
                    <a:gd name="connsiteX37" fmla="*/ 690034 w 2129367"/>
                    <a:gd name="connsiteY37" fmla="*/ 55033 h 481414"/>
                    <a:gd name="connsiteX38" fmla="*/ 651934 w 2129367"/>
                    <a:gd name="connsiteY38" fmla="*/ 33867 h 481414"/>
                    <a:gd name="connsiteX39" fmla="*/ 613834 w 2129367"/>
                    <a:gd name="connsiteY39" fmla="*/ 25400 h 481414"/>
                    <a:gd name="connsiteX40" fmla="*/ 579967 w 2129367"/>
                    <a:gd name="connsiteY40" fmla="*/ 21167 h 481414"/>
                    <a:gd name="connsiteX41" fmla="*/ 550334 w 2129367"/>
                    <a:gd name="connsiteY41" fmla="*/ 4233 h 481414"/>
                    <a:gd name="connsiteX42" fmla="*/ 512234 w 2129367"/>
                    <a:gd name="connsiteY42" fmla="*/ 21167 h 481414"/>
                    <a:gd name="connsiteX43" fmla="*/ 474134 w 2129367"/>
                    <a:gd name="connsiteY43" fmla="*/ 0 h 481414"/>
                    <a:gd name="connsiteX44" fmla="*/ 427567 w 2129367"/>
                    <a:gd name="connsiteY44" fmla="*/ 8467 h 481414"/>
                    <a:gd name="connsiteX45" fmla="*/ 436034 w 2129367"/>
                    <a:gd name="connsiteY45" fmla="*/ 42333 h 481414"/>
                    <a:gd name="connsiteX46" fmla="*/ 419100 w 2129367"/>
                    <a:gd name="connsiteY46" fmla="*/ 71967 h 481414"/>
                    <a:gd name="connsiteX47" fmla="*/ 414867 w 2129367"/>
                    <a:gd name="connsiteY47" fmla="*/ 101600 h 481414"/>
                    <a:gd name="connsiteX48" fmla="*/ 385234 w 2129367"/>
                    <a:gd name="connsiteY48" fmla="*/ 84667 h 481414"/>
                    <a:gd name="connsiteX49" fmla="*/ 355600 w 2129367"/>
                    <a:gd name="connsiteY49" fmla="*/ 97367 h 481414"/>
                    <a:gd name="connsiteX50" fmla="*/ 325967 w 2129367"/>
                    <a:gd name="connsiteY50" fmla="*/ 127000 h 481414"/>
                    <a:gd name="connsiteX51" fmla="*/ 325967 w 2129367"/>
                    <a:gd name="connsiteY51" fmla="*/ 152400 h 481414"/>
                    <a:gd name="connsiteX52" fmla="*/ 275167 w 2129367"/>
                    <a:gd name="connsiteY52" fmla="*/ 148167 h 481414"/>
                    <a:gd name="connsiteX53" fmla="*/ 241300 w 2129367"/>
                    <a:gd name="connsiteY53" fmla="*/ 143933 h 481414"/>
                    <a:gd name="connsiteX54" fmla="*/ 241300 w 2129367"/>
                    <a:gd name="connsiteY54" fmla="*/ 143933 h 481414"/>
                    <a:gd name="connsiteX55" fmla="*/ 186267 w 2129367"/>
                    <a:gd name="connsiteY55" fmla="*/ 169333 h 481414"/>
                    <a:gd name="connsiteX56" fmla="*/ 160867 w 2129367"/>
                    <a:gd name="connsiteY56" fmla="*/ 156633 h 481414"/>
                    <a:gd name="connsiteX57" fmla="*/ 114300 w 2129367"/>
                    <a:gd name="connsiteY57" fmla="*/ 156633 h 481414"/>
                    <a:gd name="connsiteX58" fmla="*/ 114300 w 2129367"/>
                    <a:gd name="connsiteY58" fmla="*/ 156633 h 481414"/>
                    <a:gd name="connsiteX59" fmla="*/ 71967 w 2129367"/>
                    <a:gd name="connsiteY59" fmla="*/ 139700 h 481414"/>
                    <a:gd name="connsiteX60" fmla="*/ 93134 w 2129367"/>
                    <a:gd name="connsiteY60" fmla="*/ 127000 h 481414"/>
                    <a:gd name="connsiteX61" fmla="*/ 0 w 2129367"/>
                    <a:gd name="connsiteY61" fmla="*/ 88900 h 48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129367" h="481414">
                      <a:moveTo>
                        <a:pt x="2129367" y="283633"/>
                      </a:moveTo>
                      <a:lnTo>
                        <a:pt x="2087034" y="292100"/>
                      </a:lnTo>
                      <a:lnTo>
                        <a:pt x="2087034" y="292100"/>
                      </a:lnTo>
                      <a:cubicBezTo>
                        <a:pt x="2069576" y="335743"/>
                        <a:pt x="2085298" y="334433"/>
                        <a:pt x="2065867" y="334433"/>
                      </a:cubicBezTo>
                      <a:lnTo>
                        <a:pt x="2010834" y="342900"/>
                      </a:lnTo>
                      <a:lnTo>
                        <a:pt x="1951567" y="351367"/>
                      </a:lnTo>
                      <a:cubicBezTo>
                        <a:pt x="1897983" y="342436"/>
                        <a:pt x="1917934" y="342900"/>
                        <a:pt x="1892300" y="342900"/>
                      </a:cubicBezTo>
                      <a:lnTo>
                        <a:pt x="1854200" y="347133"/>
                      </a:lnTo>
                      <a:lnTo>
                        <a:pt x="1820334" y="359833"/>
                      </a:lnTo>
                      <a:lnTo>
                        <a:pt x="1807634" y="406400"/>
                      </a:lnTo>
                      <a:cubicBezTo>
                        <a:pt x="1842437" y="445555"/>
                        <a:pt x="1858492" y="444500"/>
                        <a:pt x="1837267" y="444500"/>
                      </a:cubicBezTo>
                      <a:lnTo>
                        <a:pt x="1794934" y="444500"/>
                      </a:lnTo>
                      <a:cubicBezTo>
                        <a:pt x="1738525" y="457517"/>
                        <a:pt x="1739900" y="476027"/>
                        <a:pt x="1739900" y="452967"/>
                      </a:cubicBezTo>
                      <a:cubicBezTo>
                        <a:pt x="1691946" y="461685"/>
                        <a:pt x="1693334" y="477209"/>
                        <a:pt x="1693334" y="457200"/>
                      </a:cubicBezTo>
                      <a:lnTo>
                        <a:pt x="1617134" y="465667"/>
                      </a:lnTo>
                      <a:cubicBezTo>
                        <a:pt x="1530474" y="461333"/>
                        <a:pt x="1552448" y="481414"/>
                        <a:pt x="1528234" y="457200"/>
                      </a:cubicBezTo>
                      <a:lnTo>
                        <a:pt x="1464734" y="457200"/>
                      </a:lnTo>
                      <a:lnTo>
                        <a:pt x="1375834" y="440267"/>
                      </a:lnTo>
                      <a:cubicBezTo>
                        <a:pt x="1345129" y="413949"/>
                        <a:pt x="1359210" y="414867"/>
                        <a:pt x="1341967" y="414867"/>
                      </a:cubicBezTo>
                      <a:lnTo>
                        <a:pt x="1295400" y="381000"/>
                      </a:lnTo>
                      <a:cubicBezTo>
                        <a:pt x="1247508" y="363585"/>
                        <a:pt x="1248834" y="380583"/>
                        <a:pt x="1248834" y="359833"/>
                      </a:cubicBezTo>
                      <a:lnTo>
                        <a:pt x="1198034" y="364067"/>
                      </a:lnTo>
                      <a:lnTo>
                        <a:pt x="1193800" y="321733"/>
                      </a:lnTo>
                      <a:lnTo>
                        <a:pt x="1155700" y="296333"/>
                      </a:lnTo>
                      <a:lnTo>
                        <a:pt x="1130300" y="254000"/>
                      </a:lnTo>
                      <a:lnTo>
                        <a:pt x="1104900" y="224367"/>
                      </a:lnTo>
                      <a:lnTo>
                        <a:pt x="1147234" y="186267"/>
                      </a:lnTo>
                      <a:lnTo>
                        <a:pt x="1138767" y="143933"/>
                      </a:lnTo>
                      <a:lnTo>
                        <a:pt x="1126067" y="105833"/>
                      </a:lnTo>
                      <a:lnTo>
                        <a:pt x="1087967" y="110067"/>
                      </a:lnTo>
                      <a:lnTo>
                        <a:pt x="1049867" y="93133"/>
                      </a:lnTo>
                      <a:lnTo>
                        <a:pt x="994834" y="76200"/>
                      </a:lnTo>
                      <a:lnTo>
                        <a:pt x="969434" y="76200"/>
                      </a:lnTo>
                      <a:lnTo>
                        <a:pt x="935567" y="105833"/>
                      </a:lnTo>
                      <a:lnTo>
                        <a:pt x="808567" y="93133"/>
                      </a:lnTo>
                      <a:lnTo>
                        <a:pt x="762000" y="63500"/>
                      </a:lnTo>
                      <a:cubicBezTo>
                        <a:pt x="726937" y="41585"/>
                        <a:pt x="741446" y="42333"/>
                        <a:pt x="723900" y="42333"/>
                      </a:cubicBezTo>
                      <a:lnTo>
                        <a:pt x="690034" y="55033"/>
                      </a:lnTo>
                      <a:lnTo>
                        <a:pt x="651934" y="33867"/>
                      </a:lnTo>
                      <a:cubicBezTo>
                        <a:pt x="612432" y="29477"/>
                        <a:pt x="613834" y="42411"/>
                        <a:pt x="613834" y="25400"/>
                      </a:cubicBezTo>
                      <a:lnTo>
                        <a:pt x="579967" y="21167"/>
                      </a:lnTo>
                      <a:cubicBezTo>
                        <a:pt x="553393" y="3450"/>
                        <a:pt x="564743" y="4233"/>
                        <a:pt x="550334" y="4233"/>
                      </a:cubicBezTo>
                      <a:cubicBezTo>
                        <a:pt x="515205" y="21798"/>
                        <a:pt x="529089" y="21167"/>
                        <a:pt x="512234" y="21167"/>
                      </a:cubicBezTo>
                      <a:lnTo>
                        <a:pt x="474134" y="0"/>
                      </a:lnTo>
                      <a:lnTo>
                        <a:pt x="427567" y="8467"/>
                      </a:lnTo>
                      <a:lnTo>
                        <a:pt x="436034" y="42333"/>
                      </a:lnTo>
                      <a:cubicBezTo>
                        <a:pt x="422633" y="78069"/>
                        <a:pt x="431860" y="84724"/>
                        <a:pt x="419100" y="71967"/>
                      </a:cubicBezTo>
                      <a:lnTo>
                        <a:pt x="414867" y="101600"/>
                      </a:lnTo>
                      <a:cubicBezTo>
                        <a:pt x="384086" y="79613"/>
                        <a:pt x="385234" y="68294"/>
                        <a:pt x="385234" y="84667"/>
                      </a:cubicBezTo>
                      <a:cubicBezTo>
                        <a:pt x="358572" y="97998"/>
                        <a:pt x="369300" y="97367"/>
                        <a:pt x="355600" y="97367"/>
                      </a:cubicBezTo>
                      <a:cubicBezTo>
                        <a:pt x="329282" y="128071"/>
                        <a:pt x="343210" y="127000"/>
                        <a:pt x="325967" y="127000"/>
                      </a:cubicBezTo>
                      <a:lnTo>
                        <a:pt x="325967" y="152400"/>
                      </a:lnTo>
                      <a:lnTo>
                        <a:pt x="275167" y="148167"/>
                      </a:lnTo>
                      <a:lnTo>
                        <a:pt x="241300" y="143933"/>
                      </a:lnTo>
                      <a:lnTo>
                        <a:pt x="241300" y="143933"/>
                      </a:lnTo>
                      <a:cubicBezTo>
                        <a:pt x="183863" y="179279"/>
                        <a:pt x="186267" y="199340"/>
                        <a:pt x="186267" y="169333"/>
                      </a:cubicBezTo>
                      <a:lnTo>
                        <a:pt x="160867" y="156633"/>
                      </a:lnTo>
                      <a:lnTo>
                        <a:pt x="114300" y="156633"/>
                      </a:lnTo>
                      <a:lnTo>
                        <a:pt x="114300" y="156633"/>
                      </a:lnTo>
                      <a:lnTo>
                        <a:pt x="71967" y="139700"/>
                      </a:lnTo>
                      <a:cubicBezTo>
                        <a:pt x="98629" y="126369"/>
                        <a:pt x="106833" y="127000"/>
                        <a:pt x="93134" y="127000"/>
                      </a:cubicBezTo>
                      <a:lnTo>
                        <a:pt x="0" y="889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Freihandform 31"/>
                <p:cNvSpPr/>
                <p:nvPr/>
              </p:nvSpPr>
              <p:spPr>
                <a:xfrm>
                  <a:off x="8363376" y="5393267"/>
                  <a:ext cx="319191" cy="334433"/>
                </a:xfrm>
                <a:custGeom>
                  <a:avLst/>
                  <a:gdLst>
                    <a:gd name="connsiteX0" fmla="*/ 319191 w 319191"/>
                    <a:gd name="connsiteY0" fmla="*/ 0 h 334433"/>
                    <a:gd name="connsiteX1" fmla="*/ 276857 w 319191"/>
                    <a:gd name="connsiteY1" fmla="*/ 4233 h 334433"/>
                    <a:gd name="connsiteX2" fmla="*/ 226057 w 319191"/>
                    <a:gd name="connsiteY2" fmla="*/ 55033 h 334433"/>
                    <a:gd name="connsiteX3" fmla="*/ 183724 w 319191"/>
                    <a:gd name="connsiteY3" fmla="*/ 55033 h 334433"/>
                    <a:gd name="connsiteX4" fmla="*/ 154091 w 319191"/>
                    <a:gd name="connsiteY4" fmla="*/ 76200 h 334433"/>
                    <a:gd name="connsiteX5" fmla="*/ 128691 w 319191"/>
                    <a:gd name="connsiteY5" fmla="*/ 59266 h 334433"/>
                    <a:gd name="connsiteX6" fmla="*/ 94824 w 319191"/>
                    <a:gd name="connsiteY6" fmla="*/ 84666 h 334433"/>
                    <a:gd name="connsiteX7" fmla="*/ 39791 w 319191"/>
                    <a:gd name="connsiteY7" fmla="*/ 93133 h 334433"/>
                    <a:gd name="connsiteX8" fmla="*/ 5924 w 319191"/>
                    <a:gd name="connsiteY8" fmla="*/ 97366 h 334433"/>
                    <a:gd name="connsiteX9" fmla="*/ 18624 w 319191"/>
                    <a:gd name="connsiteY9" fmla="*/ 139700 h 334433"/>
                    <a:gd name="connsiteX10" fmla="*/ 60957 w 319191"/>
                    <a:gd name="connsiteY10" fmla="*/ 169333 h 334433"/>
                    <a:gd name="connsiteX11" fmla="*/ 56724 w 319191"/>
                    <a:gd name="connsiteY11" fmla="*/ 207433 h 334433"/>
                    <a:gd name="connsiteX12" fmla="*/ 60957 w 319191"/>
                    <a:gd name="connsiteY12" fmla="*/ 241300 h 334433"/>
                    <a:gd name="connsiteX13" fmla="*/ 115991 w 319191"/>
                    <a:gd name="connsiteY13" fmla="*/ 232833 h 334433"/>
                    <a:gd name="connsiteX14" fmla="*/ 94824 w 319191"/>
                    <a:gd name="connsiteY14" fmla="*/ 254000 h 334433"/>
                    <a:gd name="connsiteX15" fmla="*/ 73657 w 319191"/>
                    <a:gd name="connsiteY15" fmla="*/ 270933 h 334433"/>
                    <a:gd name="connsiteX16" fmla="*/ 90591 w 319191"/>
                    <a:gd name="connsiteY16" fmla="*/ 292100 h 334433"/>
                    <a:gd name="connsiteX17" fmla="*/ 132924 w 319191"/>
                    <a:gd name="connsiteY17" fmla="*/ 334433 h 334433"/>
                    <a:gd name="connsiteX18" fmla="*/ 171024 w 319191"/>
                    <a:gd name="connsiteY18" fmla="*/ 334433 h 33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9191" h="334433">
                      <a:moveTo>
                        <a:pt x="319191" y="0"/>
                      </a:moveTo>
                      <a:cubicBezTo>
                        <a:pt x="282523" y="4583"/>
                        <a:pt x="296701" y="4233"/>
                        <a:pt x="276857" y="4233"/>
                      </a:cubicBezTo>
                      <a:lnTo>
                        <a:pt x="226057" y="55033"/>
                      </a:lnTo>
                      <a:lnTo>
                        <a:pt x="183724" y="55033"/>
                      </a:lnTo>
                      <a:cubicBezTo>
                        <a:pt x="157240" y="77103"/>
                        <a:pt x="169345" y="76200"/>
                        <a:pt x="154091" y="76200"/>
                      </a:cubicBezTo>
                      <a:cubicBezTo>
                        <a:pt x="131822" y="58385"/>
                        <a:pt x="141960" y="59266"/>
                        <a:pt x="128691" y="59266"/>
                      </a:cubicBezTo>
                      <a:lnTo>
                        <a:pt x="94824" y="84666"/>
                      </a:lnTo>
                      <a:cubicBezTo>
                        <a:pt x="38416" y="97683"/>
                        <a:pt x="39791" y="116192"/>
                        <a:pt x="39791" y="93133"/>
                      </a:cubicBezTo>
                      <a:lnTo>
                        <a:pt x="5924" y="97366"/>
                      </a:lnTo>
                      <a:cubicBezTo>
                        <a:pt x="14668" y="141084"/>
                        <a:pt x="0" y="139700"/>
                        <a:pt x="18624" y="139700"/>
                      </a:cubicBezTo>
                      <a:lnTo>
                        <a:pt x="60957" y="169333"/>
                      </a:lnTo>
                      <a:lnTo>
                        <a:pt x="56724" y="207433"/>
                      </a:lnTo>
                      <a:cubicBezTo>
                        <a:pt x="52045" y="240190"/>
                        <a:pt x="43567" y="232603"/>
                        <a:pt x="60957" y="241300"/>
                      </a:cubicBezTo>
                      <a:lnTo>
                        <a:pt x="115991" y="232833"/>
                      </a:lnTo>
                      <a:lnTo>
                        <a:pt x="94824" y="254000"/>
                      </a:lnTo>
                      <a:lnTo>
                        <a:pt x="73657" y="270933"/>
                      </a:lnTo>
                      <a:lnTo>
                        <a:pt x="90591" y="292100"/>
                      </a:lnTo>
                      <a:lnTo>
                        <a:pt x="132924" y="334433"/>
                      </a:lnTo>
                      <a:lnTo>
                        <a:pt x="171024" y="334433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Freihandform 32"/>
                <p:cNvSpPr/>
                <p:nvPr/>
              </p:nvSpPr>
              <p:spPr>
                <a:xfrm>
                  <a:off x="7382933" y="4720167"/>
                  <a:ext cx="990600" cy="825752"/>
                </a:xfrm>
                <a:custGeom>
                  <a:avLst/>
                  <a:gdLst>
                    <a:gd name="connsiteX0" fmla="*/ 990600 w 990600"/>
                    <a:gd name="connsiteY0" fmla="*/ 770466 h 825752"/>
                    <a:gd name="connsiteX1" fmla="*/ 952500 w 990600"/>
                    <a:gd name="connsiteY1" fmla="*/ 774700 h 825752"/>
                    <a:gd name="connsiteX2" fmla="*/ 922867 w 990600"/>
                    <a:gd name="connsiteY2" fmla="*/ 770466 h 825752"/>
                    <a:gd name="connsiteX3" fmla="*/ 872067 w 990600"/>
                    <a:gd name="connsiteY3" fmla="*/ 817033 h 825752"/>
                    <a:gd name="connsiteX4" fmla="*/ 821267 w 990600"/>
                    <a:gd name="connsiteY4" fmla="*/ 825500 h 825752"/>
                    <a:gd name="connsiteX5" fmla="*/ 757767 w 990600"/>
                    <a:gd name="connsiteY5" fmla="*/ 817033 h 825752"/>
                    <a:gd name="connsiteX6" fmla="*/ 719667 w 990600"/>
                    <a:gd name="connsiteY6" fmla="*/ 817033 h 825752"/>
                    <a:gd name="connsiteX7" fmla="*/ 673100 w 990600"/>
                    <a:gd name="connsiteY7" fmla="*/ 817033 h 825752"/>
                    <a:gd name="connsiteX8" fmla="*/ 622300 w 990600"/>
                    <a:gd name="connsiteY8" fmla="*/ 817033 h 825752"/>
                    <a:gd name="connsiteX9" fmla="*/ 571500 w 990600"/>
                    <a:gd name="connsiteY9" fmla="*/ 778933 h 825752"/>
                    <a:gd name="connsiteX10" fmla="*/ 529167 w 990600"/>
                    <a:gd name="connsiteY10" fmla="*/ 753533 h 825752"/>
                    <a:gd name="connsiteX11" fmla="*/ 486834 w 990600"/>
                    <a:gd name="connsiteY11" fmla="*/ 749300 h 825752"/>
                    <a:gd name="connsiteX12" fmla="*/ 486834 w 990600"/>
                    <a:gd name="connsiteY12" fmla="*/ 749300 h 825752"/>
                    <a:gd name="connsiteX13" fmla="*/ 436034 w 990600"/>
                    <a:gd name="connsiteY13" fmla="*/ 749300 h 825752"/>
                    <a:gd name="connsiteX14" fmla="*/ 406400 w 990600"/>
                    <a:gd name="connsiteY14" fmla="*/ 711200 h 825752"/>
                    <a:gd name="connsiteX15" fmla="*/ 385234 w 990600"/>
                    <a:gd name="connsiteY15" fmla="*/ 681566 h 825752"/>
                    <a:gd name="connsiteX16" fmla="*/ 279400 w 990600"/>
                    <a:gd name="connsiteY16" fmla="*/ 639233 h 825752"/>
                    <a:gd name="connsiteX17" fmla="*/ 275167 w 990600"/>
                    <a:gd name="connsiteY17" fmla="*/ 613833 h 825752"/>
                    <a:gd name="connsiteX18" fmla="*/ 245534 w 990600"/>
                    <a:gd name="connsiteY18" fmla="*/ 592666 h 825752"/>
                    <a:gd name="connsiteX19" fmla="*/ 194734 w 990600"/>
                    <a:gd name="connsiteY19" fmla="*/ 571500 h 825752"/>
                    <a:gd name="connsiteX20" fmla="*/ 160867 w 990600"/>
                    <a:gd name="connsiteY20" fmla="*/ 563033 h 825752"/>
                    <a:gd name="connsiteX21" fmla="*/ 135467 w 990600"/>
                    <a:gd name="connsiteY21" fmla="*/ 524933 h 825752"/>
                    <a:gd name="connsiteX22" fmla="*/ 105834 w 990600"/>
                    <a:gd name="connsiteY22" fmla="*/ 486833 h 825752"/>
                    <a:gd name="connsiteX23" fmla="*/ 71967 w 990600"/>
                    <a:gd name="connsiteY23" fmla="*/ 461433 h 825752"/>
                    <a:gd name="connsiteX24" fmla="*/ 80434 w 990600"/>
                    <a:gd name="connsiteY24" fmla="*/ 436033 h 825752"/>
                    <a:gd name="connsiteX25" fmla="*/ 25400 w 990600"/>
                    <a:gd name="connsiteY25" fmla="*/ 427566 h 825752"/>
                    <a:gd name="connsiteX26" fmla="*/ 0 w 990600"/>
                    <a:gd name="connsiteY26" fmla="*/ 423333 h 825752"/>
                    <a:gd name="connsiteX27" fmla="*/ 59267 w 990600"/>
                    <a:gd name="connsiteY27" fmla="*/ 393700 h 825752"/>
                    <a:gd name="connsiteX28" fmla="*/ 84667 w 990600"/>
                    <a:gd name="connsiteY28" fmla="*/ 364066 h 825752"/>
                    <a:gd name="connsiteX29" fmla="*/ 118534 w 990600"/>
                    <a:gd name="connsiteY29" fmla="*/ 376766 h 825752"/>
                    <a:gd name="connsiteX30" fmla="*/ 139700 w 990600"/>
                    <a:gd name="connsiteY30" fmla="*/ 372533 h 825752"/>
                    <a:gd name="connsiteX31" fmla="*/ 148167 w 990600"/>
                    <a:gd name="connsiteY31" fmla="*/ 372533 h 825752"/>
                    <a:gd name="connsiteX32" fmla="*/ 148167 w 990600"/>
                    <a:gd name="connsiteY32" fmla="*/ 372533 h 825752"/>
                    <a:gd name="connsiteX33" fmla="*/ 148167 w 990600"/>
                    <a:gd name="connsiteY33" fmla="*/ 372533 h 825752"/>
                    <a:gd name="connsiteX34" fmla="*/ 152400 w 990600"/>
                    <a:gd name="connsiteY34" fmla="*/ 342900 h 825752"/>
                    <a:gd name="connsiteX35" fmla="*/ 152400 w 990600"/>
                    <a:gd name="connsiteY35" fmla="*/ 317500 h 825752"/>
                    <a:gd name="connsiteX36" fmla="*/ 135467 w 990600"/>
                    <a:gd name="connsiteY36" fmla="*/ 287866 h 825752"/>
                    <a:gd name="connsiteX37" fmla="*/ 131234 w 990600"/>
                    <a:gd name="connsiteY37" fmla="*/ 258233 h 825752"/>
                    <a:gd name="connsiteX38" fmla="*/ 122767 w 990600"/>
                    <a:gd name="connsiteY38" fmla="*/ 232833 h 825752"/>
                    <a:gd name="connsiteX39" fmla="*/ 182034 w 990600"/>
                    <a:gd name="connsiteY39" fmla="*/ 215900 h 825752"/>
                    <a:gd name="connsiteX40" fmla="*/ 211667 w 990600"/>
                    <a:gd name="connsiteY40" fmla="*/ 211666 h 825752"/>
                    <a:gd name="connsiteX41" fmla="*/ 215900 w 990600"/>
                    <a:gd name="connsiteY41" fmla="*/ 186266 h 825752"/>
                    <a:gd name="connsiteX42" fmla="*/ 198967 w 990600"/>
                    <a:gd name="connsiteY42" fmla="*/ 143933 h 825752"/>
                    <a:gd name="connsiteX43" fmla="*/ 160867 w 990600"/>
                    <a:gd name="connsiteY43" fmla="*/ 143933 h 825752"/>
                    <a:gd name="connsiteX44" fmla="*/ 122767 w 990600"/>
                    <a:gd name="connsiteY44" fmla="*/ 135466 h 825752"/>
                    <a:gd name="connsiteX45" fmla="*/ 122767 w 990600"/>
                    <a:gd name="connsiteY45" fmla="*/ 135466 h 825752"/>
                    <a:gd name="connsiteX46" fmla="*/ 122767 w 990600"/>
                    <a:gd name="connsiteY46" fmla="*/ 135466 h 825752"/>
                    <a:gd name="connsiteX47" fmla="*/ 152400 w 990600"/>
                    <a:gd name="connsiteY47" fmla="*/ 105833 h 825752"/>
                    <a:gd name="connsiteX48" fmla="*/ 177800 w 990600"/>
                    <a:gd name="connsiteY48" fmla="*/ 93133 h 825752"/>
                    <a:gd name="connsiteX49" fmla="*/ 207434 w 990600"/>
                    <a:gd name="connsiteY49" fmla="*/ 97366 h 825752"/>
                    <a:gd name="connsiteX50" fmla="*/ 232834 w 990600"/>
                    <a:gd name="connsiteY50" fmla="*/ 110066 h 825752"/>
                    <a:gd name="connsiteX51" fmla="*/ 258234 w 990600"/>
                    <a:gd name="connsiteY51" fmla="*/ 127000 h 825752"/>
                    <a:gd name="connsiteX52" fmla="*/ 283634 w 990600"/>
                    <a:gd name="connsiteY52" fmla="*/ 114300 h 825752"/>
                    <a:gd name="connsiteX53" fmla="*/ 364067 w 990600"/>
                    <a:gd name="connsiteY53" fmla="*/ 110066 h 825752"/>
                    <a:gd name="connsiteX54" fmla="*/ 347134 w 990600"/>
                    <a:gd name="connsiteY54" fmla="*/ 59266 h 825752"/>
                    <a:gd name="connsiteX55" fmla="*/ 376767 w 990600"/>
                    <a:gd name="connsiteY55" fmla="*/ 0 h 82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990600" h="825752">
                      <a:moveTo>
                        <a:pt x="990600" y="770466"/>
                      </a:moveTo>
                      <a:cubicBezTo>
                        <a:pt x="955334" y="774875"/>
                        <a:pt x="968111" y="774700"/>
                        <a:pt x="952500" y="774700"/>
                      </a:cubicBezTo>
                      <a:cubicBezTo>
                        <a:pt x="921510" y="765845"/>
                        <a:pt x="922867" y="755960"/>
                        <a:pt x="922867" y="770466"/>
                      </a:cubicBezTo>
                      <a:lnTo>
                        <a:pt x="872067" y="817033"/>
                      </a:lnTo>
                      <a:cubicBezTo>
                        <a:pt x="824112" y="825752"/>
                        <a:pt x="841277" y="825500"/>
                        <a:pt x="821267" y="825500"/>
                      </a:cubicBezTo>
                      <a:cubicBezTo>
                        <a:pt x="760603" y="816833"/>
                        <a:pt x="781956" y="817033"/>
                        <a:pt x="757767" y="817033"/>
                      </a:cubicBezTo>
                      <a:lnTo>
                        <a:pt x="719667" y="817033"/>
                      </a:lnTo>
                      <a:lnTo>
                        <a:pt x="673100" y="817033"/>
                      </a:lnTo>
                      <a:lnTo>
                        <a:pt x="622300" y="817033"/>
                      </a:lnTo>
                      <a:cubicBezTo>
                        <a:pt x="574642" y="778039"/>
                        <a:pt x="595789" y="778933"/>
                        <a:pt x="571500" y="778933"/>
                      </a:cubicBezTo>
                      <a:lnTo>
                        <a:pt x="529167" y="753533"/>
                      </a:lnTo>
                      <a:lnTo>
                        <a:pt x="486834" y="749300"/>
                      </a:lnTo>
                      <a:lnTo>
                        <a:pt x="486834" y="749300"/>
                      </a:lnTo>
                      <a:lnTo>
                        <a:pt x="436034" y="749300"/>
                      </a:lnTo>
                      <a:cubicBezTo>
                        <a:pt x="409437" y="713836"/>
                        <a:pt x="420613" y="725410"/>
                        <a:pt x="406400" y="711200"/>
                      </a:cubicBezTo>
                      <a:lnTo>
                        <a:pt x="385234" y="681566"/>
                      </a:lnTo>
                      <a:lnTo>
                        <a:pt x="279400" y="639233"/>
                      </a:lnTo>
                      <a:lnTo>
                        <a:pt x="275167" y="613833"/>
                      </a:lnTo>
                      <a:lnTo>
                        <a:pt x="245534" y="592666"/>
                      </a:lnTo>
                      <a:lnTo>
                        <a:pt x="194734" y="571500"/>
                      </a:lnTo>
                      <a:lnTo>
                        <a:pt x="160867" y="563033"/>
                      </a:lnTo>
                      <a:lnTo>
                        <a:pt x="135467" y="524933"/>
                      </a:lnTo>
                      <a:lnTo>
                        <a:pt x="105834" y="486833"/>
                      </a:lnTo>
                      <a:lnTo>
                        <a:pt x="71967" y="461433"/>
                      </a:lnTo>
                      <a:lnTo>
                        <a:pt x="80434" y="436033"/>
                      </a:lnTo>
                      <a:lnTo>
                        <a:pt x="25400" y="427566"/>
                      </a:lnTo>
                      <a:lnTo>
                        <a:pt x="0" y="423333"/>
                      </a:lnTo>
                      <a:lnTo>
                        <a:pt x="59267" y="393700"/>
                      </a:lnTo>
                      <a:cubicBezTo>
                        <a:pt x="81254" y="362918"/>
                        <a:pt x="68295" y="364066"/>
                        <a:pt x="84667" y="364066"/>
                      </a:cubicBezTo>
                      <a:cubicBezTo>
                        <a:pt x="95956" y="368299"/>
                        <a:pt x="106618" y="374933"/>
                        <a:pt x="118534" y="376766"/>
                      </a:cubicBezTo>
                      <a:cubicBezTo>
                        <a:pt x="125645" y="377860"/>
                        <a:pt x="132577" y="373550"/>
                        <a:pt x="139700" y="372533"/>
                      </a:cubicBezTo>
                      <a:cubicBezTo>
                        <a:pt x="142494" y="372134"/>
                        <a:pt x="145345" y="372533"/>
                        <a:pt x="148167" y="372533"/>
                      </a:cubicBezTo>
                      <a:lnTo>
                        <a:pt x="148167" y="372533"/>
                      </a:lnTo>
                      <a:lnTo>
                        <a:pt x="148167" y="372533"/>
                      </a:lnTo>
                      <a:lnTo>
                        <a:pt x="152400" y="342900"/>
                      </a:lnTo>
                      <a:lnTo>
                        <a:pt x="152400" y="317500"/>
                      </a:lnTo>
                      <a:lnTo>
                        <a:pt x="135467" y="287866"/>
                      </a:lnTo>
                      <a:lnTo>
                        <a:pt x="131234" y="258233"/>
                      </a:lnTo>
                      <a:lnTo>
                        <a:pt x="122767" y="232833"/>
                      </a:lnTo>
                      <a:lnTo>
                        <a:pt x="182034" y="215900"/>
                      </a:lnTo>
                      <a:lnTo>
                        <a:pt x="211667" y="211666"/>
                      </a:lnTo>
                      <a:lnTo>
                        <a:pt x="215900" y="186266"/>
                      </a:lnTo>
                      <a:lnTo>
                        <a:pt x="198967" y="143933"/>
                      </a:lnTo>
                      <a:lnTo>
                        <a:pt x="160867" y="143933"/>
                      </a:lnTo>
                      <a:lnTo>
                        <a:pt x="122767" y="135466"/>
                      </a:lnTo>
                      <a:lnTo>
                        <a:pt x="122767" y="135466"/>
                      </a:lnTo>
                      <a:lnTo>
                        <a:pt x="122767" y="135466"/>
                      </a:lnTo>
                      <a:lnTo>
                        <a:pt x="152400" y="105833"/>
                      </a:lnTo>
                      <a:lnTo>
                        <a:pt x="177800" y="93133"/>
                      </a:lnTo>
                      <a:lnTo>
                        <a:pt x="207434" y="97366"/>
                      </a:lnTo>
                      <a:lnTo>
                        <a:pt x="232834" y="110066"/>
                      </a:lnTo>
                      <a:lnTo>
                        <a:pt x="258234" y="127000"/>
                      </a:lnTo>
                      <a:lnTo>
                        <a:pt x="283634" y="114300"/>
                      </a:lnTo>
                      <a:lnTo>
                        <a:pt x="364067" y="110066"/>
                      </a:lnTo>
                      <a:lnTo>
                        <a:pt x="347134" y="59266"/>
                      </a:lnTo>
                      <a:lnTo>
                        <a:pt x="376767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Freihandform 33"/>
                <p:cNvSpPr/>
                <p:nvPr/>
              </p:nvSpPr>
              <p:spPr>
                <a:xfrm>
                  <a:off x="6392333" y="5135033"/>
                  <a:ext cx="990600" cy="478367"/>
                </a:xfrm>
                <a:custGeom>
                  <a:avLst/>
                  <a:gdLst>
                    <a:gd name="connsiteX0" fmla="*/ 990600 w 990600"/>
                    <a:gd name="connsiteY0" fmla="*/ 0 h 478367"/>
                    <a:gd name="connsiteX1" fmla="*/ 952500 w 990600"/>
                    <a:gd name="connsiteY1" fmla="*/ 16934 h 478367"/>
                    <a:gd name="connsiteX2" fmla="*/ 952500 w 990600"/>
                    <a:gd name="connsiteY2" fmla="*/ 84667 h 478367"/>
                    <a:gd name="connsiteX3" fmla="*/ 893234 w 990600"/>
                    <a:gd name="connsiteY3" fmla="*/ 55034 h 478367"/>
                    <a:gd name="connsiteX4" fmla="*/ 791634 w 990600"/>
                    <a:gd name="connsiteY4" fmla="*/ 71967 h 478367"/>
                    <a:gd name="connsiteX5" fmla="*/ 770467 w 990600"/>
                    <a:gd name="connsiteY5" fmla="*/ 97367 h 478367"/>
                    <a:gd name="connsiteX6" fmla="*/ 728134 w 990600"/>
                    <a:gd name="connsiteY6" fmla="*/ 76200 h 478367"/>
                    <a:gd name="connsiteX7" fmla="*/ 630767 w 990600"/>
                    <a:gd name="connsiteY7" fmla="*/ 84667 h 478367"/>
                    <a:gd name="connsiteX8" fmla="*/ 575734 w 990600"/>
                    <a:gd name="connsiteY8" fmla="*/ 88900 h 478367"/>
                    <a:gd name="connsiteX9" fmla="*/ 520700 w 990600"/>
                    <a:gd name="connsiteY9" fmla="*/ 127000 h 478367"/>
                    <a:gd name="connsiteX10" fmla="*/ 448734 w 990600"/>
                    <a:gd name="connsiteY10" fmla="*/ 160867 h 478367"/>
                    <a:gd name="connsiteX11" fmla="*/ 419100 w 990600"/>
                    <a:gd name="connsiteY11" fmla="*/ 177800 h 478367"/>
                    <a:gd name="connsiteX12" fmla="*/ 381000 w 990600"/>
                    <a:gd name="connsiteY12" fmla="*/ 156634 h 478367"/>
                    <a:gd name="connsiteX13" fmla="*/ 317500 w 990600"/>
                    <a:gd name="connsiteY13" fmla="*/ 165100 h 478367"/>
                    <a:gd name="connsiteX14" fmla="*/ 262467 w 990600"/>
                    <a:gd name="connsiteY14" fmla="*/ 148167 h 478367"/>
                    <a:gd name="connsiteX15" fmla="*/ 203200 w 990600"/>
                    <a:gd name="connsiteY15" fmla="*/ 139700 h 478367"/>
                    <a:gd name="connsiteX16" fmla="*/ 110067 w 990600"/>
                    <a:gd name="connsiteY16" fmla="*/ 139700 h 478367"/>
                    <a:gd name="connsiteX17" fmla="*/ 101600 w 990600"/>
                    <a:gd name="connsiteY17" fmla="*/ 173567 h 478367"/>
                    <a:gd name="connsiteX18" fmla="*/ 55034 w 990600"/>
                    <a:gd name="connsiteY18" fmla="*/ 173567 h 478367"/>
                    <a:gd name="connsiteX19" fmla="*/ 25400 w 990600"/>
                    <a:gd name="connsiteY19" fmla="*/ 190500 h 478367"/>
                    <a:gd name="connsiteX20" fmla="*/ 0 w 990600"/>
                    <a:gd name="connsiteY20" fmla="*/ 211667 h 478367"/>
                    <a:gd name="connsiteX21" fmla="*/ 25400 w 990600"/>
                    <a:gd name="connsiteY21" fmla="*/ 249767 h 478367"/>
                    <a:gd name="connsiteX22" fmla="*/ 93134 w 990600"/>
                    <a:gd name="connsiteY22" fmla="*/ 258234 h 478367"/>
                    <a:gd name="connsiteX23" fmla="*/ 93134 w 990600"/>
                    <a:gd name="connsiteY23" fmla="*/ 258234 h 478367"/>
                    <a:gd name="connsiteX24" fmla="*/ 42334 w 990600"/>
                    <a:gd name="connsiteY24" fmla="*/ 296334 h 478367"/>
                    <a:gd name="connsiteX25" fmla="*/ 46567 w 990600"/>
                    <a:gd name="connsiteY25" fmla="*/ 342900 h 478367"/>
                    <a:gd name="connsiteX26" fmla="*/ 97367 w 990600"/>
                    <a:gd name="connsiteY26" fmla="*/ 342900 h 478367"/>
                    <a:gd name="connsiteX27" fmla="*/ 71967 w 990600"/>
                    <a:gd name="connsiteY27" fmla="*/ 381000 h 478367"/>
                    <a:gd name="connsiteX28" fmla="*/ 84667 w 990600"/>
                    <a:gd name="connsiteY28" fmla="*/ 406400 h 478367"/>
                    <a:gd name="connsiteX29" fmla="*/ 143934 w 990600"/>
                    <a:gd name="connsiteY29" fmla="*/ 423334 h 478367"/>
                    <a:gd name="connsiteX30" fmla="*/ 186267 w 990600"/>
                    <a:gd name="connsiteY30" fmla="*/ 452967 h 478367"/>
                    <a:gd name="connsiteX31" fmla="*/ 173567 w 990600"/>
                    <a:gd name="connsiteY31" fmla="*/ 478367 h 478367"/>
                    <a:gd name="connsiteX32" fmla="*/ 114300 w 990600"/>
                    <a:gd name="connsiteY32" fmla="*/ 469900 h 478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90600" h="478367">
                      <a:moveTo>
                        <a:pt x="990600" y="0"/>
                      </a:moveTo>
                      <a:lnTo>
                        <a:pt x="952500" y="16934"/>
                      </a:lnTo>
                      <a:lnTo>
                        <a:pt x="952500" y="84667"/>
                      </a:lnTo>
                      <a:lnTo>
                        <a:pt x="893234" y="55034"/>
                      </a:lnTo>
                      <a:cubicBezTo>
                        <a:pt x="790234" y="67909"/>
                        <a:pt x="791634" y="33604"/>
                        <a:pt x="791634" y="71967"/>
                      </a:cubicBezTo>
                      <a:cubicBezTo>
                        <a:pt x="769647" y="102748"/>
                        <a:pt x="770467" y="113739"/>
                        <a:pt x="770467" y="97367"/>
                      </a:cubicBezTo>
                      <a:cubicBezTo>
                        <a:pt x="726824" y="79910"/>
                        <a:pt x="728134" y="95632"/>
                        <a:pt x="728134" y="76200"/>
                      </a:cubicBezTo>
                      <a:lnTo>
                        <a:pt x="630767" y="84667"/>
                      </a:lnTo>
                      <a:lnTo>
                        <a:pt x="575734" y="88900"/>
                      </a:lnTo>
                      <a:lnTo>
                        <a:pt x="520700" y="127000"/>
                      </a:lnTo>
                      <a:lnTo>
                        <a:pt x="448734" y="160867"/>
                      </a:lnTo>
                      <a:cubicBezTo>
                        <a:pt x="422160" y="178583"/>
                        <a:pt x="433510" y="177800"/>
                        <a:pt x="419100" y="177800"/>
                      </a:cubicBezTo>
                      <a:lnTo>
                        <a:pt x="381000" y="156634"/>
                      </a:lnTo>
                      <a:lnTo>
                        <a:pt x="317500" y="165100"/>
                      </a:lnTo>
                      <a:lnTo>
                        <a:pt x="262467" y="148167"/>
                      </a:lnTo>
                      <a:lnTo>
                        <a:pt x="203200" y="139700"/>
                      </a:lnTo>
                      <a:lnTo>
                        <a:pt x="110067" y="139700"/>
                      </a:lnTo>
                      <a:lnTo>
                        <a:pt x="101600" y="173567"/>
                      </a:lnTo>
                      <a:lnTo>
                        <a:pt x="55034" y="173567"/>
                      </a:lnTo>
                      <a:lnTo>
                        <a:pt x="25400" y="190500"/>
                      </a:lnTo>
                      <a:lnTo>
                        <a:pt x="0" y="211667"/>
                      </a:lnTo>
                      <a:lnTo>
                        <a:pt x="25400" y="249767"/>
                      </a:lnTo>
                      <a:lnTo>
                        <a:pt x="93134" y="258234"/>
                      </a:lnTo>
                      <a:lnTo>
                        <a:pt x="93134" y="258234"/>
                      </a:lnTo>
                      <a:lnTo>
                        <a:pt x="42334" y="296334"/>
                      </a:lnTo>
                      <a:lnTo>
                        <a:pt x="46567" y="342900"/>
                      </a:lnTo>
                      <a:lnTo>
                        <a:pt x="97367" y="342900"/>
                      </a:lnTo>
                      <a:lnTo>
                        <a:pt x="71967" y="381000"/>
                      </a:lnTo>
                      <a:lnTo>
                        <a:pt x="84667" y="406400"/>
                      </a:lnTo>
                      <a:lnTo>
                        <a:pt x="143934" y="423334"/>
                      </a:lnTo>
                      <a:lnTo>
                        <a:pt x="186267" y="452967"/>
                      </a:lnTo>
                      <a:lnTo>
                        <a:pt x="173567" y="478367"/>
                      </a:lnTo>
                      <a:lnTo>
                        <a:pt x="114300" y="4699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Freihandform 34"/>
                <p:cNvSpPr/>
                <p:nvPr/>
              </p:nvSpPr>
              <p:spPr>
                <a:xfrm>
                  <a:off x="5511800" y="5058833"/>
                  <a:ext cx="986367" cy="207434"/>
                </a:xfrm>
                <a:custGeom>
                  <a:avLst/>
                  <a:gdLst>
                    <a:gd name="connsiteX0" fmla="*/ 986367 w 986367"/>
                    <a:gd name="connsiteY0" fmla="*/ 207434 h 207434"/>
                    <a:gd name="connsiteX1" fmla="*/ 952500 w 986367"/>
                    <a:gd name="connsiteY1" fmla="*/ 198967 h 207434"/>
                    <a:gd name="connsiteX2" fmla="*/ 889000 w 986367"/>
                    <a:gd name="connsiteY2" fmla="*/ 194734 h 207434"/>
                    <a:gd name="connsiteX3" fmla="*/ 833967 w 986367"/>
                    <a:gd name="connsiteY3" fmla="*/ 190500 h 207434"/>
                    <a:gd name="connsiteX4" fmla="*/ 774700 w 986367"/>
                    <a:gd name="connsiteY4" fmla="*/ 186267 h 207434"/>
                    <a:gd name="connsiteX5" fmla="*/ 711200 w 986367"/>
                    <a:gd name="connsiteY5" fmla="*/ 169334 h 207434"/>
                    <a:gd name="connsiteX6" fmla="*/ 630767 w 986367"/>
                    <a:gd name="connsiteY6" fmla="*/ 165100 h 207434"/>
                    <a:gd name="connsiteX7" fmla="*/ 605367 w 986367"/>
                    <a:gd name="connsiteY7" fmla="*/ 156634 h 207434"/>
                    <a:gd name="connsiteX8" fmla="*/ 541867 w 986367"/>
                    <a:gd name="connsiteY8" fmla="*/ 143934 h 207434"/>
                    <a:gd name="connsiteX9" fmla="*/ 516467 w 986367"/>
                    <a:gd name="connsiteY9" fmla="*/ 148167 h 207434"/>
                    <a:gd name="connsiteX10" fmla="*/ 474133 w 986367"/>
                    <a:gd name="connsiteY10" fmla="*/ 101600 h 207434"/>
                    <a:gd name="connsiteX11" fmla="*/ 427567 w 986367"/>
                    <a:gd name="connsiteY11" fmla="*/ 59267 h 207434"/>
                    <a:gd name="connsiteX12" fmla="*/ 427567 w 986367"/>
                    <a:gd name="connsiteY12" fmla="*/ 59267 h 207434"/>
                    <a:gd name="connsiteX13" fmla="*/ 414867 w 986367"/>
                    <a:gd name="connsiteY13" fmla="*/ 21167 h 207434"/>
                    <a:gd name="connsiteX14" fmla="*/ 448733 w 986367"/>
                    <a:gd name="connsiteY14" fmla="*/ 16934 h 207434"/>
                    <a:gd name="connsiteX15" fmla="*/ 414867 w 986367"/>
                    <a:gd name="connsiteY15" fmla="*/ 0 h 207434"/>
                    <a:gd name="connsiteX16" fmla="*/ 376767 w 986367"/>
                    <a:gd name="connsiteY16" fmla="*/ 12700 h 207434"/>
                    <a:gd name="connsiteX17" fmla="*/ 321733 w 986367"/>
                    <a:gd name="connsiteY17" fmla="*/ 25400 h 207434"/>
                    <a:gd name="connsiteX18" fmla="*/ 279400 w 986367"/>
                    <a:gd name="connsiteY18" fmla="*/ 38100 h 207434"/>
                    <a:gd name="connsiteX19" fmla="*/ 165100 w 986367"/>
                    <a:gd name="connsiteY19" fmla="*/ 38100 h 207434"/>
                    <a:gd name="connsiteX20" fmla="*/ 93133 w 986367"/>
                    <a:gd name="connsiteY20" fmla="*/ 46567 h 207434"/>
                    <a:gd name="connsiteX21" fmla="*/ 46567 w 986367"/>
                    <a:gd name="connsiteY21" fmla="*/ 71967 h 207434"/>
                    <a:gd name="connsiteX22" fmla="*/ 0 w 986367"/>
                    <a:gd name="connsiteY22" fmla="*/ 118534 h 20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86367" h="207434">
                      <a:moveTo>
                        <a:pt x="986367" y="207434"/>
                      </a:moveTo>
                      <a:cubicBezTo>
                        <a:pt x="951179" y="194239"/>
                        <a:pt x="952500" y="182677"/>
                        <a:pt x="952500" y="198967"/>
                      </a:cubicBezTo>
                      <a:cubicBezTo>
                        <a:pt x="891826" y="194633"/>
                        <a:pt x="913039" y="194734"/>
                        <a:pt x="889000" y="194734"/>
                      </a:cubicBezTo>
                      <a:lnTo>
                        <a:pt x="833967" y="190500"/>
                      </a:lnTo>
                      <a:cubicBezTo>
                        <a:pt x="777526" y="186159"/>
                        <a:pt x="797332" y="186267"/>
                        <a:pt x="774700" y="186267"/>
                      </a:cubicBezTo>
                      <a:cubicBezTo>
                        <a:pt x="709816" y="173290"/>
                        <a:pt x="711200" y="195153"/>
                        <a:pt x="711200" y="169334"/>
                      </a:cubicBezTo>
                      <a:lnTo>
                        <a:pt x="630767" y="165100"/>
                      </a:lnTo>
                      <a:lnTo>
                        <a:pt x="605367" y="156634"/>
                      </a:lnTo>
                      <a:lnTo>
                        <a:pt x="541867" y="143934"/>
                      </a:lnTo>
                      <a:lnTo>
                        <a:pt x="516467" y="148167"/>
                      </a:lnTo>
                      <a:lnTo>
                        <a:pt x="474133" y="101600"/>
                      </a:lnTo>
                      <a:cubicBezTo>
                        <a:pt x="430802" y="58269"/>
                        <a:pt x="451756" y="59267"/>
                        <a:pt x="427567" y="59267"/>
                      </a:cubicBezTo>
                      <a:lnTo>
                        <a:pt x="427567" y="59267"/>
                      </a:lnTo>
                      <a:lnTo>
                        <a:pt x="414867" y="21167"/>
                      </a:lnTo>
                      <a:cubicBezTo>
                        <a:pt x="454370" y="16778"/>
                        <a:pt x="465745" y="16934"/>
                        <a:pt x="448733" y="16934"/>
                      </a:cubicBezTo>
                      <a:lnTo>
                        <a:pt x="414867" y="0"/>
                      </a:lnTo>
                      <a:lnTo>
                        <a:pt x="376767" y="12700"/>
                      </a:lnTo>
                      <a:cubicBezTo>
                        <a:pt x="320384" y="30049"/>
                        <a:pt x="321733" y="48827"/>
                        <a:pt x="321733" y="25400"/>
                      </a:cubicBezTo>
                      <a:cubicBezTo>
                        <a:pt x="278090" y="42858"/>
                        <a:pt x="279400" y="57532"/>
                        <a:pt x="279400" y="38100"/>
                      </a:cubicBezTo>
                      <a:lnTo>
                        <a:pt x="165100" y="38100"/>
                      </a:lnTo>
                      <a:lnTo>
                        <a:pt x="93133" y="46567"/>
                      </a:lnTo>
                      <a:lnTo>
                        <a:pt x="46567" y="71967"/>
                      </a:lnTo>
                      <a:lnTo>
                        <a:pt x="0" y="11853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Freihandform 35"/>
                <p:cNvSpPr/>
                <p:nvPr/>
              </p:nvSpPr>
              <p:spPr>
                <a:xfrm>
                  <a:off x="4978400" y="4908550"/>
                  <a:ext cx="533400" cy="266700"/>
                </a:xfrm>
                <a:custGeom>
                  <a:avLst/>
                  <a:gdLst>
                    <a:gd name="connsiteX0" fmla="*/ 533400 w 533400"/>
                    <a:gd name="connsiteY0" fmla="*/ 260350 h 266700"/>
                    <a:gd name="connsiteX1" fmla="*/ 482600 w 533400"/>
                    <a:gd name="connsiteY1" fmla="*/ 266700 h 266700"/>
                    <a:gd name="connsiteX2" fmla="*/ 441325 w 533400"/>
                    <a:gd name="connsiteY2" fmla="*/ 250825 h 266700"/>
                    <a:gd name="connsiteX3" fmla="*/ 415925 w 533400"/>
                    <a:gd name="connsiteY3" fmla="*/ 238125 h 266700"/>
                    <a:gd name="connsiteX4" fmla="*/ 377825 w 533400"/>
                    <a:gd name="connsiteY4" fmla="*/ 234950 h 266700"/>
                    <a:gd name="connsiteX5" fmla="*/ 349250 w 533400"/>
                    <a:gd name="connsiteY5" fmla="*/ 231775 h 266700"/>
                    <a:gd name="connsiteX6" fmla="*/ 339725 w 533400"/>
                    <a:gd name="connsiteY6" fmla="*/ 190500 h 266700"/>
                    <a:gd name="connsiteX7" fmla="*/ 301625 w 533400"/>
                    <a:gd name="connsiteY7" fmla="*/ 190500 h 266700"/>
                    <a:gd name="connsiteX8" fmla="*/ 260350 w 533400"/>
                    <a:gd name="connsiteY8" fmla="*/ 225425 h 266700"/>
                    <a:gd name="connsiteX9" fmla="*/ 238125 w 533400"/>
                    <a:gd name="connsiteY9" fmla="*/ 244475 h 266700"/>
                    <a:gd name="connsiteX10" fmla="*/ 187325 w 533400"/>
                    <a:gd name="connsiteY10" fmla="*/ 219075 h 266700"/>
                    <a:gd name="connsiteX11" fmla="*/ 146050 w 533400"/>
                    <a:gd name="connsiteY11" fmla="*/ 215900 h 266700"/>
                    <a:gd name="connsiteX12" fmla="*/ 130175 w 533400"/>
                    <a:gd name="connsiteY12" fmla="*/ 203200 h 266700"/>
                    <a:gd name="connsiteX13" fmla="*/ 120650 w 533400"/>
                    <a:gd name="connsiteY13" fmla="*/ 174625 h 266700"/>
                    <a:gd name="connsiteX14" fmla="*/ 85725 w 533400"/>
                    <a:gd name="connsiteY14" fmla="*/ 177800 h 266700"/>
                    <a:gd name="connsiteX15" fmla="*/ 66675 w 533400"/>
                    <a:gd name="connsiteY15" fmla="*/ 165100 h 266700"/>
                    <a:gd name="connsiteX16" fmla="*/ 38100 w 533400"/>
                    <a:gd name="connsiteY16" fmla="*/ 165100 h 266700"/>
                    <a:gd name="connsiteX17" fmla="*/ 38100 w 533400"/>
                    <a:gd name="connsiteY17" fmla="*/ 127000 h 266700"/>
                    <a:gd name="connsiteX18" fmla="*/ 19050 w 533400"/>
                    <a:gd name="connsiteY18" fmla="*/ 123825 h 266700"/>
                    <a:gd name="connsiteX19" fmla="*/ 19050 w 533400"/>
                    <a:gd name="connsiteY19" fmla="*/ 98425 h 266700"/>
                    <a:gd name="connsiteX20" fmla="*/ 0 w 533400"/>
                    <a:gd name="connsiteY20" fmla="*/ 88900 h 266700"/>
                    <a:gd name="connsiteX21" fmla="*/ 31750 w 533400"/>
                    <a:gd name="connsiteY21" fmla="*/ 66675 h 266700"/>
                    <a:gd name="connsiteX22" fmla="*/ 60325 w 533400"/>
                    <a:gd name="connsiteY22" fmla="*/ 47625 h 266700"/>
                    <a:gd name="connsiteX23" fmla="*/ 31750 w 533400"/>
                    <a:gd name="connsiteY23" fmla="*/ 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33400" h="266700">
                      <a:moveTo>
                        <a:pt x="533400" y="260350"/>
                      </a:moveTo>
                      <a:lnTo>
                        <a:pt x="482600" y="266700"/>
                      </a:lnTo>
                      <a:lnTo>
                        <a:pt x="441325" y="250825"/>
                      </a:lnTo>
                      <a:lnTo>
                        <a:pt x="415925" y="238125"/>
                      </a:lnTo>
                      <a:lnTo>
                        <a:pt x="377825" y="234950"/>
                      </a:lnTo>
                      <a:lnTo>
                        <a:pt x="349250" y="231775"/>
                      </a:lnTo>
                      <a:lnTo>
                        <a:pt x="339725" y="190500"/>
                      </a:lnTo>
                      <a:lnTo>
                        <a:pt x="301625" y="190500"/>
                      </a:lnTo>
                      <a:lnTo>
                        <a:pt x="260350" y="225425"/>
                      </a:lnTo>
                      <a:lnTo>
                        <a:pt x="238125" y="244475"/>
                      </a:lnTo>
                      <a:lnTo>
                        <a:pt x="187325" y="219075"/>
                      </a:lnTo>
                      <a:lnTo>
                        <a:pt x="146050" y="215900"/>
                      </a:lnTo>
                      <a:lnTo>
                        <a:pt x="130175" y="203200"/>
                      </a:lnTo>
                      <a:lnTo>
                        <a:pt x="120650" y="174625"/>
                      </a:lnTo>
                      <a:cubicBezTo>
                        <a:pt x="87847" y="177905"/>
                        <a:pt x="99536" y="177800"/>
                        <a:pt x="85725" y="177800"/>
                      </a:cubicBezTo>
                      <a:lnTo>
                        <a:pt x="66675" y="165100"/>
                      </a:lnTo>
                      <a:lnTo>
                        <a:pt x="38100" y="165100"/>
                      </a:lnTo>
                      <a:lnTo>
                        <a:pt x="38100" y="127000"/>
                      </a:lnTo>
                      <a:lnTo>
                        <a:pt x="19050" y="123825"/>
                      </a:lnTo>
                      <a:lnTo>
                        <a:pt x="19050" y="98425"/>
                      </a:lnTo>
                      <a:lnTo>
                        <a:pt x="0" y="88900"/>
                      </a:lnTo>
                      <a:lnTo>
                        <a:pt x="31750" y="66675"/>
                      </a:lnTo>
                      <a:cubicBezTo>
                        <a:pt x="61250" y="50286"/>
                        <a:pt x="60325" y="61696"/>
                        <a:pt x="60325" y="47625"/>
                      </a:cubicBezTo>
                      <a:lnTo>
                        <a:pt x="3175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Freihandform 36"/>
                <p:cNvSpPr/>
                <p:nvPr/>
              </p:nvSpPr>
              <p:spPr>
                <a:xfrm>
                  <a:off x="4956175" y="4997450"/>
                  <a:ext cx="66675" cy="92075"/>
                </a:xfrm>
                <a:custGeom>
                  <a:avLst/>
                  <a:gdLst>
                    <a:gd name="connsiteX0" fmla="*/ 6350 w 66675"/>
                    <a:gd name="connsiteY0" fmla="*/ 0 h 92075"/>
                    <a:gd name="connsiteX1" fmla="*/ 0 w 66675"/>
                    <a:gd name="connsiteY1" fmla="*/ 60325 h 92075"/>
                    <a:gd name="connsiteX2" fmla="*/ 19050 w 66675"/>
                    <a:gd name="connsiteY2" fmla="*/ 92075 h 92075"/>
                    <a:gd name="connsiteX3" fmla="*/ 66675 w 66675"/>
                    <a:gd name="connsiteY3" fmla="*/ 85725 h 92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92075">
                      <a:moveTo>
                        <a:pt x="6350" y="0"/>
                      </a:moveTo>
                      <a:lnTo>
                        <a:pt x="0" y="60325"/>
                      </a:lnTo>
                      <a:lnTo>
                        <a:pt x="19050" y="92075"/>
                      </a:lnTo>
                      <a:lnTo>
                        <a:pt x="66675" y="85725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Freihandform 37"/>
                <p:cNvSpPr/>
                <p:nvPr/>
              </p:nvSpPr>
              <p:spPr>
                <a:xfrm>
                  <a:off x="3984625" y="5146675"/>
                  <a:ext cx="1355725" cy="587375"/>
                </a:xfrm>
                <a:custGeom>
                  <a:avLst/>
                  <a:gdLst>
                    <a:gd name="connsiteX0" fmla="*/ 1330325 w 1355725"/>
                    <a:gd name="connsiteY0" fmla="*/ 0 h 587375"/>
                    <a:gd name="connsiteX1" fmla="*/ 1320800 w 1355725"/>
                    <a:gd name="connsiteY1" fmla="*/ 50800 h 587375"/>
                    <a:gd name="connsiteX2" fmla="*/ 1327150 w 1355725"/>
                    <a:gd name="connsiteY2" fmla="*/ 79375 h 587375"/>
                    <a:gd name="connsiteX3" fmla="*/ 1355725 w 1355725"/>
                    <a:gd name="connsiteY3" fmla="*/ 88900 h 587375"/>
                    <a:gd name="connsiteX4" fmla="*/ 1323975 w 1355725"/>
                    <a:gd name="connsiteY4" fmla="*/ 127000 h 587375"/>
                    <a:gd name="connsiteX5" fmla="*/ 1314450 w 1355725"/>
                    <a:gd name="connsiteY5" fmla="*/ 111125 h 587375"/>
                    <a:gd name="connsiteX6" fmla="*/ 1276350 w 1355725"/>
                    <a:gd name="connsiteY6" fmla="*/ 107950 h 587375"/>
                    <a:gd name="connsiteX7" fmla="*/ 1244600 w 1355725"/>
                    <a:gd name="connsiteY7" fmla="*/ 79375 h 587375"/>
                    <a:gd name="connsiteX8" fmla="*/ 1206500 w 1355725"/>
                    <a:gd name="connsiteY8" fmla="*/ 98425 h 587375"/>
                    <a:gd name="connsiteX9" fmla="*/ 1184275 w 1355725"/>
                    <a:gd name="connsiteY9" fmla="*/ 139700 h 587375"/>
                    <a:gd name="connsiteX10" fmla="*/ 1212850 w 1355725"/>
                    <a:gd name="connsiteY10" fmla="*/ 161925 h 587375"/>
                    <a:gd name="connsiteX11" fmla="*/ 1222375 w 1355725"/>
                    <a:gd name="connsiteY11" fmla="*/ 196850 h 587375"/>
                    <a:gd name="connsiteX12" fmla="*/ 1222375 w 1355725"/>
                    <a:gd name="connsiteY12" fmla="*/ 225425 h 587375"/>
                    <a:gd name="connsiteX13" fmla="*/ 1184275 w 1355725"/>
                    <a:gd name="connsiteY13" fmla="*/ 231775 h 587375"/>
                    <a:gd name="connsiteX14" fmla="*/ 1155700 w 1355725"/>
                    <a:gd name="connsiteY14" fmla="*/ 168275 h 587375"/>
                    <a:gd name="connsiteX15" fmla="*/ 1114425 w 1355725"/>
                    <a:gd name="connsiteY15" fmla="*/ 174625 h 587375"/>
                    <a:gd name="connsiteX16" fmla="*/ 1079500 w 1355725"/>
                    <a:gd name="connsiteY16" fmla="*/ 190500 h 587375"/>
                    <a:gd name="connsiteX17" fmla="*/ 1050925 w 1355725"/>
                    <a:gd name="connsiteY17" fmla="*/ 200025 h 587375"/>
                    <a:gd name="connsiteX18" fmla="*/ 1019175 w 1355725"/>
                    <a:gd name="connsiteY18" fmla="*/ 206375 h 587375"/>
                    <a:gd name="connsiteX19" fmla="*/ 965200 w 1355725"/>
                    <a:gd name="connsiteY19" fmla="*/ 155575 h 587375"/>
                    <a:gd name="connsiteX20" fmla="*/ 958850 w 1355725"/>
                    <a:gd name="connsiteY20" fmla="*/ 130175 h 587375"/>
                    <a:gd name="connsiteX21" fmla="*/ 914400 w 1355725"/>
                    <a:gd name="connsiteY21" fmla="*/ 133350 h 587375"/>
                    <a:gd name="connsiteX22" fmla="*/ 904875 w 1355725"/>
                    <a:gd name="connsiteY22" fmla="*/ 155575 h 587375"/>
                    <a:gd name="connsiteX23" fmla="*/ 908050 w 1355725"/>
                    <a:gd name="connsiteY23" fmla="*/ 215900 h 587375"/>
                    <a:gd name="connsiteX24" fmla="*/ 879475 w 1355725"/>
                    <a:gd name="connsiteY24" fmla="*/ 244475 h 587375"/>
                    <a:gd name="connsiteX25" fmla="*/ 847725 w 1355725"/>
                    <a:gd name="connsiteY25" fmla="*/ 266700 h 587375"/>
                    <a:gd name="connsiteX26" fmla="*/ 822325 w 1355725"/>
                    <a:gd name="connsiteY26" fmla="*/ 292100 h 587375"/>
                    <a:gd name="connsiteX27" fmla="*/ 809625 w 1355725"/>
                    <a:gd name="connsiteY27" fmla="*/ 314325 h 587375"/>
                    <a:gd name="connsiteX28" fmla="*/ 822325 w 1355725"/>
                    <a:gd name="connsiteY28" fmla="*/ 336550 h 587375"/>
                    <a:gd name="connsiteX29" fmla="*/ 812800 w 1355725"/>
                    <a:gd name="connsiteY29" fmla="*/ 371475 h 587375"/>
                    <a:gd name="connsiteX30" fmla="*/ 793750 w 1355725"/>
                    <a:gd name="connsiteY30" fmla="*/ 371475 h 587375"/>
                    <a:gd name="connsiteX31" fmla="*/ 768350 w 1355725"/>
                    <a:gd name="connsiteY31" fmla="*/ 352425 h 587375"/>
                    <a:gd name="connsiteX32" fmla="*/ 755650 w 1355725"/>
                    <a:gd name="connsiteY32" fmla="*/ 320675 h 587375"/>
                    <a:gd name="connsiteX33" fmla="*/ 739775 w 1355725"/>
                    <a:gd name="connsiteY33" fmla="*/ 292100 h 587375"/>
                    <a:gd name="connsiteX34" fmla="*/ 733425 w 1355725"/>
                    <a:gd name="connsiteY34" fmla="*/ 266700 h 587375"/>
                    <a:gd name="connsiteX35" fmla="*/ 679450 w 1355725"/>
                    <a:gd name="connsiteY35" fmla="*/ 273050 h 587375"/>
                    <a:gd name="connsiteX36" fmla="*/ 657225 w 1355725"/>
                    <a:gd name="connsiteY36" fmla="*/ 244475 h 587375"/>
                    <a:gd name="connsiteX37" fmla="*/ 612775 w 1355725"/>
                    <a:gd name="connsiteY37" fmla="*/ 219075 h 587375"/>
                    <a:gd name="connsiteX38" fmla="*/ 593725 w 1355725"/>
                    <a:gd name="connsiteY38" fmla="*/ 196850 h 587375"/>
                    <a:gd name="connsiteX39" fmla="*/ 606425 w 1355725"/>
                    <a:gd name="connsiteY39" fmla="*/ 180975 h 587375"/>
                    <a:gd name="connsiteX40" fmla="*/ 606425 w 1355725"/>
                    <a:gd name="connsiteY40" fmla="*/ 139700 h 587375"/>
                    <a:gd name="connsiteX41" fmla="*/ 568325 w 1355725"/>
                    <a:gd name="connsiteY41" fmla="*/ 142875 h 587375"/>
                    <a:gd name="connsiteX42" fmla="*/ 527050 w 1355725"/>
                    <a:gd name="connsiteY42" fmla="*/ 184150 h 587375"/>
                    <a:gd name="connsiteX43" fmla="*/ 498475 w 1355725"/>
                    <a:gd name="connsiteY43" fmla="*/ 209550 h 587375"/>
                    <a:gd name="connsiteX44" fmla="*/ 476250 w 1355725"/>
                    <a:gd name="connsiteY44" fmla="*/ 209550 h 587375"/>
                    <a:gd name="connsiteX45" fmla="*/ 492125 w 1355725"/>
                    <a:gd name="connsiteY45" fmla="*/ 247650 h 587375"/>
                    <a:gd name="connsiteX46" fmla="*/ 463550 w 1355725"/>
                    <a:gd name="connsiteY46" fmla="*/ 282575 h 587375"/>
                    <a:gd name="connsiteX47" fmla="*/ 438150 w 1355725"/>
                    <a:gd name="connsiteY47" fmla="*/ 314325 h 587375"/>
                    <a:gd name="connsiteX48" fmla="*/ 387350 w 1355725"/>
                    <a:gd name="connsiteY48" fmla="*/ 317500 h 587375"/>
                    <a:gd name="connsiteX49" fmla="*/ 381000 w 1355725"/>
                    <a:gd name="connsiteY49" fmla="*/ 342900 h 587375"/>
                    <a:gd name="connsiteX50" fmla="*/ 352425 w 1355725"/>
                    <a:gd name="connsiteY50" fmla="*/ 342900 h 587375"/>
                    <a:gd name="connsiteX51" fmla="*/ 317500 w 1355725"/>
                    <a:gd name="connsiteY51" fmla="*/ 327025 h 587375"/>
                    <a:gd name="connsiteX52" fmla="*/ 298450 w 1355725"/>
                    <a:gd name="connsiteY52" fmla="*/ 304800 h 587375"/>
                    <a:gd name="connsiteX53" fmla="*/ 257175 w 1355725"/>
                    <a:gd name="connsiteY53" fmla="*/ 320675 h 587375"/>
                    <a:gd name="connsiteX54" fmla="*/ 209550 w 1355725"/>
                    <a:gd name="connsiteY54" fmla="*/ 346075 h 587375"/>
                    <a:gd name="connsiteX55" fmla="*/ 165100 w 1355725"/>
                    <a:gd name="connsiteY55" fmla="*/ 358775 h 587375"/>
                    <a:gd name="connsiteX56" fmla="*/ 104775 w 1355725"/>
                    <a:gd name="connsiteY56" fmla="*/ 352425 h 587375"/>
                    <a:gd name="connsiteX57" fmla="*/ 85725 w 1355725"/>
                    <a:gd name="connsiteY57" fmla="*/ 333375 h 587375"/>
                    <a:gd name="connsiteX58" fmla="*/ 63500 w 1355725"/>
                    <a:gd name="connsiteY58" fmla="*/ 358775 h 587375"/>
                    <a:gd name="connsiteX59" fmla="*/ 28575 w 1355725"/>
                    <a:gd name="connsiteY59" fmla="*/ 358775 h 587375"/>
                    <a:gd name="connsiteX60" fmla="*/ 0 w 1355725"/>
                    <a:gd name="connsiteY60" fmla="*/ 377825 h 587375"/>
                    <a:gd name="connsiteX61" fmla="*/ 0 w 1355725"/>
                    <a:gd name="connsiteY61" fmla="*/ 425450 h 587375"/>
                    <a:gd name="connsiteX62" fmla="*/ 38100 w 1355725"/>
                    <a:gd name="connsiteY62" fmla="*/ 434975 h 587375"/>
                    <a:gd name="connsiteX63" fmla="*/ 63500 w 1355725"/>
                    <a:gd name="connsiteY63" fmla="*/ 444500 h 587375"/>
                    <a:gd name="connsiteX64" fmla="*/ 69850 w 1355725"/>
                    <a:gd name="connsiteY64" fmla="*/ 473075 h 587375"/>
                    <a:gd name="connsiteX65" fmla="*/ 76200 w 1355725"/>
                    <a:gd name="connsiteY65" fmla="*/ 504825 h 587375"/>
                    <a:gd name="connsiteX66" fmla="*/ 111125 w 1355725"/>
                    <a:gd name="connsiteY66" fmla="*/ 508000 h 587375"/>
                    <a:gd name="connsiteX67" fmla="*/ 133350 w 1355725"/>
                    <a:gd name="connsiteY67" fmla="*/ 530225 h 587375"/>
                    <a:gd name="connsiteX68" fmla="*/ 111125 w 1355725"/>
                    <a:gd name="connsiteY68" fmla="*/ 587375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355725" h="587375">
                      <a:moveTo>
                        <a:pt x="1330325" y="0"/>
                      </a:moveTo>
                      <a:lnTo>
                        <a:pt x="1320800" y="50800"/>
                      </a:lnTo>
                      <a:lnTo>
                        <a:pt x="1327150" y="79375"/>
                      </a:lnTo>
                      <a:lnTo>
                        <a:pt x="1355725" y="88900"/>
                      </a:lnTo>
                      <a:cubicBezTo>
                        <a:pt x="1321731" y="143290"/>
                        <a:pt x="1323975" y="159669"/>
                        <a:pt x="1323975" y="127000"/>
                      </a:cubicBezTo>
                      <a:lnTo>
                        <a:pt x="1314450" y="111125"/>
                      </a:lnTo>
                      <a:lnTo>
                        <a:pt x="1276350" y="107950"/>
                      </a:lnTo>
                      <a:lnTo>
                        <a:pt x="1244600" y="79375"/>
                      </a:lnTo>
                      <a:lnTo>
                        <a:pt x="1206500" y="98425"/>
                      </a:lnTo>
                      <a:lnTo>
                        <a:pt x="1184275" y="139700"/>
                      </a:lnTo>
                      <a:lnTo>
                        <a:pt x="1212850" y="161925"/>
                      </a:lnTo>
                      <a:lnTo>
                        <a:pt x="1222375" y="196850"/>
                      </a:lnTo>
                      <a:lnTo>
                        <a:pt x="1222375" y="225425"/>
                      </a:lnTo>
                      <a:lnTo>
                        <a:pt x="1184275" y="231775"/>
                      </a:lnTo>
                      <a:lnTo>
                        <a:pt x="1155700" y="168275"/>
                      </a:lnTo>
                      <a:lnTo>
                        <a:pt x="1114425" y="174625"/>
                      </a:lnTo>
                      <a:cubicBezTo>
                        <a:pt x="1081728" y="190973"/>
                        <a:pt x="1094508" y="190500"/>
                        <a:pt x="1079500" y="190500"/>
                      </a:cubicBezTo>
                      <a:cubicBezTo>
                        <a:pt x="1053109" y="200397"/>
                        <a:pt x="1063142" y="200025"/>
                        <a:pt x="1050925" y="200025"/>
                      </a:cubicBezTo>
                      <a:lnTo>
                        <a:pt x="1019175" y="206375"/>
                      </a:lnTo>
                      <a:lnTo>
                        <a:pt x="965200" y="155575"/>
                      </a:lnTo>
                      <a:cubicBezTo>
                        <a:pt x="958620" y="125967"/>
                        <a:pt x="958850" y="117243"/>
                        <a:pt x="958850" y="130175"/>
                      </a:cubicBezTo>
                      <a:lnTo>
                        <a:pt x="914400" y="133350"/>
                      </a:lnTo>
                      <a:lnTo>
                        <a:pt x="904875" y="155575"/>
                      </a:lnTo>
                      <a:lnTo>
                        <a:pt x="908050" y="215900"/>
                      </a:lnTo>
                      <a:cubicBezTo>
                        <a:pt x="881947" y="245266"/>
                        <a:pt x="895394" y="244475"/>
                        <a:pt x="879475" y="244475"/>
                      </a:cubicBezTo>
                      <a:lnTo>
                        <a:pt x="847725" y="266700"/>
                      </a:lnTo>
                      <a:lnTo>
                        <a:pt x="822325" y="292100"/>
                      </a:lnTo>
                      <a:lnTo>
                        <a:pt x="809625" y="314325"/>
                      </a:lnTo>
                      <a:lnTo>
                        <a:pt x="822325" y="336550"/>
                      </a:lnTo>
                      <a:cubicBezTo>
                        <a:pt x="815786" y="372516"/>
                        <a:pt x="827808" y="371475"/>
                        <a:pt x="812800" y="371475"/>
                      </a:cubicBezTo>
                      <a:cubicBezTo>
                        <a:pt x="795457" y="374944"/>
                        <a:pt x="800741" y="378466"/>
                        <a:pt x="793750" y="371475"/>
                      </a:cubicBezTo>
                      <a:lnTo>
                        <a:pt x="768350" y="352425"/>
                      </a:lnTo>
                      <a:lnTo>
                        <a:pt x="755650" y="320675"/>
                      </a:lnTo>
                      <a:cubicBezTo>
                        <a:pt x="739214" y="294378"/>
                        <a:pt x="739775" y="305259"/>
                        <a:pt x="739775" y="292100"/>
                      </a:cubicBezTo>
                      <a:lnTo>
                        <a:pt x="733425" y="266700"/>
                      </a:lnTo>
                      <a:lnTo>
                        <a:pt x="679450" y="273050"/>
                      </a:lnTo>
                      <a:lnTo>
                        <a:pt x="657225" y="244475"/>
                      </a:lnTo>
                      <a:cubicBezTo>
                        <a:pt x="615049" y="218520"/>
                        <a:pt x="632105" y="219075"/>
                        <a:pt x="612775" y="219075"/>
                      </a:cubicBezTo>
                      <a:lnTo>
                        <a:pt x="593725" y="196850"/>
                      </a:lnTo>
                      <a:lnTo>
                        <a:pt x="606425" y="180975"/>
                      </a:lnTo>
                      <a:lnTo>
                        <a:pt x="606425" y="139700"/>
                      </a:lnTo>
                      <a:lnTo>
                        <a:pt x="568325" y="142875"/>
                      </a:lnTo>
                      <a:lnTo>
                        <a:pt x="527050" y="184150"/>
                      </a:lnTo>
                      <a:cubicBezTo>
                        <a:pt x="497640" y="207025"/>
                        <a:pt x="498475" y="194308"/>
                        <a:pt x="498475" y="209550"/>
                      </a:cubicBezTo>
                      <a:cubicBezTo>
                        <a:pt x="475202" y="206225"/>
                        <a:pt x="476250" y="198891"/>
                        <a:pt x="476250" y="209550"/>
                      </a:cubicBezTo>
                      <a:lnTo>
                        <a:pt x="492125" y="247650"/>
                      </a:lnTo>
                      <a:lnTo>
                        <a:pt x="463550" y="282575"/>
                      </a:lnTo>
                      <a:lnTo>
                        <a:pt x="438150" y="314325"/>
                      </a:lnTo>
                      <a:lnTo>
                        <a:pt x="387350" y="317500"/>
                      </a:lnTo>
                      <a:lnTo>
                        <a:pt x="381000" y="342900"/>
                      </a:lnTo>
                      <a:lnTo>
                        <a:pt x="352425" y="342900"/>
                      </a:lnTo>
                      <a:lnTo>
                        <a:pt x="317500" y="327025"/>
                      </a:lnTo>
                      <a:lnTo>
                        <a:pt x="298450" y="304800"/>
                      </a:lnTo>
                      <a:cubicBezTo>
                        <a:pt x="259373" y="321082"/>
                        <a:pt x="274108" y="320675"/>
                        <a:pt x="257175" y="320675"/>
                      </a:cubicBezTo>
                      <a:lnTo>
                        <a:pt x="209550" y="346075"/>
                      </a:lnTo>
                      <a:lnTo>
                        <a:pt x="165100" y="358775"/>
                      </a:lnTo>
                      <a:lnTo>
                        <a:pt x="104775" y="352425"/>
                      </a:lnTo>
                      <a:lnTo>
                        <a:pt x="85725" y="333375"/>
                      </a:lnTo>
                      <a:lnTo>
                        <a:pt x="63500" y="358775"/>
                      </a:lnTo>
                      <a:lnTo>
                        <a:pt x="28575" y="358775"/>
                      </a:lnTo>
                      <a:lnTo>
                        <a:pt x="0" y="377825"/>
                      </a:lnTo>
                      <a:lnTo>
                        <a:pt x="0" y="425450"/>
                      </a:lnTo>
                      <a:lnTo>
                        <a:pt x="38100" y="434975"/>
                      </a:lnTo>
                      <a:lnTo>
                        <a:pt x="63500" y="444500"/>
                      </a:lnTo>
                      <a:lnTo>
                        <a:pt x="69850" y="473075"/>
                      </a:lnTo>
                      <a:lnTo>
                        <a:pt x="76200" y="504825"/>
                      </a:lnTo>
                      <a:lnTo>
                        <a:pt x="111125" y="508000"/>
                      </a:lnTo>
                      <a:lnTo>
                        <a:pt x="133350" y="530225"/>
                      </a:lnTo>
                      <a:lnTo>
                        <a:pt x="111125" y="587375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Freihandform 38"/>
                <p:cNvSpPr/>
                <p:nvPr/>
              </p:nvSpPr>
              <p:spPr>
                <a:xfrm>
                  <a:off x="3679825" y="4876800"/>
                  <a:ext cx="574675" cy="587375"/>
                </a:xfrm>
                <a:custGeom>
                  <a:avLst/>
                  <a:gdLst>
                    <a:gd name="connsiteX0" fmla="*/ 387350 w 574675"/>
                    <a:gd name="connsiteY0" fmla="*/ 587375 h 587375"/>
                    <a:gd name="connsiteX1" fmla="*/ 327025 w 574675"/>
                    <a:gd name="connsiteY1" fmla="*/ 536575 h 587375"/>
                    <a:gd name="connsiteX2" fmla="*/ 292100 w 574675"/>
                    <a:gd name="connsiteY2" fmla="*/ 517525 h 587375"/>
                    <a:gd name="connsiteX3" fmla="*/ 307975 w 574675"/>
                    <a:gd name="connsiteY3" fmla="*/ 485775 h 587375"/>
                    <a:gd name="connsiteX4" fmla="*/ 304800 w 574675"/>
                    <a:gd name="connsiteY4" fmla="*/ 460375 h 587375"/>
                    <a:gd name="connsiteX5" fmla="*/ 285750 w 574675"/>
                    <a:gd name="connsiteY5" fmla="*/ 444500 h 587375"/>
                    <a:gd name="connsiteX6" fmla="*/ 304800 w 574675"/>
                    <a:gd name="connsiteY6" fmla="*/ 425450 h 587375"/>
                    <a:gd name="connsiteX7" fmla="*/ 269875 w 574675"/>
                    <a:gd name="connsiteY7" fmla="*/ 422275 h 587375"/>
                    <a:gd name="connsiteX8" fmla="*/ 247650 w 574675"/>
                    <a:gd name="connsiteY8" fmla="*/ 412750 h 587375"/>
                    <a:gd name="connsiteX9" fmla="*/ 184150 w 574675"/>
                    <a:gd name="connsiteY9" fmla="*/ 415925 h 587375"/>
                    <a:gd name="connsiteX10" fmla="*/ 165100 w 574675"/>
                    <a:gd name="connsiteY10" fmla="*/ 425450 h 587375"/>
                    <a:gd name="connsiteX11" fmla="*/ 139700 w 574675"/>
                    <a:gd name="connsiteY11" fmla="*/ 425450 h 587375"/>
                    <a:gd name="connsiteX12" fmla="*/ 123825 w 574675"/>
                    <a:gd name="connsiteY12" fmla="*/ 434975 h 587375"/>
                    <a:gd name="connsiteX13" fmla="*/ 92075 w 574675"/>
                    <a:gd name="connsiteY13" fmla="*/ 460375 h 587375"/>
                    <a:gd name="connsiteX14" fmla="*/ 111125 w 574675"/>
                    <a:gd name="connsiteY14" fmla="*/ 488950 h 587375"/>
                    <a:gd name="connsiteX15" fmla="*/ 73025 w 574675"/>
                    <a:gd name="connsiteY15" fmla="*/ 523875 h 587375"/>
                    <a:gd name="connsiteX16" fmla="*/ 0 w 574675"/>
                    <a:gd name="connsiteY16" fmla="*/ 530225 h 587375"/>
                    <a:gd name="connsiteX17" fmla="*/ 3175 w 574675"/>
                    <a:gd name="connsiteY17" fmla="*/ 501650 h 587375"/>
                    <a:gd name="connsiteX18" fmla="*/ 47625 w 574675"/>
                    <a:gd name="connsiteY18" fmla="*/ 485775 h 587375"/>
                    <a:gd name="connsiteX19" fmla="*/ 60325 w 574675"/>
                    <a:gd name="connsiteY19" fmla="*/ 444500 h 587375"/>
                    <a:gd name="connsiteX20" fmla="*/ 31750 w 574675"/>
                    <a:gd name="connsiteY20" fmla="*/ 419100 h 587375"/>
                    <a:gd name="connsiteX21" fmla="*/ 60325 w 574675"/>
                    <a:gd name="connsiteY21" fmla="*/ 390525 h 587375"/>
                    <a:gd name="connsiteX22" fmla="*/ 50800 w 574675"/>
                    <a:gd name="connsiteY22" fmla="*/ 368300 h 587375"/>
                    <a:gd name="connsiteX23" fmla="*/ 174625 w 574675"/>
                    <a:gd name="connsiteY23" fmla="*/ 295275 h 587375"/>
                    <a:gd name="connsiteX24" fmla="*/ 184150 w 574675"/>
                    <a:gd name="connsiteY24" fmla="*/ 276225 h 587375"/>
                    <a:gd name="connsiteX25" fmla="*/ 180975 w 574675"/>
                    <a:gd name="connsiteY25" fmla="*/ 241300 h 587375"/>
                    <a:gd name="connsiteX26" fmla="*/ 209550 w 574675"/>
                    <a:gd name="connsiteY26" fmla="*/ 222250 h 587375"/>
                    <a:gd name="connsiteX27" fmla="*/ 260350 w 574675"/>
                    <a:gd name="connsiteY27" fmla="*/ 203200 h 587375"/>
                    <a:gd name="connsiteX28" fmla="*/ 260350 w 574675"/>
                    <a:gd name="connsiteY28" fmla="*/ 203200 h 587375"/>
                    <a:gd name="connsiteX29" fmla="*/ 304800 w 574675"/>
                    <a:gd name="connsiteY29" fmla="*/ 171450 h 587375"/>
                    <a:gd name="connsiteX30" fmla="*/ 333375 w 574675"/>
                    <a:gd name="connsiteY30" fmla="*/ 152400 h 587375"/>
                    <a:gd name="connsiteX31" fmla="*/ 361950 w 574675"/>
                    <a:gd name="connsiteY31" fmla="*/ 130175 h 587375"/>
                    <a:gd name="connsiteX32" fmla="*/ 361950 w 574675"/>
                    <a:gd name="connsiteY32" fmla="*/ 104775 h 587375"/>
                    <a:gd name="connsiteX33" fmla="*/ 384175 w 574675"/>
                    <a:gd name="connsiteY33" fmla="*/ 95250 h 587375"/>
                    <a:gd name="connsiteX34" fmla="*/ 390525 w 574675"/>
                    <a:gd name="connsiteY34" fmla="*/ 76200 h 587375"/>
                    <a:gd name="connsiteX35" fmla="*/ 368300 w 574675"/>
                    <a:gd name="connsiteY35" fmla="*/ 76200 h 587375"/>
                    <a:gd name="connsiteX36" fmla="*/ 339725 w 574675"/>
                    <a:gd name="connsiteY36" fmla="*/ 85725 h 587375"/>
                    <a:gd name="connsiteX37" fmla="*/ 371475 w 574675"/>
                    <a:gd name="connsiteY37" fmla="*/ 50800 h 587375"/>
                    <a:gd name="connsiteX38" fmla="*/ 368300 w 574675"/>
                    <a:gd name="connsiteY38" fmla="*/ 31750 h 587375"/>
                    <a:gd name="connsiteX39" fmla="*/ 415925 w 574675"/>
                    <a:gd name="connsiteY39" fmla="*/ 38100 h 587375"/>
                    <a:gd name="connsiteX40" fmla="*/ 415925 w 574675"/>
                    <a:gd name="connsiteY40" fmla="*/ 38100 h 587375"/>
                    <a:gd name="connsiteX41" fmla="*/ 438150 w 574675"/>
                    <a:gd name="connsiteY41" fmla="*/ 28575 h 587375"/>
                    <a:gd name="connsiteX42" fmla="*/ 454025 w 574675"/>
                    <a:gd name="connsiteY42" fmla="*/ 53975 h 587375"/>
                    <a:gd name="connsiteX43" fmla="*/ 533400 w 574675"/>
                    <a:gd name="connsiteY43" fmla="*/ 53975 h 587375"/>
                    <a:gd name="connsiteX44" fmla="*/ 539750 w 574675"/>
                    <a:gd name="connsiteY44" fmla="*/ 25400 h 587375"/>
                    <a:gd name="connsiteX45" fmla="*/ 555625 w 574675"/>
                    <a:gd name="connsiteY45" fmla="*/ 34925 h 587375"/>
                    <a:gd name="connsiteX46" fmla="*/ 574675 w 574675"/>
                    <a:gd name="connsiteY46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574675" h="587375">
                      <a:moveTo>
                        <a:pt x="387350" y="587375"/>
                      </a:moveTo>
                      <a:lnTo>
                        <a:pt x="327025" y="536575"/>
                      </a:lnTo>
                      <a:lnTo>
                        <a:pt x="292100" y="517525"/>
                      </a:lnTo>
                      <a:lnTo>
                        <a:pt x="307975" y="485775"/>
                      </a:lnTo>
                      <a:lnTo>
                        <a:pt x="304800" y="460375"/>
                      </a:lnTo>
                      <a:lnTo>
                        <a:pt x="285750" y="444500"/>
                      </a:lnTo>
                      <a:lnTo>
                        <a:pt x="304800" y="425450"/>
                      </a:lnTo>
                      <a:lnTo>
                        <a:pt x="269875" y="422275"/>
                      </a:lnTo>
                      <a:lnTo>
                        <a:pt x="247650" y="412750"/>
                      </a:lnTo>
                      <a:cubicBezTo>
                        <a:pt x="183097" y="419205"/>
                        <a:pt x="184150" y="440372"/>
                        <a:pt x="184150" y="415925"/>
                      </a:cubicBezTo>
                      <a:lnTo>
                        <a:pt x="165100" y="425450"/>
                      </a:lnTo>
                      <a:lnTo>
                        <a:pt x="139700" y="425450"/>
                      </a:lnTo>
                      <a:lnTo>
                        <a:pt x="123825" y="434975"/>
                      </a:lnTo>
                      <a:lnTo>
                        <a:pt x="92075" y="460375"/>
                      </a:lnTo>
                      <a:cubicBezTo>
                        <a:pt x="115158" y="493351"/>
                        <a:pt x="123435" y="501260"/>
                        <a:pt x="111125" y="488950"/>
                      </a:cubicBezTo>
                      <a:cubicBezTo>
                        <a:pt x="75189" y="528153"/>
                        <a:pt x="88382" y="539232"/>
                        <a:pt x="73025" y="523875"/>
                      </a:cubicBezTo>
                      <a:lnTo>
                        <a:pt x="0" y="530225"/>
                      </a:lnTo>
                      <a:lnTo>
                        <a:pt x="3175" y="501650"/>
                      </a:lnTo>
                      <a:lnTo>
                        <a:pt x="47625" y="485775"/>
                      </a:lnTo>
                      <a:lnTo>
                        <a:pt x="60325" y="444500"/>
                      </a:lnTo>
                      <a:lnTo>
                        <a:pt x="31750" y="419100"/>
                      </a:lnTo>
                      <a:lnTo>
                        <a:pt x="60325" y="390525"/>
                      </a:lnTo>
                      <a:cubicBezTo>
                        <a:pt x="43220" y="366578"/>
                        <a:pt x="35346" y="368300"/>
                        <a:pt x="50800" y="368300"/>
                      </a:cubicBezTo>
                      <a:lnTo>
                        <a:pt x="174625" y="295275"/>
                      </a:lnTo>
                      <a:lnTo>
                        <a:pt x="184150" y="276225"/>
                      </a:lnTo>
                      <a:lnTo>
                        <a:pt x="180975" y="241300"/>
                      </a:lnTo>
                      <a:cubicBezTo>
                        <a:pt x="210385" y="218425"/>
                        <a:pt x="209550" y="207008"/>
                        <a:pt x="209550" y="222250"/>
                      </a:cubicBezTo>
                      <a:cubicBezTo>
                        <a:pt x="261360" y="206059"/>
                        <a:pt x="260350" y="224116"/>
                        <a:pt x="260350" y="203200"/>
                      </a:cubicBezTo>
                      <a:lnTo>
                        <a:pt x="260350" y="203200"/>
                      </a:lnTo>
                      <a:lnTo>
                        <a:pt x="304800" y="171450"/>
                      </a:lnTo>
                      <a:lnTo>
                        <a:pt x="333375" y="152400"/>
                      </a:lnTo>
                      <a:lnTo>
                        <a:pt x="361950" y="130175"/>
                      </a:lnTo>
                      <a:lnTo>
                        <a:pt x="361950" y="104775"/>
                      </a:lnTo>
                      <a:lnTo>
                        <a:pt x="384175" y="95250"/>
                      </a:lnTo>
                      <a:lnTo>
                        <a:pt x="390525" y="76200"/>
                      </a:lnTo>
                      <a:lnTo>
                        <a:pt x="368300" y="76200"/>
                      </a:lnTo>
                      <a:cubicBezTo>
                        <a:pt x="335536" y="86029"/>
                        <a:pt x="325501" y="85725"/>
                        <a:pt x="339725" y="85725"/>
                      </a:cubicBezTo>
                      <a:lnTo>
                        <a:pt x="371475" y="50800"/>
                      </a:lnTo>
                      <a:lnTo>
                        <a:pt x="368300" y="31750"/>
                      </a:lnTo>
                      <a:lnTo>
                        <a:pt x="415925" y="38100"/>
                      </a:lnTo>
                      <a:lnTo>
                        <a:pt x="415925" y="38100"/>
                      </a:lnTo>
                      <a:lnTo>
                        <a:pt x="438150" y="28575"/>
                      </a:lnTo>
                      <a:lnTo>
                        <a:pt x="454025" y="53975"/>
                      </a:lnTo>
                      <a:lnTo>
                        <a:pt x="533400" y="53975"/>
                      </a:lnTo>
                      <a:lnTo>
                        <a:pt x="539750" y="25400"/>
                      </a:lnTo>
                      <a:lnTo>
                        <a:pt x="555625" y="34925"/>
                      </a:lnTo>
                      <a:lnTo>
                        <a:pt x="574675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Freihandform 39"/>
                <p:cNvSpPr/>
                <p:nvPr/>
              </p:nvSpPr>
              <p:spPr>
                <a:xfrm>
                  <a:off x="2727325" y="3447059"/>
                  <a:ext cx="974725" cy="270866"/>
                </a:xfrm>
                <a:custGeom>
                  <a:avLst/>
                  <a:gdLst>
                    <a:gd name="connsiteX0" fmla="*/ 974725 w 974725"/>
                    <a:gd name="connsiteY0" fmla="*/ 267691 h 270866"/>
                    <a:gd name="connsiteX1" fmla="*/ 847725 w 974725"/>
                    <a:gd name="connsiteY1" fmla="*/ 270866 h 270866"/>
                    <a:gd name="connsiteX2" fmla="*/ 831850 w 974725"/>
                    <a:gd name="connsiteY2" fmla="*/ 239116 h 270866"/>
                    <a:gd name="connsiteX3" fmla="*/ 876300 w 974725"/>
                    <a:gd name="connsiteY3" fmla="*/ 191491 h 270866"/>
                    <a:gd name="connsiteX4" fmla="*/ 869950 w 974725"/>
                    <a:gd name="connsiteY4" fmla="*/ 153391 h 270866"/>
                    <a:gd name="connsiteX5" fmla="*/ 882650 w 974725"/>
                    <a:gd name="connsiteY5" fmla="*/ 121641 h 270866"/>
                    <a:gd name="connsiteX6" fmla="*/ 838200 w 974725"/>
                    <a:gd name="connsiteY6" fmla="*/ 118466 h 270866"/>
                    <a:gd name="connsiteX7" fmla="*/ 819150 w 974725"/>
                    <a:gd name="connsiteY7" fmla="*/ 96241 h 270866"/>
                    <a:gd name="connsiteX8" fmla="*/ 771525 w 974725"/>
                    <a:gd name="connsiteY8" fmla="*/ 74016 h 270866"/>
                    <a:gd name="connsiteX9" fmla="*/ 733425 w 974725"/>
                    <a:gd name="connsiteY9" fmla="*/ 89891 h 270866"/>
                    <a:gd name="connsiteX10" fmla="*/ 688975 w 974725"/>
                    <a:gd name="connsiteY10" fmla="*/ 83541 h 270866"/>
                    <a:gd name="connsiteX11" fmla="*/ 669925 w 974725"/>
                    <a:gd name="connsiteY11" fmla="*/ 64491 h 270866"/>
                    <a:gd name="connsiteX12" fmla="*/ 644525 w 974725"/>
                    <a:gd name="connsiteY12" fmla="*/ 67666 h 270866"/>
                    <a:gd name="connsiteX13" fmla="*/ 625475 w 974725"/>
                    <a:gd name="connsiteY13" fmla="*/ 39091 h 270866"/>
                    <a:gd name="connsiteX14" fmla="*/ 631825 w 974725"/>
                    <a:gd name="connsiteY14" fmla="*/ 16866 h 270866"/>
                    <a:gd name="connsiteX15" fmla="*/ 606425 w 974725"/>
                    <a:gd name="connsiteY15" fmla="*/ 4166 h 270866"/>
                    <a:gd name="connsiteX16" fmla="*/ 581025 w 974725"/>
                    <a:gd name="connsiteY16" fmla="*/ 23216 h 270866"/>
                    <a:gd name="connsiteX17" fmla="*/ 561975 w 974725"/>
                    <a:gd name="connsiteY17" fmla="*/ 23216 h 270866"/>
                    <a:gd name="connsiteX18" fmla="*/ 561975 w 974725"/>
                    <a:gd name="connsiteY18" fmla="*/ 23216 h 270866"/>
                    <a:gd name="connsiteX19" fmla="*/ 520700 w 974725"/>
                    <a:gd name="connsiteY19" fmla="*/ 26391 h 270866"/>
                    <a:gd name="connsiteX20" fmla="*/ 527050 w 974725"/>
                    <a:gd name="connsiteY20" fmla="*/ 991 h 270866"/>
                    <a:gd name="connsiteX21" fmla="*/ 498475 w 974725"/>
                    <a:gd name="connsiteY21" fmla="*/ 4166 h 270866"/>
                    <a:gd name="connsiteX22" fmla="*/ 463550 w 974725"/>
                    <a:gd name="connsiteY22" fmla="*/ 32741 h 270866"/>
                    <a:gd name="connsiteX23" fmla="*/ 428625 w 974725"/>
                    <a:gd name="connsiteY23" fmla="*/ 26391 h 270866"/>
                    <a:gd name="connsiteX24" fmla="*/ 419100 w 974725"/>
                    <a:gd name="connsiteY24" fmla="*/ 4166 h 270866"/>
                    <a:gd name="connsiteX25" fmla="*/ 381000 w 974725"/>
                    <a:gd name="connsiteY25" fmla="*/ 16866 h 270866"/>
                    <a:gd name="connsiteX26" fmla="*/ 381000 w 974725"/>
                    <a:gd name="connsiteY26" fmla="*/ 16866 h 270866"/>
                    <a:gd name="connsiteX27" fmla="*/ 381000 w 974725"/>
                    <a:gd name="connsiteY27" fmla="*/ 48616 h 270866"/>
                    <a:gd name="connsiteX28" fmla="*/ 355600 w 974725"/>
                    <a:gd name="connsiteY28" fmla="*/ 51791 h 270866"/>
                    <a:gd name="connsiteX29" fmla="*/ 320675 w 974725"/>
                    <a:gd name="connsiteY29" fmla="*/ 42266 h 270866"/>
                    <a:gd name="connsiteX30" fmla="*/ 292100 w 974725"/>
                    <a:gd name="connsiteY30" fmla="*/ 70841 h 270866"/>
                    <a:gd name="connsiteX31" fmla="*/ 219075 w 974725"/>
                    <a:gd name="connsiteY31" fmla="*/ 96241 h 270866"/>
                    <a:gd name="connsiteX32" fmla="*/ 180975 w 974725"/>
                    <a:gd name="connsiteY32" fmla="*/ 102591 h 270866"/>
                    <a:gd name="connsiteX33" fmla="*/ 152400 w 974725"/>
                    <a:gd name="connsiteY33" fmla="*/ 102591 h 270866"/>
                    <a:gd name="connsiteX34" fmla="*/ 136525 w 974725"/>
                    <a:gd name="connsiteY34" fmla="*/ 83541 h 270866"/>
                    <a:gd name="connsiteX35" fmla="*/ 92075 w 974725"/>
                    <a:gd name="connsiteY35" fmla="*/ 74016 h 270866"/>
                    <a:gd name="connsiteX36" fmla="*/ 44450 w 974725"/>
                    <a:gd name="connsiteY36" fmla="*/ 83541 h 270866"/>
                    <a:gd name="connsiteX37" fmla="*/ 44450 w 974725"/>
                    <a:gd name="connsiteY37" fmla="*/ 83541 h 270866"/>
                    <a:gd name="connsiteX38" fmla="*/ 25400 w 974725"/>
                    <a:gd name="connsiteY38" fmla="*/ 99416 h 270866"/>
                    <a:gd name="connsiteX39" fmla="*/ 9525 w 974725"/>
                    <a:gd name="connsiteY39" fmla="*/ 89891 h 270866"/>
                    <a:gd name="connsiteX40" fmla="*/ 0 w 974725"/>
                    <a:gd name="connsiteY40" fmla="*/ 70841 h 270866"/>
                    <a:gd name="connsiteX41" fmla="*/ 0 w 974725"/>
                    <a:gd name="connsiteY41" fmla="*/ 45441 h 270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974725" h="270866">
                      <a:moveTo>
                        <a:pt x="974725" y="267691"/>
                      </a:moveTo>
                      <a:lnTo>
                        <a:pt x="847725" y="270866"/>
                      </a:lnTo>
                      <a:cubicBezTo>
                        <a:pt x="831336" y="241366"/>
                        <a:pt x="831850" y="253187"/>
                        <a:pt x="831850" y="239116"/>
                      </a:cubicBezTo>
                      <a:lnTo>
                        <a:pt x="876300" y="191491"/>
                      </a:lnTo>
                      <a:lnTo>
                        <a:pt x="869950" y="153391"/>
                      </a:lnTo>
                      <a:lnTo>
                        <a:pt x="882650" y="121641"/>
                      </a:lnTo>
                      <a:cubicBezTo>
                        <a:pt x="844563" y="118179"/>
                        <a:pt x="859415" y="118466"/>
                        <a:pt x="838200" y="118466"/>
                      </a:cubicBezTo>
                      <a:lnTo>
                        <a:pt x="819150" y="96241"/>
                      </a:lnTo>
                      <a:cubicBezTo>
                        <a:pt x="773753" y="73543"/>
                        <a:pt x="791266" y="74016"/>
                        <a:pt x="771525" y="74016"/>
                      </a:cubicBezTo>
                      <a:cubicBezTo>
                        <a:pt x="735637" y="90329"/>
                        <a:pt x="749388" y="89891"/>
                        <a:pt x="733425" y="89891"/>
                      </a:cubicBezTo>
                      <a:lnTo>
                        <a:pt x="688975" y="83541"/>
                      </a:lnTo>
                      <a:lnTo>
                        <a:pt x="669925" y="64491"/>
                      </a:lnTo>
                      <a:lnTo>
                        <a:pt x="644525" y="67666"/>
                      </a:lnTo>
                      <a:lnTo>
                        <a:pt x="625475" y="39091"/>
                      </a:lnTo>
                      <a:cubicBezTo>
                        <a:pt x="635417" y="15893"/>
                        <a:pt x="643060" y="16866"/>
                        <a:pt x="631825" y="16866"/>
                      </a:cubicBezTo>
                      <a:cubicBezTo>
                        <a:pt x="608681" y="3641"/>
                        <a:pt x="618133" y="4166"/>
                        <a:pt x="606425" y="4166"/>
                      </a:cubicBezTo>
                      <a:lnTo>
                        <a:pt x="581025" y="23216"/>
                      </a:lnTo>
                      <a:lnTo>
                        <a:pt x="561975" y="23216"/>
                      </a:lnTo>
                      <a:lnTo>
                        <a:pt x="561975" y="23216"/>
                      </a:lnTo>
                      <a:cubicBezTo>
                        <a:pt x="519654" y="29727"/>
                        <a:pt x="520700" y="43486"/>
                        <a:pt x="520700" y="26391"/>
                      </a:cubicBezTo>
                      <a:cubicBezTo>
                        <a:pt x="530597" y="0"/>
                        <a:pt x="539267" y="991"/>
                        <a:pt x="527050" y="991"/>
                      </a:cubicBezTo>
                      <a:lnTo>
                        <a:pt x="498475" y="4166"/>
                      </a:lnTo>
                      <a:cubicBezTo>
                        <a:pt x="462767" y="36628"/>
                        <a:pt x="463550" y="51649"/>
                        <a:pt x="463550" y="32741"/>
                      </a:cubicBezTo>
                      <a:lnTo>
                        <a:pt x="428625" y="26391"/>
                      </a:lnTo>
                      <a:lnTo>
                        <a:pt x="419100" y="4166"/>
                      </a:lnTo>
                      <a:cubicBezTo>
                        <a:pt x="380023" y="20448"/>
                        <a:pt x="381000" y="33799"/>
                        <a:pt x="381000" y="16866"/>
                      </a:cubicBezTo>
                      <a:lnTo>
                        <a:pt x="381000" y="16866"/>
                      </a:lnTo>
                      <a:lnTo>
                        <a:pt x="381000" y="48616"/>
                      </a:lnTo>
                      <a:lnTo>
                        <a:pt x="355600" y="51791"/>
                      </a:lnTo>
                      <a:lnTo>
                        <a:pt x="320675" y="42266"/>
                      </a:lnTo>
                      <a:lnTo>
                        <a:pt x="292100" y="70841"/>
                      </a:lnTo>
                      <a:lnTo>
                        <a:pt x="219075" y="96241"/>
                      </a:lnTo>
                      <a:cubicBezTo>
                        <a:pt x="178044" y="113337"/>
                        <a:pt x="180975" y="125874"/>
                        <a:pt x="180975" y="102591"/>
                      </a:cubicBezTo>
                      <a:lnTo>
                        <a:pt x="152400" y="102591"/>
                      </a:lnTo>
                      <a:lnTo>
                        <a:pt x="136525" y="83541"/>
                      </a:lnTo>
                      <a:lnTo>
                        <a:pt x="92075" y="74016"/>
                      </a:lnTo>
                      <a:lnTo>
                        <a:pt x="44450" y="83541"/>
                      </a:lnTo>
                      <a:lnTo>
                        <a:pt x="44450" y="83541"/>
                      </a:lnTo>
                      <a:lnTo>
                        <a:pt x="25400" y="99416"/>
                      </a:lnTo>
                      <a:lnTo>
                        <a:pt x="9525" y="89891"/>
                      </a:lnTo>
                      <a:lnTo>
                        <a:pt x="0" y="70841"/>
                      </a:lnTo>
                      <a:lnTo>
                        <a:pt x="0" y="45441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Freihandform 40"/>
                <p:cNvSpPr/>
                <p:nvPr/>
              </p:nvSpPr>
              <p:spPr>
                <a:xfrm>
                  <a:off x="2425700" y="3594100"/>
                  <a:ext cx="1387475" cy="611908"/>
                </a:xfrm>
                <a:custGeom>
                  <a:avLst/>
                  <a:gdLst>
                    <a:gd name="connsiteX0" fmla="*/ 1387475 w 1387475"/>
                    <a:gd name="connsiteY0" fmla="*/ 584200 h 611908"/>
                    <a:gd name="connsiteX1" fmla="*/ 1323975 w 1387475"/>
                    <a:gd name="connsiteY1" fmla="*/ 584200 h 611908"/>
                    <a:gd name="connsiteX2" fmla="*/ 1292225 w 1387475"/>
                    <a:gd name="connsiteY2" fmla="*/ 596900 h 611908"/>
                    <a:gd name="connsiteX3" fmla="*/ 1257300 w 1387475"/>
                    <a:gd name="connsiteY3" fmla="*/ 596900 h 611908"/>
                    <a:gd name="connsiteX4" fmla="*/ 1196975 w 1387475"/>
                    <a:gd name="connsiteY4" fmla="*/ 565150 h 611908"/>
                    <a:gd name="connsiteX5" fmla="*/ 1168400 w 1387475"/>
                    <a:gd name="connsiteY5" fmla="*/ 565150 h 611908"/>
                    <a:gd name="connsiteX6" fmla="*/ 1130300 w 1387475"/>
                    <a:gd name="connsiteY6" fmla="*/ 568325 h 611908"/>
                    <a:gd name="connsiteX7" fmla="*/ 1085850 w 1387475"/>
                    <a:gd name="connsiteY7" fmla="*/ 574675 h 611908"/>
                    <a:gd name="connsiteX8" fmla="*/ 1063625 w 1387475"/>
                    <a:gd name="connsiteY8" fmla="*/ 581025 h 611908"/>
                    <a:gd name="connsiteX9" fmla="*/ 1050925 w 1387475"/>
                    <a:gd name="connsiteY9" fmla="*/ 552450 h 611908"/>
                    <a:gd name="connsiteX10" fmla="*/ 1022350 w 1387475"/>
                    <a:gd name="connsiteY10" fmla="*/ 536575 h 611908"/>
                    <a:gd name="connsiteX11" fmla="*/ 993775 w 1387475"/>
                    <a:gd name="connsiteY11" fmla="*/ 514350 h 611908"/>
                    <a:gd name="connsiteX12" fmla="*/ 962025 w 1387475"/>
                    <a:gd name="connsiteY12" fmla="*/ 514350 h 611908"/>
                    <a:gd name="connsiteX13" fmla="*/ 923925 w 1387475"/>
                    <a:gd name="connsiteY13" fmla="*/ 485775 h 611908"/>
                    <a:gd name="connsiteX14" fmla="*/ 898525 w 1387475"/>
                    <a:gd name="connsiteY14" fmla="*/ 482600 h 611908"/>
                    <a:gd name="connsiteX15" fmla="*/ 876300 w 1387475"/>
                    <a:gd name="connsiteY15" fmla="*/ 473075 h 611908"/>
                    <a:gd name="connsiteX16" fmla="*/ 876300 w 1387475"/>
                    <a:gd name="connsiteY16" fmla="*/ 473075 h 611908"/>
                    <a:gd name="connsiteX17" fmla="*/ 850900 w 1387475"/>
                    <a:gd name="connsiteY17" fmla="*/ 473075 h 611908"/>
                    <a:gd name="connsiteX18" fmla="*/ 844550 w 1387475"/>
                    <a:gd name="connsiteY18" fmla="*/ 454025 h 611908"/>
                    <a:gd name="connsiteX19" fmla="*/ 863600 w 1387475"/>
                    <a:gd name="connsiteY19" fmla="*/ 431800 h 611908"/>
                    <a:gd name="connsiteX20" fmla="*/ 822325 w 1387475"/>
                    <a:gd name="connsiteY20" fmla="*/ 412750 h 611908"/>
                    <a:gd name="connsiteX21" fmla="*/ 857250 w 1387475"/>
                    <a:gd name="connsiteY21" fmla="*/ 352425 h 611908"/>
                    <a:gd name="connsiteX22" fmla="*/ 838200 w 1387475"/>
                    <a:gd name="connsiteY22" fmla="*/ 342900 h 611908"/>
                    <a:gd name="connsiteX23" fmla="*/ 803275 w 1387475"/>
                    <a:gd name="connsiteY23" fmla="*/ 352425 h 611908"/>
                    <a:gd name="connsiteX24" fmla="*/ 777875 w 1387475"/>
                    <a:gd name="connsiteY24" fmla="*/ 368300 h 611908"/>
                    <a:gd name="connsiteX25" fmla="*/ 787400 w 1387475"/>
                    <a:gd name="connsiteY25" fmla="*/ 403225 h 611908"/>
                    <a:gd name="connsiteX26" fmla="*/ 742950 w 1387475"/>
                    <a:gd name="connsiteY26" fmla="*/ 400050 h 611908"/>
                    <a:gd name="connsiteX27" fmla="*/ 717550 w 1387475"/>
                    <a:gd name="connsiteY27" fmla="*/ 419100 h 611908"/>
                    <a:gd name="connsiteX28" fmla="*/ 692150 w 1387475"/>
                    <a:gd name="connsiteY28" fmla="*/ 425450 h 611908"/>
                    <a:gd name="connsiteX29" fmla="*/ 660400 w 1387475"/>
                    <a:gd name="connsiteY29" fmla="*/ 412750 h 611908"/>
                    <a:gd name="connsiteX30" fmla="*/ 635000 w 1387475"/>
                    <a:gd name="connsiteY30" fmla="*/ 412750 h 611908"/>
                    <a:gd name="connsiteX31" fmla="*/ 606425 w 1387475"/>
                    <a:gd name="connsiteY31" fmla="*/ 419100 h 611908"/>
                    <a:gd name="connsiteX32" fmla="*/ 587375 w 1387475"/>
                    <a:gd name="connsiteY32" fmla="*/ 400050 h 611908"/>
                    <a:gd name="connsiteX33" fmla="*/ 619125 w 1387475"/>
                    <a:gd name="connsiteY33" fmla="*/ 384175 h 611908"/>
                    <a:gd name="connsiteX34" fmla="*/ 603250 w 1387475"/>
                    <a:gd name="connsiteY34" fmla="*/ 352425 h 611908"/>
                    <a:gd name="connsiteX35" fmla="*/ 577850 w 1387475"/>
                    <a:gd name="connsiteY35" fmla="*/ 352425 h 611908"/>
                    <a:gd name="connsiteX36" fmla="*/ 593725 w 1387475"/>
                    <a:gd name="connsiteY36" fmla="*/ 311150 h 611908"/>
                    <a:gd name="connsiteX37" fmla="*/ 561975 w 1387475"/>
                    <a:gd name="connsiteY37" fmla="*/ 292100 h 611908"/>
                    <a:gd name="connsiteX38" fmla="*/ 536575 w 1387475"/>
                    <a:gd name="connsiteY38" fmla="*/ 273050 h 611908"/>
                    <a:gd name="connsiteX39" fmla="*/ 514350 w 1387475"/>
                    <a:gd name="connsiteY39" fmla="*/ 276225 h 611908"/>
                    <a:gd name="connsiteX40" fmla="*/ 438150 w 1387475"/>
                    <a:gd name="connsiteY40" fmla="*/ 273050 h 611908"/>
                    <a:gd name="connsiteX41" fmla="*/ 438150 w 1387475"/>
                    <a:gd name="connsiteY41" fmla="*/ 273050 h 611908"/>
                    <a:gd name="connsiteX42" fmla="*/ 419100 w 1387475"/>
                    <a:gd name="connsiteY42" fmla="*/ 285750 h 611908"/>
                    <a:gd name="connsiteX43" fmla="*/ 409575 w 1387475"/>
                    <a:gd name="connsiteY43" fmla="*/ 260350 h 611908"/>
                    <a:gd name="connsiteX44" fmla="*/ 409575 w 1387475"/>
                    <a:gd name="connsiteY44" fmla="*/ 231775 h 611908"/>
                    <a:gd name="connsiteX45" fmla="*/ 393700 w 1387475"/>
                    <a:gd name="connsiteY45" fmla="*/ 215900 h 611908"/>
                    <a:gd name="connsiteX46" fmla="*/ 365125 w 1387475"/>
                    <a:gd name="connsiteY46" fmla="*/ 219075 h 611908"/>
                    <a:gd name="connsiteX47" fmla="*/ 346075 w 1387475"/>
                    <a:gd name="connsiteY47" fmla="*/ 225425 h 611908"/>
                    <a:gd name="connsiteX48" fmla="*/ 346075 w 1387475"/>
                    <a:gd name="connsiteY48" fmla="*/ 225425 h 611908"/>
                    <a:gd name="connsiteX49" fmla="*/ 311150 w 1387475"/>
                    <a:gd name="connsiteY49" fmla="*/ 222250 h 611908"/>
                    <a:gd name="connsiteX50" fmla="*/ 269875 w 1387475"/>
                    <a:gd name="connsiteY50" fmla="*/ 206375 h 611908"/>
                    <a:gd name="connsiteX51" fmla="*/ 250825 w 1387475"/>
                    <a:gd name="connsiteY51" fmla="*/ 155575 h 611908"/>
                    <a:gd name="connsiteX52" fmla="*/ 209550 w 1387475"/>
                    <a:gd name="connsiteY52" fmla="*/ 104775 h 611908"/>
                    <a:gd name="connsiteX53" fmla="*/ 168275 w 1387475"/>
                    <a:gd name="connsiteY53" fmla="*/ 120650 h 611908"/>
                    <a:gd name="connsiteX54" fmla="*/ 142875 w 1387475"/>
                    <a:gd name="connsiteY54" fmla="*/ 130175 h 611908"/>
                    <a:gd name="connsiteX55" fmla="*/ 130175 w 1387475"/>
                    <a:gd name="connsiteY55" fmla="*/ 149225 h 611908"/>
                    <a:gd name="connsiteX56" fmla="*/ 95250 w 1387475"/>
                    <a:gd name="connsiteY56" fmla="*/ 133350 h 611908"/>
                    <a:gd name="connsiteX57" fmla="*/ 60325 w 1387475"/>
                    <a:gd name="connsiteY57" fmla="*/ 104775 h 611908"/>
                    <a:gd name="connsiteX58" fmla="*/ 25400 w 1387475"/>
                    <a:gd name="connsiteY58" fmla="*/ 92075 h 611908"/>
                    <a:gd name="connsiteX59" fmla="*/ 19050 w 1387475"/>
                    <a:gd name="connsiteY59" fmla="*/ 66675 h 611908"/>
                    <a:gd name="connsiteX60" fmla="*/ 22225 w 1387475"/>
                    <a:gd name="connsiteY60" fmla="*/ 41275 h 611908"/>
                    <a:gd name="connsiteX61" fmla="*/ 0 w 1387475"/>
                    <a:gd name="connsiteY61" fmla="*/ 34925 h 611908"/>
                    <a:gd name="connsiteX62" fmla="*/ 0 w 1387475"/>
                    <a:gd name="connsiteY62" fmla="*/ 0 h 61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1387475" h="611908">
                      <a:moveTo>
                        <a:pt x="1387475" y="584200"/>
                      </a:moveTo>
                      <a:lnTo>
                        <a:pt x="1323975" y="584200"/>
                      </a:lnTo>
                      <a:cubicBezTo>
                        <a:pt x="1291278" y="600548"/>
                        <a:pt x="1292225" y="611908"/>
                        <a:pt x="1292225" y="596900"/>
                      </a:cubicBezTo>
                      <a:lnTo>
                        <a:pt x="1257300" y="596900"/>
                      </a:lnTo>
                      <a:lnTo>
                        <a:pt x="1196975" y="565150"/>
                      </a:lnTo>
                      <a:lnTo>
                        <a:pt x="1168400" y="565150"/>
                      </a:lnTo>
                      <a:lnTo>
                        <a:pt x="1130300" y="568325"/>
                      </a:lnTo>
                      <a:lnTo>
                        <a:pt x="1085850" y="574675"/>
                      </a:lnTo>
                      <a:lnTo>
                        <a:pt x="1063625" y="581025"/>
                      </a:lnTo>
                      <a:lnTo>
                        <a:pt x="1050925" y="552450"/>
                      </a:lnTo>
                      <a:cubicBezTo>
                        <a:pt x="1024628" y="536014"/>
                        <a:pt x="1035509" y="536575"/>
                        <a:pt x="1022350" y="536575"/>
                      </a:cubicBezTo>
                      <a:lnTo>
                        <a:pt x="993775" y="514350"/>
                      </a:lnTo>
                      <a:lnTo>
                        <a:pt x="962025" y="514350"/>
                      </a:lnTo>
                      <a:lnTo>
                        <a:pt x="923925" y="485775"/>
                      </a:lnTo>
                      <a:lnTo>
                        <a:pt x="898525" y="482600"/>
                      </a:lnTo>
                      <a:lnTo>
                        <a:pt x="876300" y="473075"/>
                      </a:lnTo>
                      <a:lnTo>
                        <a:pt x="876300" y="473075"/>
                      </a:lnTo>
                      <a:lnTo>
                        <a:pt x="850900" y="473075"/>
                      </a:lnTo>
                      <a:lnTo>
                        <a:pt x="844550" y="454025"/>
                      </a:lnTo>
                      <a:lnTo>
                        <a:pt x="863600" y="431800"/>
                      </a:lnTo>
                      <a:lnTo>
                        <a:pt x="822325" y="412750"/>
                      </a:lnTo>
                      <a:cubicBezTo>
                        <a:pt x="861255" y="354355"/>
                        <a:pt x="876614" y="371789"/>
                        <a:pt x="857250" y="352425"/>
                      </a:cubicBezTo>
                      <a:lnTo>
                        <a:pt x="838200" y="342900"/>
                      </a:lnTo>
                      <a:lnTo>
                        <a:pt x="803275" y="352425"/>
                      </a:lnTo>
                      <a:lnTo>
                        <a:pt x="777875" y="368300"/>
                      </a:lnTo>
                      <a:lnTo>
                        <a:pt x="787400" y="403225"/>
                      </a:lnTo>
                      <a:lnTo>
                        <a:pt x="742950" y="400050"/>
                      </a:lnTo>
                      <a:lnTo>
                        <a:pt x="717550" y="419100"/>
                      </a:lnTo>
                      <a:lnTo>
                        <a:pt x="692150" y="425450"/>
                      </a:lnTo>
                      <a:cubicBezTo>
                        <a:pt x="659386" y="415621"/>
                        <a:pt x="660400" y="426974"/>
                        <a:pt x="660400" y="412750"/>
                      </a:cubicBezTo>
                      <a:lnTo>
                        <a:pt x="635000" y="412750"/>
                      </a:lnTo>
                      <a:lnTo>
                        <a:pt x="606425" y="419100"/>
                      </a:lnTo>
                      <a:lnTo>
                        <a:pt x="587375" y="400050"/>
                      </a:lnTo>
                      <a:lnTo>
                        <a:pt x="619125" y="384175"/>
                      </a:lnTo>
                      <a:lnTo>
                        <a:pt x="603250" y="352425"/>
                      </a:lnTo>
                      <a:lnTo>
                        <a:pt x="577850" y="352425"/>
                      </a:lnTo>
                      <a:cubicBezTo>
                        <a:pt x="597569" y="312986"/>
                        <a:pt x="606940" y="324365"/>
                        <a:pt x="593725" y="311150"/>
                      </a:cubicBezTo>
                      <a:lnTo>
                        <a:pt x="561975" y="292100"/>
                      </a:lnTo>
                      <a:cubicBezTo>
                        <a:pt x="541428" y="271553"/>
                        <a:pt x="551905" y="273050"/>
                        <a:pt x="536575" y="273050"/>
                      </a:cubicBezTo>
                      <a:lnTo>
                        <a:pt x="514350" y="276225"/>
                      </a:lnTo>
                      <a:lnTo>
                        <a:pt x="438150" y="273050"/>
                      </a:lnTo>
                      <a:lnTo>
                        <a:pt x="438150" y="273050"/>
                      </a:lnTo>
                      <a:lnTo>
                        <a:pt x="419100" y="285750"/>
                      </a:lnTo>
                      <a:lnTo>
                        <a:pt x="409575" y="260350"/>
                      </a:lnTo>
                      <a:lnTo>
                        <a:pt x="409575" y="231775"/>
                      </a:lnTo>
                      <a:cubicBezTo>
                        <a:pt x="392874" y="218414"/>
                        <a:pt x="393700" y="225852"/>
                        <a:pt x="393700" y="215900"/>
                      </a:cubicBezTo>
                      <a:lnTo>
                        <a:pt x="365125" y="219075"/>
                      </a:lnTo>
                      <a:cubicBezTo>
                        <a:pt x="345128" y="229073"/>
                        <a:pt x="346075" y="235700"/>
                        <a:pt x="346075" y="225425"/>
                      </a:cubicBezTo>
                      <a:lnTo>
                        <a:pt x="346075" y="225425"/>
                      </a:lnTo>
                      <a:lnTo>
                        <a:pt x="311150" y="222250"/>
                      </a:lnTo>
                      <a:lnTo>
                        <a:pt x="269875" y="206375"/>
                      </a:lnTo>
                      <a:cubicBezTo>
                        <a:pt x="253684" y="154565"/>
                        <a:pt x="271741" y="155575"/>
                        <a:pt x="250825" y="155575"/>
                      </a:cubicBezTo>
                      <a:lnTo>
                        <a:pt x="209550" y="104775"/>
                      </a:lnTo>
                      <a:lnTo>
                        <a:pt x="168275" y="120650"/>
                      </a:lnTo>
                      <a:cubicBezTo>
                        <a:pt x="141848" y="127257"/>
                        <a:pt x="142875" y="118273"/>
                        <a:pt x="142875" y="130175"/>
                      </a:cubicBezTo>
                      <a:cubicBezTo>
                        <a:pt x="129228" y="157468"/>
                        <a:pt x="130175" y="165041"/>
                        <a:pt x="130175" y="149225"/>
                      </a:cubicBezTo>
                      <a:lnTo>
                        <a:pt x="95250" y="133350"/>
                      </a:lnTo>
                      <a:lnTo>
                        <a:pt x="60325" y="104775"/>
                      </a:lnTo>
                      <a:lnTo>
                        <a:pt x="25400" y="92075"/>
                      </a:lnTo>
                      <a:cubicBezTo>
                        <a:pt x="22094" y="65625"/>
                        <a:pt x="30758" y="66675"/>
                        <a:pt x="19050" y="66675"/>
                      </a:cubicBezTo>
                      <a:lnTo>
                        <a:pt x="22225" y="41275"/>
                      </a:lnTo>
                      <a:lnTo>
                        <a:pt x="0" y="34925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Freihandform 41"/>
                <p:cNvSpPr/>
                <p:nvPr/>
              </p:nvSpPr>
              <p:spPr>
                <a:xfrm>
                  <a:off x="3597275" y="3927475"/>
                  <a:ext cx="139700" cy="231775"/>
                </a:xfrm>
                <a:custGeom>
                  <a:avLst/>
                  <a:gdLst>
                    <a:gd name="connsiteX0" fmla="*/ 139700 w 139700"/>
                    <a:gd name="connsiteY0" fmla="*/ 9525 h 231775"/>
                    <a:gd name="connsiteX1" fmla="*/ 92075 w 139700"/>
                    <a:gd name="connsiteY1" fmla="*/ 0 h 231775"/>
                    <a:gd name="connsiteX2" fmla="*/ 60325 w 139700"/>
                    <a:gd name="connsiteY2" fmla="*/ 31750 h 231775"/>
                    <a:gd name="connsiteX3" fmla="*/ 19050 w 139700"/>
                    <a:gd name="connsiteY3" fmla="*/ 69850 h 231775"/>
                    <a:gd name="connsiteX4" fmla="*/ 3175 w 139700"/>
                    <a:gd name="connsiteY4" fmla="*/ 95250 h 231775"/>
                    <a:gd name="connsiteX5" fmla="*/ 0 w 139700"/>
                    <a:gd name="connsiteY5" fmla="*/ 120650 h 231775"/>
                    <a:gd name="connsiteX6" fmla="*/ 3175 w 139700"/>
                    <a:gd name="connsiteY6" fmla="*/ 146050 h 231775"/>
                    <a:gd name="connsiteX7" fmla="*/ 25400 w 139700"/>
                    <a:gd name="connsiteY7" fmla="*/ 146050 h 231775"/>
                    <a:gd name="connsiteX8" fmla="*/ 53975 w 139700"/>
                    <a:gd name="connsiteY8" fmla="*/ 184150 h 231775"/>
                    <a:gd name="connsiteX9" fmla="*/ 57150 w 139700"/>
                    <a:gd name="connsiteY9" fmla="*/ 209550 h 231775"/>
                    <a:gd name="connsiteX10" fmla="*/ 31750 w 139700"/>
                    <a:gd name="connsiteY10" fmla="*/ 231775 h 23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9700" h="231775">
                      <a:moveTo>
                        <a:pt x="139700" y="9525"/>
                      </a:moveTo>
                      <a:lnTo>
                        <a:pt x="92075" y="0"/>
                      </a:lnTo>
                      <a:lnTo>
                        <a:pt x="60325" y="31750"/>
                      </a:lnTo>
                      <a:lnTo>
                        <a:pt x="19050" y="69850"/>
                      </a:lnTo>
                      <a:lnTo>
                        <a:pt x="3175" y="95250"/>
                      </a:lnTo>
                      <a:lnTo>
                        <a:pt x="0" y="120650"/>
                      </a:lnTo>
                      <a:lnTo>
                        <a:pt x="3175" y="146050"/>
                      </a:lnTo>
                      <a:lnTo>
                        <a:pt x="25400" y="146050"/>
                      </a:lnTo>
                      <a:lnTo>
                        <a:pt x="53975" y="184150"/>
                      </a:lnTo>
                      <a:lnTo>
                        <a:pt x="57150" y="209550"/>
                      </a:lnTo>
                      <a:lnTo>
                        <a:pt x="31750" y="231775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Freihandform 42"/>
                <p:cNvSpPr/>
                <p:nvPr/>
              </p:nvSpPr>
              <p:spPr>
                <a:xfrm>
                  <a:off x="5175250" y="2527300"/>
                  <a:ext cx="755650" cy="1384300"/>
                </a:xfrm>
                <a:custGeom>
                  <a:avLst/>
                  <a:gdLst>
                    <a:gd name="connsiteX0" fmla="*/ 254000 w 755650"/>
                    <a:gd name="connsiteY0" fmla="*/ 0 h 1384300"/>
                    <a:gd name="connsiteX1" fmla="*/ 273050 w 755650"/>
                    <a:gd name="connsiteY1" fmla="*/ 139700 h 1384300"/>
                    <a:gd name="connsiteX2" fmla="*/ 228600 w 755650"/>
                    <a:gd name="connsiteY2" fmla="*/ 190500 h 1384300"/>
                    <a:gd name="connsiteX3" fmla="*/ 190500 w 755650"/>
                    <a:gd name="connsiteY3" fmla="*/ 234950 h 1384300"/>
                    <a:gd name="connsiteX4" fmla="*/ 260350 w 755650"/>
                    <a:gd name="connsiteY4" fmla="*/ 241300 h 1384300"/>
                    <a:gd name="connsiteX5" fmla="*/ 361950 w 755650"/>
                    <a:gd name="connsiteY5" fmla="*/ 317500 h 1384300"/>
                    <a:gd name="connsiteX6" fmla="*/ 406400 w 755650"/>
                    <a:gd name="connsiteY6" fmla="*/ 317500 h 1384300"/>
                    <a:gd name="connsiteX7" fmla="*/ 488950 w 755650"/>
                    <a:gd name="connsiteY7" fmla="*/ 349250 h 1384300"/>
                    <a:gd name="connsiteX8" fmla="*/ 558800 w 755650"/>
                    <a:gd name="connsiteY8" fmla="*/ 349250 h 1384300"/>
                    <a:gd name="connsiteX9" fmla="*/ 539750 w 755650"/>
                    <a:gd name="connsiteY9" fmla="*/ 406400 h 1384300"/>
                    <a:gd name="connsiteX10" fmla="*/ 527050 w 755650"/>
                    <a:gd name="connsiteY10" fmla="*/ 463550 h 1384300"/>
                    <a:gd name="connsiteX11" fmla="*/ 317500 w 755650"/>
                    <a:gd name="connsiteY11" fmla="*/ 596900 h 1384300"/>
                    <a:gd name="connsiteX12" fmla="*/ 304800 w 755650"/>
                    <a:gd name="connsiteY12" fmla="*/ 730250 h 1384300"/>
                    <a:gd name="connsiteX13" fmla="*/ 203200 w 755650"/>
                    <a:gd name="connsiteY13" fmla="*/ 768350 h 1384300"/>
                    <a:gd name="connsiteX14" fmla="*/ 158750 w 755650"/>
                    <a:gd name="connsiteY14" fmla="*/ 876300 h 1384300"/>
                    <a:gd name="connsiteX15" fmla="*/ 177800 w 755650"/>
                    <a:gd name="connsiteY15" fmla="*/ 990600 h 1384300"/>
                    <a:gd name="connsiteX16" fmla="*/ 107950 w 755650"/>
                    <a:gd name="connsiteY16" fmla="*/ 1003300 h 1384300"/>
                    <a:gd name="connsiteX17" fmla="*/ 44450 w 755650"/>
                    <a:gd name="connsiteY17" fmla="*/ 990600 h 1384300"/>
                    <a:gd name="connsiteX18" fmla="*/ 6350 w 755650"/>
                    <a:gd name="connsiteY18" fmla="*/ 1035050 h 1384300"/>
                    <a:gd name="connsiteX19" fmla="*/ 6350 w 755650"/>
                    <a:gd name="connsiteY19" fmla="*/ 1092200 h 1384300"/>
                    <a:gd name="connsiteX20" fmla="*/ 6350 w 755650"/>
                    <a:gd name="connsiteY20" fmla="*/ 1092200 h 1384300"/>
                    <a:gd name="connsiteX21" fmla="*/ 0 w 755650"/>
                    <a:gd name="connsiteY21" fmla="*/ 1149350 h 1384300"/>
                    <a:gd name="connsiteX22" fmla="*/ 0 w 755650"/>
                    <a:gd name="connsiteY22" fmla="*/ 1250950 h 1384300"/>
                    <a:gd name="connsiteX23" fmla="*/ 38100 w 755650"/>
                    <a:gd name="connsiteY23" fmla="*/ 1257300 h 1384300"/>
                    <a:gd name="connsiteX24" fmla="*/ 31750 w 755650"/>
                    <a:gd name="connsiteY24" fmla="*/ 1327150 h 1384300"/>
                    <a:gd name="connsiteX25" fmla="*/ 114300 w 755650"/>
                    <a:gd name="connsiteY25" fmla="*/ 1352550 h 1384300"/>
                    <a:gd name="connsiteX26" fmla="*/ 241300 w 755650"/>
                    <a:gd name="connsiteY26" fmla="*/ 1384300 h 1384300"/>
                    <a:gd name="connsiteX27" fmla="*/ 330200 w 755650"/>
                    <a:gd name="connsiteY27" fmla="*/ 1358900 h 1384300"/>
                    <a:gd name="connsiteX28" fmla="*/ 361950 w 755650"/>
                    <a:gd name="connsiteY28" fmla="*/ 1377950 h 1384300"/>
                    <a:gd name="connsiteX29" fmla="*/ 444500 w 755650"/>
                    <a:gd name="connsiteY29" fmla="*/ 1339850 h 1384300"/>
                    <a:gd name="connsiteX30" fmla="*/ 590550 w 755650"/>
                    <a:gd name="connsiteY30" fmla="*/ 1320800 h 1384300"/>
                    <a:gd name="connsiteX31" fmla="*/ 755650 w 755650"/>
                    <a:gd name="connsiteY31" fmla="*/ 1339850 h 138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55650" h="1384300">
                      <a:moveTo>
                        <a:pt x="254000" y="0"/>
                      </a:moveTo>
                      <a:lnTo>
                        <a:pt x="273050" y="139700"/>
                      </a:lnTo>
                      <a:lnTo>
                        <a:pt x="228600" y="190500"/>
                      </a:lnTo>
                      <a:lnTo>
                        <a:pt x="190500" y="234950"/>
                      </a:lnTo>
                      <a:cubicBezTo>
                        <a:pt x="256106" y="241511"/>
                        <a:pt x="232728" y="241300"/>
                        <a:pt x="260350" y="241300"/>
                      </a:cubicBezTo>
                      <a:lnTo>
                        <a:pt x="361950" y="317500"/>
                      </a:lnTo>
                      <a:lnTo>
                        <a:pt x="406400" y="317500"/>
                      </a:lnTo>
                      <a:lnTo>
                        <a:pt x="488950" y="349250"/>
                      </a:lnTo>
                      <a:lnTo>
                        <a:pt x="558800" y="349250"/>
                      </a:lnTo>
                      <a:lnTo>
                        <a:pt x="539750" y="406400"/>
                      </a:lnTo>
                      <a:lnTo>
                        <a:pt x="527050" y="463550"/>
                      </a:lnTo>
                      <a:lnTo>
                        <a:pt x="317500" y="596900"/>
                      </a:lnTo>
                      <a:lnTo>
                        <a:pt x="304800" y="730250"/>
                      </a:lnTo>
                      <a:cubicBezTo>
                        <a:pt x="201180" y="762631"/>
                        <a:pt x="203200" y="726518"/>
                        <a:pt x="203200" y="768350"/>
                      </a:cubicBezTo>
                      <a:lnTo>
                        <a:pt x="158750" y="876300"/>
                      </a:lnTo>
                      <a:lnTo>
                        <a:pt x="177800" y="990600"/>
                      </a:lnTo>
                      <a:lnTo>
                        <a:pt x="107950" y="1003300"/>
                      </a:lnTo>
                      <a:lnTo>
                        <a:pt x="44450" y="990600"/>
                      </a:lnTo>
                      <a:lnTo>
                        <a:pt x="6350" y="1035050"/>
                      </a:lnTo>
                      <a:lnTo>
                        <a:pt x="6350" y="1092200"/>
                      </a:lnTo>
                      <a:lnTo>
                        <a:pt x="6350" y="1092200"/>
                      </a:lnTo>
                      <a:lnTo>
                        <a:pt x="0" y="1149350"/>
                      </a:lnTo>
                      <a:lnTo>
                        <a:pt x="0" y="1250950"/>
                      </a:lnTo>
                      <a:lnTo>
                        <a:pt x="38100" y="1257300"/>
                      </a:lnTo>
                      <a:lnTo>
                        <a:pt x="31750" y="1327150"/>
                      </a:lnTo>
                      <a:lnTo>
                        <a:pt x="114300" y="1352550"/>
                      </a:lnTo>
                      <a:lnTo>
                        <a:pt x="241300" y="1384300"/>
                      </a:lnTo>
                      <a:lnTo>
                        <a:pt x="330200" y="1358900"/>
                      </a:lnTo>
                      <a:lnTo>
                        <a:pt x="361950" y="1377950"/>
                      </a:lnTo>
                      <a:cubicBezTo>
                        <a:pt x="446476" y="1345440"/>
                        <a:pt x="444500" y="1375682"/>
                        <a:pt x="444500" y="1339850"/>
                      </a:cubicBezTo>
                      <a:lnTo>
                        <a:pt x="590550" y="1320800"/>
                      </a:lnTo>
                      <a:lnTo>
                        <a:pt x="755650" y="13398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384302" y="3393102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5" name="Textfeld 44"/>
                <p:cNvSpPr txBox="1"/>
                <p:nvPr/>
              </p:nvSpPr>
              <p:spPr>
                <a:xfrm>
                  <a:off x="1447802" y="3291601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London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311400" y="4352382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7" name="Textfeld 46"/>
                <p:cNvSpPr txBox="1"/>
                <p:nvPr/>
              </p:nvSpPr>
              <p:spPr>
                <a:xfrm>
                  <a:off x="2374900" y="4250881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070350" y="3662934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9" name="Textfeld 48"/>
                <p:cNvSpPr txBox="1"/>
                <p:nvPr/>
              </p:nvSpPr>
              <p:spPr>
                <a:xfrm>
                  <a:off x="4133850" y="3561433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Bonn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328833" y="3001803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1" name="Textfeld 50"/>
                <p:cNvSpPr txBox="1"/>
                <p:nvPr/>
              </p:nvSpPr>
              <p:spPr>
                <a:xfrm>
                  <a:off x="6392333" y="2900302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040967" y="1822400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3" name="Textfeld 52"/>
                <p:cNvSpPr txBox="1"/>
                <p:nvPr/>
              </p:nvSpPr>
              <p:spPr>
                <a:xfrm>
                  <a:off x="6104467" y="1720899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Kopenhagen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752167" y="3890476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5" name="Textfeld 54"/>
                <p:cNvSpPr txBox="1"/>
                <p:nvPr/>
              </p:nvSpPr>
              <p:spPr>
                <a:xfrm>
                  <a:off x="6815667" y="3788975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Prag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6" name="Textfeld 55"/>
                <p:cNvSpPr txBox="1"/>
                <p:nvPr/>
              </p:nvSpPr>
              <p:spPr>
                <a:xfrm>
                  <a:off x="2901950" y="3038801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Niederlande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692525" y="4087277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Textfeld 57"/>
                <p:cNvSpPr txBox="1"/>
                <p:nvPr/>
              </p:nvSpPr>
              <p:spPr>
                <a:xfrm>
                  <a:off x="2530525" y="3517800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Belgien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9" name="Textfeld 58"/>
                <p:cNvSpPr txBox="1"/>
                <p:nvPr/>
              </p:nvSpPr>
              <p:spPr>
                <a:xfrm>
                  <a:off x="1206500" y="4991668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Frankreich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0" name="Textfeld 59"/>
                <p:cNvSpPr txBox="1"/>
                <p:nvPr/>
              </p:nvSpPr>
              <p:spPr>
                <a:xfrm>
                  <a:off x="571500" y="2921704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Großbritannien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4273550" y="1615301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Dänemark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2" name="Textfeld 61"/>
                <p:cNvSpPr txBox="1"/>
                <p:nvPr/>
              </p:nvSpPr>
              <p:spPr>
                <a:xfrm>
                  <a:off x="7272867" y="2761802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Polen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3" name="Textfeld 62"/>
                <p:cNvSpPr txBox="1"/>
                <p:nvPr/>
              </p:nvSpPr>
              <p:spPr>
                <a:xfrm>
                  <a:off x="3787775" y="4973250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Schweiz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4" name="Textfeld 63"/>
                <p:cNvSpPr txBox="1"/>
                <p:nvPr/>
              </p:nvSpPr>
              <p:spPr>
                <a:xfrm>
                  <a:off x="6294967" y="4631551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Österreich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5" name="Textfeld 64"/>
                <p:cNvSpPr txBox="1"/>
                <p:nvPr/>
              </p:nvSpPr>
              <p:spPr>
                <a:xfrm>
                  <a:off x="6688666" y="4065974"/>
                  <a:ext cx="14901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Tschechoslowakei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6" name="Textfeld 65"/>
                <p:cNvSpPr txBox="1"/>
                <p:nvPr/>
              </p:nvSpPr>
              <p:spPr>
                <a:xfrm>
                  <a:off x="6553200" y="5425302"/>
                  <a:ext cx="14901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Jugoslawien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7" name="Textfeld 66"/>
                <p:cNvSpPr txBox="1"/>
                <p:nvPr/>
              </p:nvSpPr>
              <p:spPr>
                <a:xfrm>
                  <a:off x="4595283" y="5463402"/>
                  <a:ext cx="14901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Italien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8" name="Textfeld 67"/>
                <p:cNvSpPr txBox="1"/>
                <p:nvPr/>
              </p:nvSpPr>
              <p:spPr>
                <a:xfrm>
                  <a:off x="7298266" y="4951025"/>
                  <a:ext cx="1490133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Ungarn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6142566" y="1211302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Schweden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4701079" y="391269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1" name="Textfeld 70"/>
              <p:cNvSpPr txBox="1"/>
              <p:nvPr/>
            </p:nvSpPr>
            <p:spPr>
              <a:xfrm>
                <a:off x="4764579" y="381119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041904" y="2649968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3" name="Textfeld 72"/>
              <p:cNvSpPr txBox="1"/>
              <p:nvPr/>
            </p:nvSpPr>
            <p:spPr>
              <a:xfrm>
                <a:off x="5105404" y="2548467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Hamburg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pic>
          <p:nvPicPr>
            <p:cNvPr id="92" name="Bild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5567" y="3405660"/>
              <a:ext cx="508000" cy="254000"/>
            </a:xfrm>
            <a:prstGeom prst="rect">
              <a:avLst/>
            </a:prstGeom>
          </p:spPr>
        </p:pic>
        <p:pic>
          <p:nvPicPr>
            <p:cNvPr id="100" name="Bild 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3279" y="3273846"/>
              <a:ext cx="630521" cy="378312"/>
            </a:xfrm>
            <a:prstGeom prst="rect">
              <a:avLst/>
            </a:prstGeom>
          </p:spPr>
        </p:pic>
        <p:pic>
          <p:nvPicPr>
            <p:cNvPr id="101" name="Bild 1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0600" y="2962601"/>
              <a:ext cx="277000" cy="138500"/>
            </a:xfrm>
            <a:prstGeom prst="rect">
              <a:avLst/>
            </a:prstGeom>
          </p:spPr>
        </p:pic>
        <p:pic>
          <p:nvPicPr>
            <p:cNvPr id="102" name="Bild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0650" y="4154204"/>
              <a:ext cx="224703" cy="118265"/>
            </a:xfrm>
            <a:prstGeom prst="rect">
              <a:avLst/>
            </a:prstGeom>
          </p:spPr>
        </p:pic>
        <p:pic>
          <p:nvPicPr>
            <p:cNvPr id="103" name="Bild 10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35229" y="4555350"/>
              <a:ext cx="151549" cy="101033"/>
            </a:xfrm>
            <a:prstGeom prst="rect">
              <a:avLst/>
            </a:prstGeom>
          </p:spPr>
        </p:pic>
        <p:pic>
          <p:nvPicPr>
            <p:cNvPr id="104" name="Bild 1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2329" y="4148950"/>
              <a:ext cx="151549" cy="101033"/>
            </a:xfrm>
            <a:prstGeom prst="rect">
              <a:avLst/>
            </a:prstGeom>
          </p:spPr>
        </p:pic>
        <p:pic>
          <p:nvPicPr>
            <p:cNvPr id="107" name="Bild 10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80604" y="3116870"/>
              <a:ext cx="411164" cy="246698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</a:t>
            </a:r>
            <a:r>
              <a:rPr lang="de-DE" dirty="0" err="1" smtClean="0"/>
              <a:t>Dt.-dt</a:t>
            </a:r>
            <a:r>
              <a:rPr lang="de-DE" dirty="0" smtClean="0"/>
              <a:t>. Annäherung &amp; erster Verfall der DDR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8" name="Freihandform 117"/>
          <p:cNvSpPr/>
          <p:nvPr/>
        </p:nvSpPr>
        <p:spPr>
          <a:xfrm>
            <a:off x="5175250" y="2527300"/>
            <a:ext cx="755650" cy="1384300"/>
          </a:xfrm>
          <a:custGeom>
            <a:avLst/>
            <a:gdLst>
              <a:gd name="connsiteX0" fmla="*/ 254000 w 755650"/>
              <a:gd name="connsiteY0" fmla="*/ 0 h 1384300"/>
              <a:gd name="connsiteX1" fmla="*/ 273050 w 755650"/>
              <a:gd name="connsiteY1" fmla="*/ 139700 h 1384300"/>
              <a:gd name="connsiteX2" fmla="*/ 228600 w 755650"/>
              <a:gd name="connsiteY2" fmla="*/ 190500 h 1384300"/>
              <a:gd name="connsiteX3" fmla="*/ 190500 w 755650"/>
              <a:gd name="connsiteY3" fmla="*/ 234950 h 1384300"/>
              <a:gd name="connsiteX4" fmla="*/ 260350 w 755650"/>
              <a:gd name="connsiteY4" fmla="*/ 241300 h 1384300"/>
              <a:gd name="connsiteX5" fmla="*/ 361950 w 755650"/>
              <a:gd name="connsiteY5" fmla="*/ 317500 h 1384300"/>
              <a:gd name="connsiteX6" fmla="*/ 406400 w 755650"/>
              <a:gd name="connsiteY6" fmla="*/ 317500 h 1384300"/>
              <a:gd name="connsiteX7" fmla="*/ 488950 w 755650"/>
              <a:gd name="connsiteY7" fmla="*/ 349250 h 1384300"/>
              <a:gd name="connsiteX8" fmla="*/ 558800 w 755650"/>
              <a:gd name="connsiteY8" fmla="*/ 349250 h 1384300"/>
              <a:gd name="connsiteX9" fmla="*/ 539750 w 755650"/>
              <a:gd name="connsiteY9" fmla="*/ 406400 h 1384300"/>
              <a:gd name="connsiteX10" fmla="*/ 527050 w 755650"/>
              <a:gd name="connsiteY10" fmla="*/ 463550 h 1384300"/>
              <a:gd name="connsiteX11" fmla="*/ 317500 w 755650"/>
              <a:gd name="connsiteY11" fmla="*/ 596900 h 1384300"/>
              <a:gd name="connsiteX12" fmla="*/ 304800 w 755650"/>
              <a:gd name="connsiteY12" fmla="*/ 730250 h 1384300"/>
              <a:gd name="connsiteX13" fmla="*/ 203200 w 755650"/>
              <a:gd name="connsiteY13" fmla="*/ 768350 h 1384300"/>
              <a:gd name="connsiteX14" fmla="*/ 158750 w 755650"/>
              <a:gd name="connsiteY14" fmla="*/ 876300 h 1384300"/>
              <a:gd name="connsiteX15" fmla="*/ 177800 w 755650"/>
              <a:gd name="connsiteY15" fmla="*/ 990600 h 1384300"/>
              <a:gd name="connsiteX16" fmla="*/ 107950 w 755650"/>
              <a:gd name="connsiteY16" fmla="*/ 1003300 h 1384300"/>
              <a:gd name="connsiteX17" fmla="*/ 44450 w 755650"/>
              <a:gd name="connsiteY17" fmla="*/ 990600 h 1384300"/>
              <a:gd name="connsiteX18" fmla="*/ 6350 w 755650"/>
              <a:gd name="connsiteY18" fmla="*/ 1035050 h 1384300"/>
              <a:gd name="connsiteX19" fmla="*/ 6350 w 755650"/>
              <a:gd name="connsiteY19" fmla="*/ 1092200 h 1384300"/>
              <a:gd name="connsiteX20" fmla="*/ 6350 w 755650"/>
              <a:gd name="connsiteY20" fmla="*/ 1092200 h 1384300"/>
              <a:gd name="connsiteX21" fmla="*/ 0 w 755650"/>
              <a:gd name="connsiteY21" fmla="*/ 1149350 h 1384300"/>
              <a:gd name="connsiteX22" fmla="*/ 0 w 755650"/>
              <a:gd name="connsiteY22" fmla="*/ 1250950 h 1384300"/>
              <a:gd name="connsiteX23" fmla="*/ 38100 w 755650"/>
              <a:gd name="connsiteY23" fmla="*/ 1257300 h 1384300"/>
              <a:gd name="connsiteX24" fmla="*/ 31750 w 755650"/>
              <a:gd name="connsiteY24" fmla="*/ 1327150 h 1384300"/>
              <a:gd name="connsiteX25" fmla="*/ 114300 w 755650"/>
              <a:gd name="connsiteY25" fmla="*/ 1352550 h 1384300"/>
              <a:gd name="connsiteX26" fmla="*/ 241300 w 755650"/>
              <a:gd name="connsiteY26" fmla="*/ 1384300 h 1384300"/>
              <a:gd name="connsiteX27" fmla="*/ 330200 w 755650"/>
              <a:gd name="connsiteY27" fmla="*/ 1358900 h 1384300"/>
              <a:gd name="connsiteX28" fmla="*/ 361950 w 755650"/>
              <a:gd name="connsiteY28" fmla="*/ 1377950 h 1384300"/>
              <a:gd name="connsiteX29" fmla="*/ 444500 w 755650"/>
              <a:gd name="connsiteY29" fmla="*/ 1339850 h 1384300"/>
              <a:gd name="connsiteX30" fmla="*/ 590550 w 755650"/>
              <a:gd name="connsiteY30" fmla="*/ 1320800 h 1384300"/>
              <a:gd name="connsiteX31" fmla="*/ 755650 w 755650"/>
              <a:gd name="connsiteY31" fmla="*/ 133985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5650" h="1384300">
                <a:moveTo>
                  <a:pt x="254000" y="0"/>
                </a:moveTo>
                <a:lnTo>
                  <a:pt x="273050" y="139700"/>
                </a:lnTo>
                <a:lnTo>
                  <a:pt x="228600" y="190500"/>
                </a:lnTo>
                <a:lnTo>
                  <a:pt x="190500" y="234950"/>
                </a:lnTo>
                <a:cubicBezTo>
                  <a:pt x="256106" y="241511"/>
                  <a:pt x="232728" y="241300"/>
                  <a:pt x="260350" y="241300"/>
                </a:cubicBezTo>
                <a:lnTo>
                  <a:pt x="361950" y="317500"/>
                </a:lnTo>
                <a:lnTo>
                  <a:pt x="406400" y="317500"/>
                </a:lnTo>
                <a:lnTo>
                  <a:pt x="488950" y="349250"/>
                </a:lnTo>
                <a:lnTo>
                  <a:pt x="558800" y="349250"/>
                </a:lnTo>
                <a:lnTo>
                  <a:pt x="539750" y="406400"/>
                </a:lnTo>
                <a:lnTo>
                  <a:pt x="527050" y="463550"/>
                </a:lnTo>
                <a:lnTo>
                  <a:pt x="317500" y="596900"/>
                </a:lnTo>
                <a:lnTo>
                  <a:pt x="304800" y="730250"/>
                </a:lnTo>
                <a:cubicBezTo>
                  <a:pt x="201180" y="762631"/>
                  <a:pt x="203200" y="726518"/>
                  <a:pt x="203200" y="768350"/>
                </a:cubicBezTo>
                <a:lnTo>
                  <a:pt x="158750" y="876300"/>
                </a:lnTo>
                <a:lnTo>
                  <a:pt x="177800" y="990600"/>
                </a:lnTo>
                <a:lnTo>
                  <a:pt x="107950" y="1003300"/>
                </a:lnTo>
                <a:lnTo>
                  <a:pt x="44450" y="990600"/>
                </a:lnTo>
                <a:lnTo>
                  <a:pt x="6350" y="1035050"/>
                </a:lnTo>
                <a:lnTo>
                  <a:pt x="6350" y="1092200"/>
                </a:lnTo>
                <a:lnTo>
                  <a:pt x="6350" y="1092200"/>
                </a:lnTo>
                <a:lnTo>
                  <a:pt x="0" y="1149350"/>
                </a:lnTo>
                <a:lnTo>
                  <a:pt x="0" y="1250950"/>
                </a:lnTo>
                <a:lnTo>
                  <a:pt x="38100" y="1257300"/>
                </a:lnTo>
                <a:lnTo>
                  <a:pt x="31750" y="1327150"/>
                </a:lnTo>
                <a:lnTo>
                  <a:pt x="114300" y="1352550"/>
                </a:lnTo>
                <a:lnTo>
                  <a:pt x="241300" y="1384300"/>
                </a:lnTo>
                <a:lnTo>
                  <a:pt x="330200" y="1358900"/>
                </a:lnTo>
                <a:lnTo>
                  <a:pt x="361950" y="1377950"/>
                </a:lnTo>
                <a:cubicBezTo>
                  <a:pt x="446476" y="1345440"/>
                  <a:pt x="444500" y="1375682"/>
                  <a:pt x="444500" y="1339850"/>
                </a:cubicBezTo>
                <a:lnTo>
                  <a:pt x="590550" y="1320800"/>
                </a:lnTo>
                <a:lnTo>
                  <a:pt x="755650" y="1339850"/>
                </a:lnTo>
              </a:path>
            </a:pathLst>
          </a:cu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ung 30"/>
          <p:cNvGrpSpPr/>
          <p:nvPr/>
        </p:nvGrpSpPr>
        <p:grpSpPr>
          <a:xfrm>
            <a:off x="1990296" y="1229507"/>
            <a:ext cx="5067303" cy="1748462"/>
            <a:chOff x="392333" y="-3516192"/>
            <a:chExt cx="1840025" cy="1748462"/>
          </a:xfrm>
        </p:grpSpPr>
        <p:sp>
          <p:nvSpPr>
            <p:cNvPr id="146" name="Abgerundetes Rechteck 145"/>
            <p:cNvSpPr/>
            <p:nvPr/>
          </p:nvSpPr>
          <p:spPr>
            <a:xfrm>
              <a:off x="392333" y="-3516192"/>
              <a:ext cx="1840025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21. Dez. 1972: Unterzeichung des Grundlagenvertrags zwischen der Bundesrepublik &amp; DDR („Wandel durch Annäherung“)</a:t>
              </a:r>
            </a:p>
          </p:txBody>
        </p:sp>
        <p:cxnSp>
          <p:nvCxnSpPr>
            <p:cNvPr id="147" name="Gerade Verbindung mit Pfeil 146"/>
            <p:cNvCxnSpPr>
              <a:stCxn id="146" idx="2"/>
            </p:cNvCxnSpPr>
            <p:nvPr/>
          </p:nvCxnSpPr>
          <p:spPr>
            <a:xfrm rot="16200000" flipH="1">
              <a:off x="1021395" y="-2707654"/>
              <a:ext cx="1230875" cy="64897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Gerade Verbindung mit Pfeil 148"/>
          <p:cNvCxnSpPr/>
          <p:nvPr/>
        </p:nvCxnSpPr>
        <p:spPr>
          <a:xfrm rot="5400000" flipH="1" flipV="1">
            <a:off x="5293850" y="3719052"/>
            <a:ext cx="855000" cy="419100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3" name="Gruppierung 30"/>
          <p:cNvGrpSpPr/>
          <p:nvPr/>
        </p:nvGrpSpPr>
        <p:grpSpPr>
          <a:xfrm>
            <a:off x="483658" y="1813837"/>
            <a:ext cx="3548592" cy="1843664"/>
            <a:chOff x="360436" y="-3516192"/>
            <a:chExt cx="1288555" cy="1843664"/>
          </a:xfrm>
        </p:grpSpPr>
        <p:sp>
          <p:nvSpPr>
            <p:cNvPr id="114" name="Abgerundetes Rechteck 113"/>
            <p:cNvSpPr/>
            <p:nvPr/>
          </p:nvSpPr>
          <p:spPr>
            <a:xfrm>
              <a:off x="360436" y="-3516192"/>
              <a:ext cx="1209005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Bis 1969: Alleinvertretungsanspruch der Bundesrepublik</a:t>
              </a:r>
            </a:p>
          </p:txBody>
        </p:sp>
        <p:cxnSp>
          <p:nvCxnSpPr>
            <p:cNvPr id="115" name="Gerade Verbindung mit Pfeil 114"/>
            <p:cNvCxnSpPr>
              <a:stCxn id="114" idx="2"/>
            </p:cNvCxnSpPr>
            <p:nvPr/>
          </p:nvCxnSpPr>
          <p:spPr>
            <a:xfrm rot="16200000" flipH="1">
              <a:off x="643927" y="-2677593"/>
              <a:ext cx="1326076" cy="68405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uppierung 30"/>
          <p:cNvGrpSpPr/>
          <p:nvPr/>
        </p:nvGrpSpPr>
        <p:grpSpPr>
          <a:xfrm>
            <a:off x="483657" y="4110098"/>
            <a:ext cx="5052485" cy="1503302"/>
            <a:chOff x="272815" y="-3877529"/>
            <a:chExt cx="1834645" cy="1503302"/>
          </a:xfrm>
        </p:grpSpPr>
        <p:sp>
          <p:nvSpPr>
            <p:cNvPr id="126" name="Abgerundetes Rechteck 125"/>
            <p:cNvSpPr/>
            <p:nvPr/>
          </p:nvSpPr>
          <p:spPr>
            <a:xfrm>
              <a:off x="272815" y="-3665671"/>
              <a:ext cx="1243592" cy="129144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1983: Franz Josef Strauß vermittelt Mrd.-Kredit an die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wirtschaftl</a:t>
              </a:r>
              <a:r>
                <a:rPr lang="de-DE" sz="1400" dirty="0" smtClean="0">
                  <a:solidFill>
                    <a:srgbClr val="660032"/>
                  </a:solidFill>
                </a:rPr>
                <a:t>. marode DDR</a:t>
              </a:r>
            </a:p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(„Wir müssen die DDR so abhängig von der D-Mark machen wie den Fixer vom Heroin.“)</a:t>
              </a:r>
            </a:p>
          </p:txBody>
        </p:sp>
        <p:cxnSp>
          <p:nvCxnSpPr>
            <p:cNvPr id="129" name="Gerade Verbindung mit Pfeil 128"/>
            <p:cNvCxnSpPr>
              <a:stCxn id="126" idx="3"/>
            </p:cNvCxnSpPr>
            <p:nvPr/>
          </p:nvCxnSpPr>
          <p:spPr>
            <a:xfrm flipV="1">
              <a:off x="1516408" y="-3877529"/>
              <a:ext cx="591052" cy="85758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ierung 30"/>
          <p:cNvGrpSpPr/>
          <p:nvPr/>
        </p:nvGrpSpPr>
        <p:grpSpPr>
          <a:xfrm>
            <a:off x="5200649" y="3183830"/>
            <a:ext cx="3424766" cy="2468421"/>
            <a:chOff x="474956" y="-4842649"/>
            <a:chExt cx="1243592" cy="2468421"/>
          </a:xfrm>
        </p:grpSpPr>
        <p:sp>
          <p:nvSpPr>
            <p:cNvPr id="138" name="Abgerundetes Rechteck 137"/>
            <p:cNvSpPr/>
            <p:nvPr/>
          </p:nvSpPr>
          <p:spPr>
            <a:xfrm>
              <a:off x="474956" y="-2936955"/>
              <a:ext cx="1243592" cy="5627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Ab 1985: DDR verweigert sich der durch Gorbatschow eingeleiteten Reformpolitik</a:t>
              </a:r>
            </a:p>
          </p:txBody>
        </p:sp>
        <p:cxnSp>
          <p:nvCxnSpPr>
            <p:cNvPr id="141" name="Gerade Verbindung mit Pfeil 140"/>
            <p:cNvCxnSpPr>
              <a:stCxn id="138" idx="0"/>
            </p:cNvCxnSpPr>
            <p:nvPr/>
          </p:nvCxnSpPr>
          <p:spPr>
            <a:xfrm rot="16200000" flipV="1">
              <a:off x="56285" y="-3977422"/>
              <a:ext cx="1905694" cy="17524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1" name="Bild 1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1027" y="3875623"/>
            <a:ext cx="1666080" cy="1121827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52" name="Bild 1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341" y="3044012"/>
            <a:ext cx="950318" cy="1150776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 2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900" y="1115395"/>
            <a:ext cx="8245900" cy="4636374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43" name="Freihandform 42"/>
          <p:cNvSpPr/>
          <p:nvPr/>
        </p:nvSpPr>
        <p:spPr>
          <a:xfrm>
            <a:off x="5175250" y="2527300"/>
            <a:ext cx="755650" cy="1384300"/>
          </a:xfrm>
          <a:custGeom>
            <a:avLst/>
            <a:gdLst>
              <a:gd name="connsiteX0" fmla="*/ 254000 w 755650"/>
              <a:gd name="connsiteY0" fmla="*/ 0 h 1384300"/>
              <a:gd name="connsiteX1" fmla="*/ 273050 w 755650"/>
              <a:gd name="connsiteY1" fmla="*/ 139700 h 1384300"/>
              <a:gd name="connsiteX2" fmla="*/ 228600 w 755650"/>
              <a:gd name="connsiteY2" fmla="*/ 190500 h 1384300"/>
              <a:gd name="connsiteX3" fmla="*/ 190500 w 755650"/>
              <a:gd name="connsiteY3" fmla="*/ 234950 h 1384300"/>
              <a:gd name="connsiteX4" fmla="*/ 260350 w 755650"/>
              <a:gd name="connsiteY4" fmla="*/ 241300 h 1384300"/>
              <a:gd name="connsiteX5" fmla="*/ 361950 w 755650"/>
              <a:gd name="connsiteY5" fmla="*/ 317500 h 1384300"/>
              <a:gd name="connsiteX6" fmla="*/ 406400 w 755650"/>
              <a:gd name="connsiteY6" fmla="*/ 317500 h 1384300"/>
              <a:gd name="connsiteX7" fmla="*/ 488950 w 755650"/>
              <a:gd name="connsiteY7" fmla="*/ 349250 h 1384300"/>
              <a:gd name="connsiteX8" fmla="*/ 558800 w 755650"/>
              <a:gd name="connsiteY8" fmla="*/ 349250 h 1384300"/>
              <a:gd name="connsiteX9" fmla="*/ 539750 w 755650"/>
              <a:gd name="connsiteY9" fmla="*/ 406400 h 1384300"/>
              <a:gd name="connsiteX10" fmla="*/ 527050 w 755650"/>
              <a:gd name="connsiteY10" fmla="*/ 463550 h 1384300"/>
              <a:gd name="connsiteX11" fmla="*/ 317500 w 755650"/>
              <a:gd name="connsiteY11" fmla="*/ 596900 h 1384300"/>
              <a:gd name="connsiteX12" fmla="*/ 304800 w 755650"/>
              <a:gd name="connsiteY12" fmla="*/ 730250 h 1384300"/>
              <a:gd name="connsiteX13" fmla="*/ 203200 w 755650"/>
              <a:gd name="connsiteY13" fmla="*/ 768350 h 1384300"/>
              <a:gd name="connsiteX14" fmla="*/ 158750 w 755650"/>
              <a:gd name="connsiteY14" fmla="*/ 876300 h 1384300"/>
              <a:gd name="connsiteX15" fmla="*/ 177800 w 755650"/>
              <a:gd name="connsiteY15" fmla="*/ 990600 h 1384300"/>
              <a:gd name="connsiteX16" fmla="*/ 107950 w 755650"/>
              <a:gd name="connsiteY16" fmla="*/ 1003300 h 1384300"/>
              <a:gd name="connsiteX17" fmla="*/ 44450 w 755650"/>
              <a:gd name="connsiteY17" fmla="*/ 990600 h 1384300"/>
              <a:gd name="connsiteX18" fmla="*/ 6350 w 755650"/>
              <a:gd name="connsiteY18" fmla="*/ 1035050 h 1384300"/>
              <a:gd name="connsiteX19" fmla="*/ 6350 w 755650"/>
              <a:gd name="connsiteY19" fmla="*/ 1092200 h 1384300"/>
              <a:gd name="connsiteX20" fmla="*/ 6350 w 755650"/>
              <a:gd name="connsiteY20" fmla="*/ 1092200 h 1384300"/>
              <a:gd name="connsiteX21" fmla="*/ 0 w 755650"/>
              <a:gd name="connsiteY21" fmla="*/ 1149350 h 1384300"/>
              <a:gd name="connsiteX22" fmla="*/ 0 w 755650"/>
              <a:gd name="connsiteY22" fmla="*/ 1250950 h 1384300"/>
              <a:gd name="connsiteX23" fmla="*/ 38100 w 755650"/>
              <a:gd name="connsiteY23" fmla="*/ 1257300 h 1384300"/>
              <a:gd name="connsiteX24" fmla="*/ 31750 w 755650"/>
              <a:gd name="connsiteY24" fmla="*/ 1327150 h 1384300"/>
              <a:gd name="connsiteX25" fmla="*/ 114300 w 755650"/>
              <a:gd name="connsiteY25" fmla="*/ 1352550 h 1384300"/>
              <a:gd name="connsiteX26" fmla="*/ 241300 w 755650"/>
              <a:gd name="connsiteY26" fmla="*/ 1384300 h 1384300"/>
              <a:gd name="connsiteX27" fmla="*/ 330200 w 755650"/>
              <a:gd name="connsiteY27" fmla="*/ 1358900 h 1384300"/>
              <a:gd name="connsiteX28" fmla="*/ 361950 w 755650"/>
              <a:gd name="connsiteY28" fmla="*/ 1377950 h 1384300"/>
              <a:gd name="connsiteX29" fmla="*/ 444500 w 755650"/>
              <a:gd name="connsiteY29" fmla="*/ 1339850 h 1384300"/>
              <a:gd name="connsiteX30" fmla="*/ 590550 w 755650"/>
              <a:gd name="connsiteY30" fmla="*/ 1320800 h 1384300"/>
              <a:gd name="connsiteX31" fmla="*/ 755650 w 755650"/>
              <a:gd name="connsiteY31" fmla="*/ 133985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5650" h="1384300">
                <a:moveTo>
                  <a:pt x="254000" y="0"/>
                </a:moveTo>
                <a:lnTo>
                  <a:pt x="273050" y="139700"/>
                </a:lnTo>
                <a:lnTo>
                  <a:pt x="228600" y="190500"/>
                </a:lnTo>
                <a:lnTo>
                  <a:pt x="190500" y="234950"/>
                </a:lnTo>
                <a:cubicBezTo>
                  <a:pt x="256106" y="241511"/>
                  <a:pt x="232728" y="241300"/>
                  <a:pt x="260350" y="241300"/>
                </a:cubicBezTo>
                <a:lnTo>
                  <a:pt x="361950" y="317500"/>
                </a:lnTo>
                <a:lnTo>
                  <a:pt x="406400" y="317500"/>
                </a:lnTo>
                <a:lnTo>
                  <a:pt x="488950" y="349250"/>
                </a:lnTo>
                <a:lnTo>
                  <a:pt x="558800" y="349250"/>
                </a:lnTo>
                <a:lnTo>
                  <a:pt x="539750" y="406400"/>
                </a:lnTo>
                <a:lnTo>
                  <a:pt x="527050" y="463550"/>
                </a:lnTo>
                <a:lnTo>
                  <a:pt x="317500" y="596900"/>
                </a:lnTo>
                <a:lnTo>
                  <a:pt x="304800" y="730250"/>
                </a:lnTo>
                <a:cubicBezTo>
                  <a:pt x="201180" y="762631"/>
                  <a:pt x="203200" y="726518"/>
                  <a:pt x="203200" y="768350"/>
                </a:cubicBezTo>
                <a:lnTo>
                  <a:pt x="158750" y="876300"/>
                </a:lnTo>
                <a:lnTo>
                  <a:pt x="177800" y="990600"/>
                </a:lnTo>
                <a:lnTo>
                  <a:pt x="107950" y="1003300"/>
                </a:lnTo>
                <a:lnTo>
                  <a:pt x="44450" y="990600"/>
                </a:lnTo>
                <a:lnTo>
                  <a:pt x="6350" y="1035050"/>
                </a:lnTo>
                <a:lnTo>
                  <a:pt x="6350" y="1092200"/>
                </a:lnTo>
                <a:lnTo>
                  <a:pt x="6350" y="1092200"/>
                </a:lnTo>
                <a:lnTo>
                  <a:pt x="0" y="1149350"/>
                </a:lnTo>
                <a:lnTo>
                  <a:pt x="0" y="1250950"/>
                </a:lnTo>
                <a:lnTo>
                  <a:pt x="38100" y="1257300"/>
                </a:lnTo>
                <a:lnTo>
                  <a:pt x="31750" y="1327150"/>
                </a:lnTo>
                <a:lnTo>
                  <a:pt x="114300" y="1352550"/>
                </a:lnTo>
                <a:lnTo>
                  <a:pt x="241300" y="1384300"/>
                </a:lnTo>
                <a:lnTo>
                  <a:pt x="330200" y="1358900"/>
                </a:lnTo>
                <a:lnTo>
                  <a:pt x="361950" y="1377950"/>
                </a:lnTo>
                <a:cubicBezTo>
                  <a:pt x="446476" y="1345440"/>
                  <a:pt x="444500" y="1375682"/>
                  <a:pt x="444500" y="1339850"/>
                </a:cubicBezTo>
                <a:lnTo>
                  <a:pt x="590550" y="1320800"/>
                </a:lnTo>
                <a:lnTo>
                  <a:pt x="755650" y="133985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Freihandform 117"/>
          <p:cNvSpPr/>
          <p:nvPr/>
        </p:nvSpPr>
        <p:spPr>
          <a:xfrm>
            <a:off x="5175250" y="2527300"/>
            <a:ext cx="755650" cy="1384300"/>
          </a:xfrm>
          <a:custGeom>
            <a:avLst/>
            <a:gdLst>
              <a:gd name="connsiteX0" fmla="*/ 254000 w 755650"/>
              <a:gd name="connsiteY0" fmla="*/ 0 h 1384300"/>
              <a:gd name="connsiteX1" fmla="*/ 273050 w 755650"/>
              <a:gd name="connsiteY1" fmla="*/ 139700 h 1384300"/>
              <a:gd name="connsiteX2" fmla="*/ 228600 w 755650"/>
              <a:gd name="connsiteY2" fmla="*/ 190500 h 1384300"/>
              <a:gd name="connsiteX3" fmla="*/ 190500 w 755650"/>
              <a:gd name="connsiteY3" fmla="*/ 234950 h 1384300"/>
              <a:gd name="connsiteX4" fmla="*/ 260350 w 755650"/>
              <a:gd name="connsiteY4" fmla="*/ 241300 h 1384300"/>
              <a:gd name="connsiteX5" fmla="*/ 361950 w 755650"/>
              <a:gd name="connsiteY5" fmla="*/ 317500 h 1384300"/>
              <a:gd name="connsiteX6" fmla="*/ 406400 w 755650"/>
              <a:gd name="connsiteY6" fmla="*/ 317500 h 1384300"/>
              <a:gd name="connsiteX7" fmla="*/ 488950 w 755650"/>
              <a:gd name="connsiteY7" fmla="*/ 349250 h 1384300"/>
              <a:gd name="connsiteX8" fmla="*/ 558800 w 755650"/>
              <a:gd name="connsiteY8" fmla="*/ 349250 h 1384300"/>
              <a:gd name="connsiteX9" fmla="*/ 539750 w 755650"/>
              <a:gd name="connsiteY9" fmla="*/ 406400 h 1384300"/>
              <a:gd name="connsiteX10" fmla="*/ 527050 w 755650"/>
              <a:gd name="connsiteY10" fmla="*/ 463550 h 1384300"/>
              <a:gd name="connsiteX11" fmla="*/ 317500 w 755650"/>
              <a:gd name="connsiteY11" fmla="*/ 596900 h 1384300"/>
              <a:gd name="connsiteX12" fmla="*/ 304800 w 755650"/>
              <a:gd name="connsiteY12" fmla="*/ 730250 h 1384300"/>
              <a:gd name="connsiteX13" fmla="*/ 203200 w 755650"/>
              <a:gd name="connsiteY13" fmla="*/ 768350 h 1384300"/>
              <a:gd name="connsiteX14" fmla="*/ 158750 w 755650"/>
              <a:gd name="connsiteY14" fmla="*/ 876300 h 1384300"/>
              <a:gd name="connsiteX15" fmla="*/ 177800 w 755650"/>
              <a:gd name="connsiteY15" fmla="*/ 990600 h 1384300"/>
              <a:gd name="connsiteX16" fmla="*/ 107950 w 755650"/>
              <a:gd name="connsiteY16" fmla="*/ 1003300 h 1384300"/>
              <a:gd name="connsiteX17" fmla="*/ 44450 w 755650"/>
              <a:gd name="connsiteY17" fmla="*/ 990600 h 1384300"/>
              <a:gd name="connsiteX18" fmla="*/ 6350 w 755650"/>
              <a:gd name="connsiteY18" fmla="*/ 1035050 h 1384300"/>
              <a:gd name="connsiteX19" fmla="*/ 6350 w 755650"/>
              <a:gd name="connsiteY19" fmla="*/ 1092200 h 1384300"/>
              <a:gd name="connsiteX20" fmla="*/ 6350 w 755650"/>
              <a:gd name="connsiteY20" fmla="*/ 1092200 h 1384300"/>
              <a:gd name="connsiteX21" fmla="*/ 0 w 755650"/>
              <a:gd name="connsiteY21" fmla="*/ 1149350 h 1384300"/>
              <a:gd name="connsiteX22" fmla="*/ 0 w 755650"/>
              <a:gd name="connsiteY22" fmla="*/ 1250950 h 1384300"/>
              <a:gd name="connsiteX23" fmla="*/ 38100 w 755650"/>
              <a:gd name="connsiteY23" fmla="*/ 1257300 h 1384300"/>
              <a:gd name="connsiteX24" fmla="*/ 31750 w 755650"/>
              <a:gd name="connsiteY24" fmla="*/ 1327150 h 1384300"/>
              <a:gd name="connsiteX25" fmla="*/ 114300 w 755650"/>
              <a:gd name="connsiteY25" fmla="*/ 1352550 h 1384300"/>
              <a:gd name="connsiteX26" fmla="*/ 241300 w 755650"/>
              <a:gd name="connsiteY26" fmla="*/ 1384300 h 1384300"/>
              <a:gd name="connsiteX27" fmla="*/ 330200 w 755650"/>
              <a:gd name="connsiteY27" fmla="*/ 1358900 h 1384300"/>
              <a:gd name="connsiteX28" fmla="*/ 361950 w 755650"/>
              <a:gd name="connsiteY28" fmla="*/ 1377950 h 1384300"/>
              <a:gd name="connsiteX29" fmla="*/ 444500 w 755650"/>
              <a:gd name="connsiteY29" fmla="*/ 1339850 h 1384300"/>
              <a:gd name="connsiteX30" fmla="*/ 590550 w 755650"/>
              <a:gd name="connsiteY30" fmla="*/ 1320800 h 1384300"/>
              <a:gd name="connsiteX31" fmla="*/ 755650 w 755650"/>
              <a:gd name="connsiteY31" fmla="*/ 133985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5650" h="1384300">
                <a:moveTo>
                  <a:pt x="254000" y="0"/>
                </a:moveTo>
                <a:lnTo>
                  <a:pt x="273050" y="139700"/>
                </a:lnTo>
                <a:lnTo>
                  <a:pt x="228600" y="190500"/>
                </a:lnTo>
                <a:lnTo>
                  <a:pt x="190500" y="234950"/>
                </a:lnTo>
                <a:cubicBezTo>
                  <a:pt x="256106" y="241511"/>
                  <a:pt x="232728" y="241300"/>
                  <a:pt x="260350" y="241300"/>
                </a:cubicBezTo>
                <a:lnTo>
                  <a:pt x="361950" y="317500"/>
                </a:lnTo>
                <a:lnTo>
                  <a:pt x="406400" y="317500"/>
                </a:lnTo>
                <a:lnTo>
                  <a:pt x="488950" y="349250"/>
                </a:lnTo>
                <a:lnTo>
                  <a:pt x="558800" y="349250"/>
                </a:lnTo>
                <a:lnTo>
                  <a:pt x="539750" y="406400"/>
                </a:lnTo>
                <a:lnTo>
                  <a:pt x="527050" y="463550"/>
                </a:lnTo>
                <a:lnTo>
                  <a:pt x="317500" y="596900"/>
                </a:lnTo>
                <a:lnTo>
                  <a:pt x="304800" y="730250"/>
                </a:lnTo>
                <a:cubicBezTo>
                  <a:pt x="201180" y="762631"/>
                  <a:pt x="203200" y="726518"/>
                  <a:pt x="203200" y="768350"/>
                </a:cubicBezTo>
                <a:lnTo>
                  <a:pt x="158750" y="876300"/>
                </a:lnTo>
                <a:lnTo>
                  <a:pt x="177800" y="990600"/>
                </a:lnTo>
                <a:lnTo>
                  <a:pt x="107950" y="1003300"/>
                </a:lnTo>
                <a:lnTo>
                  <a:pt x="44450" y="990600"/>
                </a:lnTo>
                <a:lnTo>
                  <a:pt x="6350" y="1035050"/>
                </a:lnTo>
                <a:lnTo>
                  <a:pt x="6350" y="1092200"/>
                </a:lnTo>
                <a:lnTo>
                  <a:pt x="6350" y="1092200"/>
                </a:lnTo>
                <a:lnTo>
                  <a:pt x="0" y="1149350"/>
                </a:lnTo>
                <a:lnTo>
                  <a:pt x="0" y="1250950"/>
                </a:lnTo>
                <a:lnTo>
                  <a:pt x="38100" y="1257300"/>
                </a:lnTo>
                <a:lnTo>
                  <a:pt x="31750" y="1327150"/>
                </a:lnTo>
                <a:lnTo>
                  <a:pt x="114300" y="1352550"/>
                </a:lnTo>
                <a:lnTo>
                  <a:pt x="241300" y="1384300"/>
                </a:lnTo>
                <a:lnTo>
                  <a:pt x="330200" y="1358900"/>
                </a:lnTo>
                <a:lnTo>
                  <a:pt x="361950" y="1377950"/>
                </a:lnTo>
                <a:cubicBezTo>
                  <a:pt x="446476" y="1345440"/>
                  <a:pt x="444500" y="1375682"/>
                  <a:pt x="444500" y="1339850"/>
                </a:cubicBezTo>
                <a:lnTo>
                  <a:pt x="590550" y="1320800"/>
                </a:lnTo>
                <a:lnTo>
                  <a:pt x="755650" y="1339850"/>
                </a:lnTo>
              </a:path>
            </a:pathLst>
          </a:cu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4643967" y="2197100"/>
            <a:ext cx="359833" cy="57066"/>
          </a:xfrm>
          <a:custGeom>
            <a:avLst/>
            <a:gdLst>
              <a:gd name="connsiteX0" fmla="*/ 359833 w 359833"/>
              <a:gd name="connsiteY0" fmla="*/ 8467 h 57066"/>
              <a:gd name="connsiteX1" fmla="*/ 292100 w 359833"/>
              <a:gd name="connsiteY1" fmla="*/ 29633 h 57066"/>
              <a:gd name="connsiteX2" fmla="*/ 249766 w 359833"/>
              <a:gd name="connsiteY2" fmla="*/ 38100 h 57066"/>
              <a:gd name="connsiteX3" fmla="*/ 194733 w 359833"/>
              <a:gd name="connsiteY3" fmla="*/ 16933 h 57066"/>
              <a:gd name="connsiteX4" fmla="*/ 148166 w 359833"/>
              <a:gd name="connsiteY4" fmla="*/ 16933 h 57066"/>
              <a:gd name="connsiteX5" fmla="*/ 97366 w 359833"/>
              <a:gd name="connsiteY5" fmla="*/ 8467 h 57066"/>
              <a:gd name="connsiteX6" fmla="*/ 59266 w 359833"/>
              <a:gd name="connsiteY6" fmla="*/ 0 h 57066"/>
              <a:gd name="connsiteX7" fmla="*/ 0 w 359833"/>
              <a:gd name="connsiteY7" fmla="*/ 4233 h 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833" h="57066">
                <a:moveTo>
                  <a:pt x="359833" y="8467"/>
                </a:moveTo>
                <a:lnTo>
                  <a:pt x="292100" y="29633"/>
                </a:lnTo>
                <a:cubicBezTo>
                  <a:pt x="248415" y="42738"/>
                  <a:pt x="249766" y="57066"/>
                  <a:pt x="249766" y="38100"/>
                </a:cubicBezTo>
                <a:lnTo>
                  <a:pt x="194733" y="16933"/>
                </a:lnTo>
                <a:lnTo>
                  <a:pt x="148166" y="16933"/>
                </a:lnTo>
                <a:lnTo>
                  <a:pt x="97366" y="8467"/>
                </a:lnTo>
                <a:lnTo>
                  <a:pt x="59266" y="0"/>
                </a:lnTo>
                <a:lnTo>
                  <a:pt x="0" y="4233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3632200" y="2810933"/>
            <a:ext cx="855133" cy="1871134"/>
          </a:xfrm>
          <a:custGeom>
            <a:avLst/>
            <a:gdLst>
              <a:gd name="connsiteX0" fmla="*/ 499533 w 855133"/>
              <a:gd name="connsiteY0" fmla="*/ 0 h 1871134"/>
              <a:gd name="connsiteX1" fmla="*/ 491067 w 855133"/>
              <a:gd name="connsiteY1" fmla="*/ 46567 h 1871134"/>
              <a:gd name="connsiteX2" fmla="*/ 503767 w 855133"/>
              <a:gd name="connsiteY2" fmla="*/ 84667 h 1871134"/>
              <a:gd name="connsiteX3" fmla="*/ 440267 w 855133"/>
              <a:gd name="connsiteY3" fmla="*/ 220134 h 1871134"/>
              <a:gd name="connsiteX4" fmla="*/ 317500 w 855133"/>
              <a:gd name="connsiteY4" fmla="*/ 224367 h 1871134"/>
              <a:gd name="connsiteX5" fmla="*/ 330200 w 855133"/>
              <a:gd name="connsiteY5" fmla="*/ 249767 h 1871134"/>
              <a:gd name="connsiteX6" fmla="*/ 330200 w 855133"/>
              <a:gd name="connsiteY6" fmla="*/ 249767 h 1871134"/>
              <a:gd name="connsiteX7" fmla="*/ 300567 w 855133"/>
              <a:gd name="connsiteY7" fmla="*/ 249767 h 1871134"/>
              <a:gd name="connsiteX8" fmla="*/ 321733 w 855133"/>
              <a:gd name="connsiteY8" fmla="*/ 279400 h 1871134"/>
              <a:gd name="connsiteX9" fmla="*/ 419100 w 855133"/>
              <a:gd name="connsiteY9" fmla="*/ 292100 h 1871134"/>
              <a:gd name="connsiteX10" fmla="*/ 444500 w 855133"/>
              <a:gd name="connsiteY10" fmla="*/ 321734 h 1871134"/>
              <a:gd name="connsiteX11" fmla="*/ 431800 w 855133"/>
              <a:gd name="connsiteY11" fmla="*/ 351367 h 1871134"/>
              <a:gd name="connsiteX12" fmla="*/ 431800 w 855133"/>
              <a:gd name="connsiteY12" fmla="*/ 351367 h 1871134"/>
              <a:gd name="connsiteX13" fmla="*/ 431800 w 855133"/>
              <a:gd name="connsiteY13" fmla="*/ 351367 h 1871134"/>
              <a:gd name="connsiteX14" fmla="*/ 321733 w 855133"/>
              <a:gd name="connsiteY14" fmla="*/ 427567 h 1871134"/>
              <a:gd name="connsiteX15" fmla="*/ 351367 w 855133"/>
              <a:gd name="connsiteY15" fmla="*/ 461434 h 1871134"/>
              <a:gd name="connsiteX16" fmla="*/ 321733 w 855133"/>
              <a:gd name="connsiteY16" fmla="*/ 495300 h 1871134"/>
              <a:gd name="connsiteX17" fmla="*/ 296333 w 855133"/>
              <a:gd name="connsiteY17" fmla="*/ 482600 h 1871134"/>
              <a:gd name="connsiteX18" fmla="*/ 198967 w 855133"/>
              <a:gd name="connsiteY18" fmla="*/ 508000 h 1871134"/>
              <a:gd name="connsiteX19" fmla="*/ 139700 w 855133"/>
              <a:gd name="connsiteY19" fmla="*/ 499534 h 1871134"/>
              <a:gd name="connsiteX20" fmla="*/ 105833 w 855133"/>
              <a:gd name="connsiteY20" fmla="*/ 495300 h 1871134"/>
              <a:gd name="connsiteX21" fmla="*/ 38100 w 855133"/>
              <a:gd name="connsiteY21" fmla="*/ 512234 h 1871134"/>
              <a:gd name="connsiteX22" fmla="*/ 46567 w 855133"/>
              <a:gd name="connsiteY22" fmla="*/ 550334 h 1871134"/>
              <a:gd name="connsiteX23" fmla="*/ 93133 w 855133"/>
              <a:gd name="connsiteY23" fmla="*/ 579967 h 1871134"/>
              <a:gd name="connsiteX24" fmla="*/ 97367 w 855133"/>
              <a:gd name="connsiteY24" fmla="*/ 605367 h 1871134"/>
              <a:gd name="connsiteX25" fmla="*/ 127000 w 855133"/>
              <a:gd name="connsiteY25" fmla="*/ 630767 h 1871134"/>
              <a:gd name="connsiteX26" fmla="*/ 139700 w 855133"/>
              <a:gd name="connsiteY26" fmla="*/ 685800 h 1871134"/>
              <a:gd name="connsiteX27" fmla="*/ 88900 w 855133"/>
              <a:gd name="connsiteY27" fmla="*/ 719667 h 1871134"/>
              <a:gd name="connsiteX28" fmla="*/ 93133 w 855133"/>
              <a:gd name="connsiteY28" fmla="*/ 753534 h 1871134"/>
              <a:gd name="connsiteX29" fmla="*/ 93133 w 855133"/>
              <a:gd name="connsiteY29" fmla="*/ 753534 h 1871134"/>
              <a:gd name="connsiteX30" fmla="*/ 110067 w 855133"/>
              <a:gd name="connsiteY30" fmla="*/ 770467 h 1871134"/>
              <a:gd name="connsiteX31" fmla="*/ 42333 w 855133"/>
              <a:gd name="connsiteY31" fmla="*/ 795867 h 1871134"/>
              <a:gd name="connsiteX32" fmla="*/ 0 w 855133"/>
              <a:gd name="connsiteY32" fmla="*/ 795867 h 1871134"/>
              <a:gd name="connsiteX33" fmla="*/ 25400 w 855133"/>
              <a:gd name="connsiteY33" fmla="*/ 838200 h 1871134"/>
              <a:gd name="connsiteX34" fmla="*/ 55033 w 855133"/>
              <a:gd name="connsiteY34" fmla="*/ 833967 h 1871134"/>
              <a:gd name="connsiteX35" fmla="*/ 88900 w 855133"/>
              <a:gd name="connsiteY35" fmla="*/ 850900 h 1871134"/>
              <a:gd name="connsiteX36" fmla="*/ 76200 w 855133"/>
              <a:gd name="connsiteY36" fmla="*/ 876300 h 1871134"/>
              <a:gd name="connsiteX37" fmla="*/ 71967 w 855133"/>
              <a:gd name="connsiteY37" fmla="*/ 905934 h 1871134"/>
              <a:gd name="connsiteX38" fmla="*/ 105833 w 855133"/>
              <a:gd name="connsiteY38" fmla="*/ 922867 h 1871134"/>
              <a:gd name="connsiteX39" fmla="*/ 131233 w 855133"/>
              <a:gd name="connsiteY39" fmla="*/ 956734 h 1871134"/>
              <a:gd name="connsiteX40" fmla="*/ 131233 w 855133"/>
              <a:gd name="connsiteY40" fmla="*/ 956734 h 1871134"/>
              <a:gd name="connsiteX41" fmla="*/ 160867 w 855133"/>
              <a:gd name="connsiteY41" fmla="*/ 956734 h 1871134"/>
              <a:gd name="connsiteX42" fmla="*/ 131233 w 855133"/>
              <a:gd name="connsiteY42" fmla="*/ 982134 h 1871134"/>
              <a:gd name="connsiteX43" fmla="*/ 131233 w 855133"/>
              <a:gd name="connsiteY43" fmla="*/ 982134 h 1871134"/>
              <a:gd name="connsiteX44" fmla="*/ 131233 w 855133"/>
              <a:gd name="connsiteY44" fmla="*/ 982134 h 1871134"/>
              <a:gd name="connsiteX45" fmla="*/ 152400 w 855133"/>
              <a:gd name="connsiteY45" fmla="*/ 1003300 h 1871134"/>
              <a:gd name="connsiteX46" fmla="*/ 194733 w 855133"/>
              <a:gd name="connsiteY46" fmla="*/ 1028700 h 1871134"/>
              <a:gd name="connsiteX47" fmla="*/ 194733 w 855133"/>
              <a:gd name="connsiteY47" fmla="*/ 1028700 h 1871134"/>
              <a:gd name="connsiteX48" fmla="*/ 177800 w 855133"/>
              <a:gd name="connsiteY48" fmla="*/ 1049867 h 1871134"/>
              <a:gd name="connsiteX49" fmla="*/ 177800 w 855133"/>
              <a:gd name="connsiteY49" fmla="*/ 1049867 h 1871134"/>
              <a:gd name="connsiteX50" fmla="*/ 198967 w 855133"/>
              <a:gd name="connsiteY50" fmla="*/ 1066800 h 1871134"/>
              <a:gd name="connsiteX51" fmla="*/ 105833 w 855133"/>
              <a:gd name="connsiteY51" fmla="*/ 1126067 h 1871134"/>
              <a:gd name="connsiteX52" fmla="*/ 114300 w 855133"/>
              <a:gd name="connsiteY52" fmla="*/ 1185334 h 1871134"/>
              <a:gd name="connsiteX53" fmla="*/ 160867 w 855133"/>
              <a:gd name="connsiteY53" fmla="*/ 1231900 h 1871134"/>
              <a:gd name="connsiteX54" fmla="*/ 245533 w 855133"/>
              <a:gd name="connsiteY54" fmla="*/ 1261534 h 1871134"/>
              <a:gd name="connsiteX55" fmla="*/ 245533 w 855133"/>
              <a:gd name="connsiteY55" fmla="*/ 1295400 h 1871134"/>
              <a:gd name="connsiteX56" fmla="*/ 198967 w 855133"/>
              <a:gd name="connsiteY56" fmla="*/ 1337734 h 1871134"/>
              <a:gd name="connsiteX57" fmla="*/ 186267 w 855133"/>
              <a:gd name="connsiteY57" fmla="*/ 1371600 h 1871134"/>
              <a:gd name="connsiteX58" fmla="*/ 275167 w 855133"/>
              <a:gd name="connsiteY58" fmla="*/ 1409700 h 1871134"/>
              <a:gd name="connsiteX59" fmla="*/ 309033 w 855133"/>
              <a:gd name="connsiteY59" fmla="*/ 1456267 h 1871134"/>
              <a:gd name="connsiteX60" fmla="*/ 321733 w 855133"/>
              <a:gd name="connsiteY60" fmla="*/ 1494367 h 1871134"/>
              <a:gd name="connsiteX61" fmla="*/ 359833 w 855133"/>
              <a:gd name="connsiteY61" fmla="*/ 1494367 h 1871134"/>
              <a:gd name="connsiteX62" fmla="*/ 389467 w 855133"/>
              <a:gd name="connsiteY62" fmla="*/ 1473200 h 1871134"/>
              <a:gd name="connsiteX63" fmla="*/ 431800 w 855133"/>
              <a:gd name="connsiteY63" fmla="*/ 1481667 h 1871134"/>
              <a:gd name="connsiteX64" fmla="*/ 431800 w 855133"/>
              <a:gd name="connsiteY64" fmla="*/ 1481667 h 1871134"/>
              <a:gd name="connsiteX65" fmla="*/ 431800 w 855133"/>
              <a:gd name="connsiteY65" fmla="*/ 1481667 h 1871134"/>
              <a:gd name="connsiteX66" fmla="*/ 431800 w 855133"/>
              <a:gd name="connsiteY66" fmla="*/ 1481667 h 1871134"/>
              <a:gd name="connsiteX67" fmla="*/ 431800 w 855133"/>
              <a:gd name="connsiteY67" fmla="*/ 1481667 h 1871134"/>
              <a:gd name="connsiteX68" fmla="*/ 431800 w 855133"/>
              <a:gd name="connsiteY68" fmla="*/ 1507067 h 1871134"/>
              <a:gd name="connsiteX69" fmla="*/ 546100 w 855133"/>
              <a:gd name="connsiteY69" fmla="*/ 1502834 h 1871134"/>
              <a:gd name="connsiteX70" fmla="*/ 571500 w 855133"/>
              <a:gd name="connsiteY70" fmla="*/ 1481667 h 1871134"/>
              <a:gd name="connsiteX71" fmla="*/ 660400 w 855133"/>
              <a:gd name="connsiteY71" fmla="*/ 1536700 h 1871134"/>
              <a:gd name="connsiteX72" fmla="*/ 715433 w 855133"/>
              <a:gd name="connsiteY72" fmla="*/ 1536700 h 1871134"/>
              <a:gd name="connsiteX73" fmla="*/ 766233 w 855133"/>
              <a:gd name="connsiteY73" fmla="*/ 1524000 h 1871134"/>
              <a:gd name="connsiteX74" fmla="*/ 855133 w 855133"/>
              <a:gd name="connsiteY74" fmla="*/ 1570567 h 1871134"/>
              <a:gd name="connsiteX75" fmla="*/ 795867 w 855133"/>
              <a:gd name="connsiteY75" fmla="*/ 1629834 h 1871134"/>
              <a:gd name="connsiteX76" fmla="*/ 715433 w 855133"/>
              <a:gd name="connsiteY76" fmla="*/ 1680634 h 1871134"/>
              <a:gd name="connsiteX77" fmla="*/ 711200 w 855133"/>
              <a:gd name="connsiteY77" fmla="*/ 1731434 h 1871134"/>
              <a:gd name="connsiteX78" fmla="*/ 677333 w 855133"/>
              <a:gd name="connsiteY78" fmla="*/ 1799167 h 1871134"/>
              <a:gd name="connsiteX79" fmla="*/ 630767 w 855133"/>
              <a:gd name="connsiteY79" fmla="*/ 1871134 h 187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55133" h="1871134">
                <a:moveTo>
                  <a:pt x="499533" y="0"/>
                </a:moveTo>
                <a:lnTo>
                  <a:pt x="491067" y="46567"/>
                </a:lnTo>
                <a:lnTo>
                  <a:pt x="503767" y="84667"/>
                </a:lnTo>
                <a:lnTo>
                  <a:pt x="440267" y="220134"/>
                </a:lnTo>
                <a:lnTo>
                  <a:pt x="317500" y="224367"/>
                </a:lnTo>
                <a:lnTo>
                  <a:pt x="330200" y="249767"/>
                </a:lnTo>
                <a:lnTo>
                  <a:pt x="330200" y="249767"/>
                </a:lnTo>
                <a:lnTo>
                  <a:pt x="300567" y="249767"/>
                </a:lnTo>
                <a:lnTo>
                  <a:pt x="321733" y="279400"/>
                </a:lnTo>
                <a:lnTo>
                  <a:pt x="419100" y="292100"/>
                </a:lnTo>
                <a:lnTo>
                  <a:pt x="444500" y="321734"/>
                </a:lnTo>
                <a:lnTo>
                  <a:pt x="431800" y="351367"/>
                </a:lnTo>
                <a:lnTo>
                  <a:pt x="431800" y="351367"/>
                </a:lnTo>
                <a:lnTo>
                  <a:pt x="431800" y="351367"/>
                </a:lnTo>
                <a:lnTo>
                  <a:pt x="321733" y="427567"/>
                </a:lnTo>
                <a:lnTo>
                  <a:pt x="351367" y="461434"/>
                </a:lnTo>
                <a:lnTo>
                  <a:pt x="321733" y="495300"/>
                </a:lnTo>
                <a:lnTo>
                  <a:pt x="296333" y="482600"/>
                </a:lnTo>
                <a:lnTo>
                  <a:pt x="198967" y="508000"/>
                </a:lnTo>
                <a:lnTo>
                  <a:pt x="139700" y="499534"/>
                </a:lnTo>
                <a:lnTo>
                  <a:pt x="105833" y="495300"/>
                </a:lnTo>
                <a:lnTo>
                  <a:pt x="38100" y="512234"/>
                </a:lnTo>
                <a:lnTo>
                  <a:pt x="46567" y="550334"/>
                </a:lnTo>
                <a:cubicBezTo>
                  <a:pt x="98586" y="580678"/>
                  <a:pt x="116971" y="579967"/>
                  <a:pt x="93133" y="579967"/>
                </a:cubicBezTo>
                <a:lnTo>
                  <a:pt x="97367" y="605367"/>
                </a:lnTo>
                <a:lnTo>
                  <a:pt x="127000" y="630767"/>
                </a:lnTo>
                <a:lnTo>
                  <a:pt x="139700" y="685800"/>
                </a:lnTo>
                <a:cubicBezTo>
                  <a:pt x="91992" y="720497"/>
                  <a:pt x="112326" y="719667"/>
                  <a:pt x="88900" y="719667"/>
                </a:cubicBezTo>
                <a:lnTo>
                  <a:pt x="93133" y="753534"/>
                </a:lnTo>
                <a:lnTo>
                  <a:pt x="93133" y="753534"/>
                </a:lnTo>
                <a:lnTo>
                  <a:pt x="110067" y="770467"/>
                </a:lnTo>
                <a:lnTo>
                  <a:pt x="42333" y="795867"/>
                </a:lnTo>
                <a:lnTo>
                  <a:pt x="0" y="795867"/>
                </a:lnTo>
                <a:lnTo>
                  <a:pt x="25400" y="838200"/>
                </a:lnTo>
                <a:cubicBezTo>
                  <a:pt x="56390" y="829346"/>
                  <a:pt x="55033" y="819461"/>
                  <a:pt x="55033" y="833967"/>
                </a:cubicBezTo>
                <a:lnTo>
                  <a:pt x="88900" y="850900"/>
                </a:lnTo>
                <a:cubicBezTo>
                  <a:pt x="75644" y="881831"/>
                  <a:pt x="76200" y="891281"/>
                  <a:pt x="76200" y="876300"/>
                </a:cubicBezTo>
                <a:lnTo>
                  <a:pt x="71967" y="905934"/>
                </a:lnTo>
                <a:lnTo>
                  <a:pt x="105833" y="922867"/>
                </a:lnTo>
                <a:lnTo>
                  <a:pt x="131233" y="956734"/>
                </a:lnTo>
                <a:lnTo>
                  <a:pt x="131233" y="956734"/>
                </a:lnTo>
                <a:lnTo>
                  <a:pt x="160867" y="956734"/>
                </a:lnTo>
                <a:cubicBezTo>
                  <a:pt x="125871" y="982981"/>
                  <a:pt x="112889" y="982134"/>
                  <a:pt x="131233" y="982134"/>
                </a:cubicBezTo>
                <a:lnTo>
                  <a:pt x="131233" y="982134"/>
                </a:lnTo>
                <a:lnTo>
                  <a:pt x="131233" y="982134"/>
                </a:lnTo>
                <a:lnTo>
                  <a:pt x="152400" y="1003300"/>
                </a:lnTo>
                <a:lnTo>
                  <a:pt x="194733" y="1028700"/>
                </a:lnTo>
                <a:lnTo>
                  <a:pt x="194733" y="1028700"/>
                </a:lnTo>
                <a:lnTo>
                  <a:pt x="177800" y="1049867"/>
                </a:lnTo>
                <a:lnTo>
                  <a:pt x="177800" y="1049867"/>
                </a:lnTo>
                <a:lnTo>
                  <a:pt x="198967" y="1066800"/>
                </a:lnTo>
                <a:lnTo>
                  <a:pt x="105833" y="1126067"/>
                </a:lnTo>
                <a:lnTo>
                  <a:pt x="114300" y="1185334"/>
                </a:lnTo>
                <a:lnTo>
                  <a:pt x="160867" y="1231900"/>
                </a:lnTo>
                <a:lnTo>
                  <a:pt x="245533" y="1261534"/>
                </a:lnTo>
                <a:lnTo>
                  <a:pt x="245533" y="1295400"/>
                </a:lnTo>
                <a:cubicBezTo>
                  <a:pt x="197969" y="1342965"/>
                  <a:pt x="198967" y="1363919"/>
                  <a:pt x="198967" y="1337734"/>
                </a:cubicBezTo>
                <a:lnTo>
                  <a:pt x="186267" y="1371600"/>
                </a:lnTo>
                <a:lnTo>
                  <a:pt x="275167" y="1409700"/>
                </a:lnTo>
                <a:lnTo>
                  <a:pt x="309033" y="1456267"/>
                </a:lnTo>
                <a:lnTo>
                  <a:pt x="321733" y="1494367"/>
                </a:lnTo>
                <a:lnTo>
                  <a:pt x="359833" y="1494367"/>
                </a:lnTo>
                <a:lnTo>
                  <a:pt x="389467" y="1473200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481667"/>
                </a:lnTo>
                <a:lnTo>
                  <a:pt x="431800" y="1507067"/>
                </a:lnTo>
                <a:lnTo>
                  <a:pt x="546100" y="1502834"/>
                </a:lnTo>
                <a:lnTo>
                  <a:pt x="571500" y="1481667"/>
                </a:lnTo>
                <a:lnTo>
                  <a:pt x="660400" y="1536700"/>
                </a:lnTo>
                <a:cubicBezTo>
                  <a:pt x="716840" y="1541042"/>
                  <a:pt x="715433" y="1559333"/>
                  <a:pt x="715433" y="1536700"/>
                </a:cubicBezTo>
                <a:lnTo>
                  <a:pt x="766233" y="1524000"/>
                </a:lnTo>
                <a:lnTo>
                  <a:pt x="855133" y="1570567"/>
                </a:lnTo>
                <a:lnTo>
                  <a:pt x="795867" y="1629834"/>
                </a:lnTo>
                <a:lnTo>
                  <a:pt x="715433" y="1680634"/>
                </a:lnTo>
                <a:lnTo>
                  <a:pt x="711200" y="1731434"/>
                </a:lnTo>
                <a:lnTo>
                  <a:pt x="677333" y="1799167"/>
                </a:lnTo>
                <a:lnTo>
                  <a:pt x="630767" y="1871134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 27"/>
          <p:cNvSpPr/>
          <p:nvPr/>
        </p:nvSpPr>
        <p:spPr>
          <a:xfrm>
            <a:off x="4237567" y="3619500"/>
            <a:ext cx="2692400" cy="1372168"/>
          </a:xfrm>
          <a:custGeom>
            <a:avLst/>
            <a:gdLst>
              <a:gd name="connsiteX0" fmla="*/ 21166 w 2692400"/>
              <a:gd name="connsiteY0" fmla="*/ 1049867 h 1372168"/>
              <a:gd name="connsiteX1" fmla="*/ 21166 w 2692400"/>
              <a:gd name="connsiteY1" fmla="*/ 1092200 h 1372168"/>
              <a:gd name="connsiteX2" fmla="*/ 42333 w 2692400"/>
              <a:gd name="connsiteY2" fmla="*/ 1117600 h 1372168"/>
              <a:gd name="connsiteX3" fmla="*/ 12700 w 2692400"/>
              <a:gd name="connsiteY3" fmla="*/ 1189567 h 1372168"/>
              <a:gd name="connsiteX4" fmla="*/ 0 w 2692400"/>
              <a:gd name="connsiteY4" fmla="*/ 1223433 h 1372168"/>
              <a:gd name="connsiteX5" fmla="*/ 33866 w 2692400"/>
              <a:gd name="connsiteY5" fmla="*/ 1265767 h 1372168"/>
              <a:gd name="connsiteX6" fmla="*/ 76200 w 2692400"/>
              <a:gd name="connsiteY6" fmla="*/ 1282700 h 1372168"/>
              <a:gd name="connsiteX7" fmla="*/ 122766 w 2692400"/>
              <a:gd name="connsiteY7" fmla="*/ 1253067 h 1372168"/>
              <a:gd name="connsiteX8" fmla="*/ 148166 w 2692400"/>
              <a:gd name="connsiteY8" fmla="*/ 1261533 h 1372168"/>
              <a:gd name="connsiteX9" fmla="*/ 194733 w 2692400"/>
              <a:gd name="connsiteY9" fmla="*/ 1261533 h 1372168"/>
              <a:gd name="connsiteX10" fmla="*/ 237066 w 2692400"/>
              <a:gd name="connsiteY10" fmla="*/ 1261533 h 1372168"/>
              <a:gd name="connsiteX11" fmla="*/ 287866 w 2692400"/>
              <a:gd name="connsiteY11" fmla="*/ 1253067 h 1372168"/>
              <a:gd name="connsiteX12" fmla="*/ 325966 w 2692400"/>
              <a:gd name="connsiteY12" fmla="*/ 1270000 h 1372168"/>
              <a:gd name="connsiteX13" fmla="*/ 376766 w 2692400"/>
              <a:gd name="connsiteY13" fmla="*/ 1257300 h 1372168"/>
              <a:gd name="connsiteX14" fmla="*/ 376766 w 2692400"/>
              <a:gd name="connsiteY14" fmla="*/ 1257300 h 1372168"/>
              <a:gd name="connsiteX15" fmla="*/ 334433 w 2692400"/>
              <a:gd name="connsiteY15" fmla="*/ 1219200 h 1372168"/>
              <a:gd name="connsiteX16" fmla="*/ 393700 w 2692400"/>
              <a:gd name="connsiteY16" fmla="*/ 1193800 h 1372168"/>
              <a:gd name="connsiteX17" fmla="*/ 444500 w 2692400"/>
              <a:gd name="connsiteY17" fmla="*/ 1198033 h 1372168"/>
              <a:gd name="connsiteX18" fmla="*/ 465666 w 2692400"/>
              <a:gd name="connsiteY18" fmla="*/ 1214967 h 1372168"/>
              <a:gd name="connsiteX19" fmla="*/ 503766 w 2692400"/>
              <a:gd name="connsiteY19" fmla="*/ 1214967 h 1372168"/>
              <a:gd name="connsiteX20" fmla="*/ 524933 w 2692400"/>
              <a:gd name="connsiteY20" fmla="*/ 1236133 h 1372168"/>
              <a:gd name="connsiteX21" fmla="*/ 584200 w 2692400"/>
              <a:gd name="connsiteY21" fmla="*/ 1227667 h 1372168"/>
              <a:gd name="connsiteX22" fmla="*/ 651933 w 2692400"/>
              <a:gd name="connsiteY22" fmla="*/ 1231900 h 1372168"/>
              <a:gd name="connsiteX23" fmla="*/ 762000 w 2692400"/>
              <a:gd name="connsiteY23" fmla="*/ 1291167 h 1372168"/>
              <a:gd name="connsiteX24" fmla="*/ 821266 w 2692400"/>
              <a:gd name="connsiteY24" fmla="*/ 1278467 h 1372168"/>
              <a:gd name="connsiteX25" fmla="*/ 846666 w 2692400"/>
              <a:gd name="connsiteY25" fmla="*/ 1261533 h 1372168"/>
              <a:gd name="connsiteX26" fmla="*/ 872066 w 2692400"/>
              <a:gd name="connsiteY26" fmla="*/ 1278467 h 1372168"/>
              <a:gd name="connsiteX27" fmla="*/ 910166 w 2692400"/>
              <a:gd name="connsiteY27" fmla="*/ 1270000 h 1372168"/>
              <a:gd name="connsiteX28" fmla="*/ 944033 w 2692400"/>
              <a:gd name="connsiteY28" fmla="*/ 1308100 h 1372168"/>
              <a:gd name="connsiteX29" fmla="*/ 960966 w 2692400"/>
              <a:gd name="connsiteY29" fmla="*/ 1337733 h 1372168"/>
              <a:gd name="connsiteX30" fmla="*/ 986366 w 2692400"/>
              <a:gd name="connsiteY30" fmla="*/ 1341967 h 1372168"/>
              <a:gd name="connsiteX31" fmla="*/ 1003300 w 2692400"/>
              <a:gd name="connsiteY31" fmla="*/ 1358900 h 1372168"/>
              <a:gd name="connsiteX32" fmla="*/ 1045633 w 2692400"/>
              <a:gd name="connsiteY32" fmla="*/ 1350433 h 1372168"/>
              <a:gd name="connsiteX33" fmla="*/ 1083733 w 2692400"/>
              <a:gd name="connsiteY33" fmla="*/ 1320800 h 1372168"/>
              <a:gd name="connsiteX34" fmla="*/ 1083733 w 2692400"/>
              <a:gd name="connsiteY34" fmla="*/ 1286933 h 1372168"/>
              <a:gd name="connsiteX35" fmla="*/ 1075266 w 2692400"/>
              <a:gd name="connsiteY35" fmla="*/ 1248833 h 1372168"/>
              <a:gd name="connsiteX36" fmla="*/ 1121833 w 2692400"/>
              <a:gd name="connsiteY36" fmla="*/ 1278467 h 1372168"/>
              <a:gd name="connsiteX37" fmla="*/ 1159933 w 2692400"/>
              <a:gd name="connsiteY37" fmla="*/ 1270000 h 1372168"/>
              <a:gd name="connsiteX38" fmla="*/ 1210733 w 2692400"/>
              <a:gd name="connsiteY38" fmla="*/ 1286933 h 1372168"/>
              <a:gd name="connsiteX39" fmla="*/ 1248833 w 2692400"/>
              <a:gd name="connsiteY39" fmla="*/ 1303867 h 1372168"/>
              <a:gd name="connsiteX40" fmla="*/ 1295400 w 2692400"/>
              <a:gd name="connsiteY40" fmla="*/ 1337733 h 1372168"/>
              <a:gd name="connsiteX41" fmla="*/ 1397000 w 2692400"/>
              <a:gd name="connsiteY41" fmla="*/ 1320800 h 1372168"/>
              <a:gd name="connsiteX42" fmla="*/ 1439333 w 2692400"/>
              <a:gd name="connsiteY42" fmla="*/ 1282700 h 1372168"/>
              <a:gd name="connsiteX43" fmla="*/ 1481666 w 2692400"/>
              <a:gd name="connsiteY43" fmla="*/ 1291167 h 1372168"/>
              <a:gd name="connsiteX44" fmla="*/ 1507066 w 2692400"/>
              <a:gd name="connsiteY44" fmla="*/ 1257300 h 1372168"/>
              <a:gd name="connsiteX45" fmla="*/ 1545166 w 2692400"/>
              <a:gd name="connsiteY45" fmla="*/ 1257300 h 1372168"/>
              <a:gd name="connsiteX46" fmla="*/ 1583266 w 2692400"/>
              <a:gd name="connsiteY46" fmla="*/ 1270000 h 1372168"/>
              <a:gd name="connsiteX47" fmla="*/ 1604433 w 2692400"/>
              <a:gd name="connsiteY47" fmla="*/ 1248833 h 1372168"/>
              <a:gd name="connsiteX48" fmla="*/ 1714500 w 2692400"/>
              <a:gd name="connsiteY48" fmla="*/ 1240367 h 1372168"/>
              <a:gd name="connsiteX49" fmla="*/ 1706033 w 2692400"/>
              <a:gd name="connsiteY49" fmla="*/ 1210733 h 1372168"/>
              <a:gd name="connsiteX50" fmla="*/ 1744133 w 2692400"/>
              <a:gd name="connsiteY50" fmla="*/ 1206500 h 1372168"/>
              <a:gd name="connsiteX51" fmla="*/ 1744133 w 2692400"/>
              <a:gd name="connsiteY51" fmla="*/ 1206500 h 1372168"/>
              <a:gd name="connsiteX52" fmla="*/ 1782233 w 2692400"/>
              <a:gd name="connsiteY52" fmla="*/ 1202267 h 1372168"/>
              <a:gd name="connsiteX53" fmla="*/ 1820333 w 2692400"/>
              <a:gd name="connsiteY53" fmla="*/ 1223433 h 1372168"/>
              <a:gd name="connsiteX54" fmla="*/ 1820333 w 2692400"/>
              <a:gd name="connsiteY54" fmla="*/ 1223433 h 1372168"/>
              <a:gd name="connsiteX55" fmla="*/ 1816100 w 2692400"/>
              <a:gd name="connsiteY55" fmla="*/ 1248833 h 1372168"/>
              <a:gd name="connsiteX56" fmla="*/ 1862666 w 2692400"/>
              <a:gd name="connsiteY56" fmla="*/ 1240367 h 1372168"/>
              <a:gd name="connsiteX57" fmla="*/ 1909233 w 2692400"/>
              <a:gd name="connsiteY57" fmla="*/ 1219200 h 1372168"/>
              <a:gd name="connsiteX58" fmla="*/ 1938866 w 2692400"/>
              <a:gd name="connsiteY58" fmla="*/ 1248833 h 1372168"/>
              <a:gd name="connsiteX59" fmla="*/ 1947333 w 2692400"/>
              <a:gd name="connsiteY59" fmla="*/ 1286933 h 1372168"/>
              <a:gd name="connsiteX60" fmla="*/ 1976966 w 2692400"/>
              <a:gd name="connsiteY60" fmla="*/ 1295400 h 1372168"/>
              <a:gd name="connsiteX61" fmla="*/ 2019300 w 2692400"/>
              <a:gd name="connsiteY61" fmla="*/ 1303867 h 1372168"/>
              <a:gd name="connsiteX62" fmla="*/ 2057400 w 2692400"/>
              <a:gd name="connsiteY62" fmla="*/ 1244600 h 1372168"/>
              <a:gd name="connsiteX63" fmla="*/ 2023533 w 2692400"/>
              <a:gd name="connsiteY63" fmla="*/ 1206500 h 1372168"/>
              <a:gd name="connsiteX64" fmla="*/ 1976966 w 2692400"/>
              <a:gd name="connsiteY64" fmla="*/ 1206500 h 1372168"/>
              <a:gd name="connsiteX65" fmla="*/ 2006600 w 2692400"/>
              <a:gd name="connsiteY65" fmla="*/ 1164167 h 1372168"/>
              <a:gd name="connsiteX66" fmla="*/ 1985433 w 2692400"/>
              <a:gd name="connsiteY66" fmla="*/ 1126067 h 1372168"/>
              <a:gd name="connsiteX67" fmla="*/ 1913466 w 2692400"/>
              <a:gd name="connsiteY67" fmla="*/ 1066800 h 1372168"/>
              <a:gd name="connsiteX68" fmla="*/ 1972733 w 2692400"/>
              <a:gd name="connsiteY68" fmla="*/ 1037167 h 1372168"/>
              <a:gd name="connsiteX69" fmla="*/ 2044700 w 2692400"/>
              <a:gd name="connsiteY69" fmla="*/ 1007533 h 1372168"/>
              <a:gd name="connsiteX70" fmla="*/ 2108200 w 2692400"/>
              <a:gd name="connsiteY70" fmla="*/ 1003300 h 1372168"/>
              <a:gd name="connsiteX71" fmla="*/ 2175933 w 2692400"/>
              <a:gd name="connsiteY71" fmla="*/ 960967 h 1372168"/>
              <a:gd name="connsiteX72" fmla="*/ 2175933 w 2692400"/>
              <a:gd name="connsiteY72" fmla="*/ 897467 h 1372168"/>
              <a:gd name="connsiteX73" fmla="*/ 2218266 w 2692400"/>
              <a:gd name="connsiteY73" fmla="*/ 893233 h 1372168"/>
              <a:gd name="connsiteX74" fmla="*/ 2273300 w 2692400"/>
              <a:gd name="connsiteY74" fmla="*/ 914400 h 1372168"/>
              <a:gd name="connsiteX75" fmla="*/ 2307166 w 2692400"/>
              <a:gd name="connsiteY75" fmla="*/ 901700 h 1372168"/>
              <a:gd name="connsiteX76" fmla="*/ 2311400 w 2692400"/>
              <a:gd name="connsiteY76" fmla="*/ 876300 h 1372168"/>
              <a:gd name="connsiteX77" fmla="*/ 2307166 w 2692400"/>
              <a:gd name="connsiteY77" fmla="*/ 838200 h 1372168"/>
              <a:gd name="connsiteX78" fmla="*/ 2311400 w 2692400"/>
              <a:gd name="connsiteY78" fmla="*/ 808567 h 1372168"/>
              <a:gd name="connsiteX79" fmla="*/ 2273300 w 2692400"/>
              <a:gd name="connsiteY79" fmla="*/ 778933 h 1372168"/>
              <a:gd name="connsiteX80" fmla="*/ 2239433 w 2692400"/>
              <a:gd name="connsiteY80" fmla="*/ 770467 h 1372168"/>
              <a:gd name="connsiteX81" fmla="*/ 2222500 w 2692400"/>
              <a:gd name="connsiteY81" fmla="*/ 749300 h 1372168"/>
              <a:gd name="connsiteX82" fmla="*/ 2180166 w 2692400"/>
              <a:gd name="connsiteY82" fmla="*/ 762000 h 1372168"/>
              <a:gd name="connsiteX83" fmla="*/ 2146300 w 2692400"/>
              <a:gd name="connsiteY83" fmla="*/ 736600 h 1372168"/>
              <a:gd name="connsiteX84" fmla="*/ 2146300 w 2692400"/>
              <a:gd name="connsiteY84" fmla="*/ 711200 h 1372168"/>
              <a:gd name="connsiteX85" fmla="*/ 2095500 w 2692400"/>
              <a:gd name="connsiteY85" fmla="*/ 694267 h 1372168"/>
              <a:gd name="connsiteX86" fmla="*/ 2048933 w 2692400"/>
              <a:gd name="connsiteY86" fmla="*/ 664633 h 1372168"/>
              <a:gd name="connsiteX87" fmla="*/ 1998133 w 2692400"/>
              <a:gd name="connsiteY87" fmla="*/ 609600 h 1372168"/>
              <a:gd name="connsiteX88" fmla="*/ 1938866 w 2692400"/>
              <a:gd name="connsiteY88" fmla="*/ 609600 h 1372168"/>
              <a:gd name="connsiteX89" fmla="*/ 1883833 w 2692400"/>
              <a:gd name="connsiteY89" fmla="*/ 575733 h 1372168"/>
              <a:gd name="connsiteX90" fmla="*/ 1862666 w 2692400"/>
              <a:gd name="connsiteY90" fmla="*/ 537633 h 1372168"/>
              <a:gd name="connsiteX91" fmla="*/ 1833033 w 2692400"/>
              <a:gd name="connsiteY91" fmla="*/ 508000 h 1372168"/>
              <a:gd name="connsiteX92" fmla="*/ 1811866 w 2692400"/>
              <a:gd name="connsiteY92" fmla="*/ 478367 h 1372168"/>
              <a:gd name="connsiteX93" fmla="*/ 1786466 w 2692400"/>
              <a:gd name="connsiteY93" fmla="*/ 448733 h 1372168"/>
              <a:gd name="connsiteX94" fmla="*/ 1845733 w 2692400"/>
              <a:gd name="connsiteY94" fmla="*/ 402167 h 1372168"/>
              <a:gd name="connsiteX95" fmla="*/ 1756833 w 2692400"/>
              <a:gd name="connsiteY95" fmla="*/ 351367 h 1372168"/>
              <a:gd name="connsiteX96" fmla="*/ 1718733 w 2692400"/>
              <a:gd name="connsiteY96" fmla="*/ 317500 h 1372168"/>
              <a:gd name="connsiteX97" fmla="*/ 1676400 w 2692400"/>
              <a:gd name="connsiteY97" fmla="*/ 283633 h 1372168"/>
              <a:gd name="connsiteX98" fmla="*/ 1693333 w 2692400"/>
              <a:gd name="connsiteY98" fmla="*/ 245533 h 1372168"/>
              <a:gd name="connsiteX99" fmla="*/ 1761066 w 2692400"/>
              <a:gd name="connsiteY99" fmla="*/ 304800 h 1372168"/>
              <a:gd name="connsiteX100" fmla="*/ 1824566 w 2692400"/>
              <a:gd name="connsiteY100" fmla="*/ 237067 h 1372168"/>
              <a:gd name="connsiteX101" fmla="*/ 1883833 w 2692400"/>
              <a:gd name="connsiteY101" fmla="*/ 228600 h 1372168"/>
              <a:gd name="connsiteX102" fmla="*/ 1917700 w 2692400"/>
              <a:gd name="connsiteY102" fmla="*/ 228600 h 1372168"/>
              <a:gd name="connsiteX103" fmla="*/ 1955800 w 2692400"/>
              <a:gd name="connsiteY103" fmla="*/ 207433 h 1372168"/>
              <a:gd name="connsiteX104" fmla="*/ 2010833 w 2692400"/>
              <a:gd name="connsiteY104" fmla="*/ 220133 h 1372168"/>
              <a:gd name="connsiteX105" fmla="*/ 2036233 w 2692400"/>
              <a:gd name="connsiteY105" fmla="*/ 194733 h 1372168"/>
              <a:gd name="connsiteX106" fmla="*/ 2078566 w 2692400"/>
              <a:gd name="connsiteY106" fmla="*/ 190500 h 1372168"/>
              <a:gd name="connsiteX107" fmla="*/ 2108200 w 2692400"/>
              <a:gd name="connsiteY107" fmla="*/ 169333 h 1372168"/>
              <a:gd name="connsiteX108" fmla="*/ 2154766 w 2692400"/>
              <a:gd name="connsiteY108" fmla="*/ 156633 h 1372168"/>
              <a:gd name="connsiteX109" fmla="*/ 2192866 w 2692400"/>
              <a:gd name="connsiteY109" fmla="*/ 165100 h 1372168"/>
              <a:gd name="connsiteX110" fmla="*/ 2226733 w 2692400"/>
              <a:gd name="connsiteY110" fmla="*/ 127000 h 1372168"/>
              <a:gd name="connsiteX111" fmla="*/ 2277533 w 2692400"/>
              <a:gd name="connsiteY111" fmla="*/ 122767 h 1372168"/>
              <a:gd name="connsiteX112" fmla="*/ 2328333 w 2692400"/>
              <a:gd name="connsiteY112" fmla="*/ 122767 h 1372168"/>
              <a:gd name="connsiteX113" fmla="*/ 2366433 w 2692400"/>
              <a:gd name="connsiteY113" fmla="*/ 88900 h 1372168"/>
              <a:gd name="connsiteX114" fmla="*/ 2417233 w 2692400"/>
              <a:gd name="connsiteY114" fmla="*/ 88900 h 1372168"/>
              <a:gd name="connsiteX115" fmla="*/ 2459566 w 2692400"/>
              <a:gd name="connsiteY115" fmla="*/ 67733 h 1372168"/>
              <a:gd name="connsiteX116" fmla="*/ 2459566 w 2692400"/>
              <a:gd name="connsiteY116" fmla="*/ 67733 h 1372168"/>
              <a:gd name="connsiteX117" fmla="*/ 2518833 w 2692400"/>
              <a:gd name="connsiteY117" fmla="*/ 59267 h 1372168"/>
              <a:gd name="connsiteX118" fmla="*/ 2518833 w 2692400"/>
              <a:gd name="connsiteY118" fmla="*/ 59267 h 1372168"/>
              <a:gd name="connsiteX119" fmla="*/ 2468033 w 2692400"/>
              <a:gd name="connsiteY119" fmla="*/ 21167 h 1372168"/>
              <a:gd name="connsiteX120" fmla="*/ 2480733 w 2692400"/>
              <a:gd name="connsiteY120" fmla="*/ 0 h 1372168"/>
              <a:gd name="connsiteX121" fmla="*/ 2544233 w 2692400"/>
              <a:gd name="connsiteY121" fmla="*/ 12700 h 1372168"/>
              <a:gd name="connsiteX122" fmla="*/ 2582333 w 2692400"/>
              <a:gd name="connsiteY122" fmla="*/ 21167 h 1372168"/>
              <a:gd name="connsiteX123" fmla="*/ 2586566 w 2692400"/>
              <a:gd name="connsiteY123" fmla="*/ 55033 h 1372168"/>
              <a:gd name="connsiteX124" fmla="*/ 2611966 w 2692400"/>
              <a:gd name="connsiteY124" fmla="*/ 46567 h 1372168"/>
              <a:gd name="connsiteX125" fmla="*/ 2611966 w 2692400"/>
              <a:gd name="connsiteY125" fmla="*/ 80433 h 1372168"/>
              <a:gd name="connsiteX126" fmla="*/ 2667000 w 2692400"/>
              <a:gd name="connsiteY126" fmla="*/ 84667 h 1372168"/>
              <a:gd name="connsiteX127" fmla="*/ 2692400 w 2692400"/>
              <a:gd name="connsiteY127" fmla="*/ 59267 h 13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692400" h="1372168">
                <a:moveTo>
                  <a:pt x="21166" y="1049867"/>
                </a:moveTo>
                <a:lnTo>
                  <a:pt x="21166" y="1092200"/>
                </a:lnTo>
                <a:lnTo>
                  <a:pt x="42333" y="1117600"/>
                </a:lnTo>
                <a:cubicBezTo>
                  <a:pt x="16463" y="1190898"/>
                  <a:pt x="42372" y="1189567"/>
                  <a:pt x="12700" y="1189567"/>
                </a:cubicBezTo>
                <a:lnTo>
                  <a:pt x="0" y="1223433"/>
                </a:lnTo>
                <a:lnTo>
                  <a:pt x="33866" y="1265767"/>
                </a:lnTo>
                <a:lnTo>
                  <a:pt x="76200" y="1282700"/>
                </a:lnTo>
                <a:cubicBezTo>
                  <a:pt x="128785" y="1256407"/>
                  <a:pt x="140389" y="1270685"/>
                  <a:pt x="122766" y="1253067"/>
                </a:cubicBezTo>
                <a:lnTo>
                  <a:pt x="148166" y="1261533"/>
                </a:lnTo>
                <a:cubicBezTo>
                  <a:pt x="196139" y="1265895"/>
                  <a:pt x="194733" y="1281353"/>
                  <a:pt x="194733" y="1261533"/>
                </a:cubicBezTo>
                <a:lnTo>
                  <a:pt x="237066" y="1261533"/>
                </a:lnTo>
                <a:lnTo>
                  <a:pt x="287866" y="1253067"/>
                </a:lnTo>
                <a:lnTo>
                  <a:pt x="325966" y="1270000"/>
                </a:lnTo>
                <a:lnTo>
                  <a:pt x="376766" y="1257300"/>
                </a:lnTo>
                <a:lnTo>
                  <a:pt x="376766" y="1257300"/>
                </a:lnTo>
                <a:lnTo>
                  <a:pt x="334433" y="1219200"/>
                </a:lnTo>
                <a:lnTo>
                  <a:pt x="393700" y="1193800"/>
                </a:lnTo>
                <a:lnTo>
                  <a:pt x="444500" y="1198033"/>
                </a:lnTo>
                <a:cubicBezTo>
                  <a:pt x="466664" y="1220198"/>
                  <a:pt x="465666" y="1229178"/>
                  <a:pt x="465666" y="1214967"/>
                </a:cubicBezTo>
                <a:lnTo>
                  <a:pt x="503766" y="1214967"/>
                </a:lnTo>
                <a:lnTo>
                  <a:pt x="524933" y="1236133"/>
                </a:lnTo>
                <a:lnTo>
                  <a:pt x="584200" y="1227667"/>
                </a:lnTo>
                <a:lnTo>
                  <a:pt x="651933" y="1231900"/>
                </a:lnTo>
                <a:lnTo>
                  <a:pt x="762000" y="1291167"/>
                </a:lnTo>
                <a:lnTo>
                  <a:pt x="821266" y="1278467"/>
                </a:lnTo>
                <a:lnTo>
                  <a:pt x="846666" y="1261533"/>
                </a:lnTo>
                <a:lnTo>
                  <a:pt x="872066" y="1278467"/>
                </a:lnTo>
                <a:lnTo>
                  <a:pt x="910166" y="1270000"/>
                </a:lnTo>
                <a:lnTo>
                  <a:pt x="944033" y="1308100"/>
                </a:lnTo>
                <a:lnTo>
                  <a:pt x="960966" y="1337733"/>
                </a:lnTo>
                <a:lnTo>
                  <a:pt x="986366" y="1341967"/>
                </a:lnTo>
                <a:cubicBezTo>
                  <a:pt x="1004181" y="1364235"/>
                  <a:pt x="1003300" y="1372168"/>
                  <a:pt x="1003300" y="1358900"/>
                </a:cubicBezTo>
                <a:lnTo>
                  <a:pt x="1045633" y="1350433"/>
                </a:lnTo>
                <a:cubicBezTo>
                  <a:pt x="1089122" y="1319991"/>
                  <a:pt x="1105191" y="1320800"/>
                  <a:pt x="1083733" y="1320800"/>
                </a:cubicBezTo>
                <a:lnTo>
                  <a:pt x="1083733" y="1286933"/>
                </a:lnTo>
                <a:cubicBezTo>
                  <a:pt x="1074989" y="1243216"/>
                  <a:pt x="1067505" y="1249538"/>
                  <a:pt x="1075266" y="1248833"/>
                </a:cubicBezTo>
                <a:lnTo>
                  <a:pt x="1121833" y="1278467"/>
                </a:lnTo>
                <a:lnTo>
                  <a:pt x="1159933" y="1270000"/>
                </a:lnTo>
                <a:cubicBezTo>
                  <a:pt x="1212102" y="1283042"/>
                  <a:pt x="1210733" y="1265246"/>
                  <a:pt x="1210733" y="1286933"/>
                </a:cubicBezTo>
                <a:lnTo>
                  <a:pt x="1248833" y="1303867"/>
                </a:lnTo>
                <a:lnTo>
                  <a:pt x="1295400" y="1337733"/>
                </a:lnTo>
                <a:lnTo>
                  <a:pt x="1397000" y="1320800"/>
                </a:lnTo>
                <a:lnTo>
                  <a:pt x="1439333" y="1282700"/>
                </a:lnTo>
                <a:lnTo>
                  <a:pt x="1481666" y="1291167"/>
                </a:lnTo>
                <a:lnTo>
                  <a:pt x="1507066" y="1257300"/>
                </a:lnTo>
                <a:lnTo>
                  <a:pt x="1545166" y="1257300"/>
                </a:lnTo>
                <a:lnTo>
                  <a:pt x="1583266" y="1270000"/>
                </a:lnTo>
                <a:lnTo>
                  <a:pt x="1604433" y="1248833"/>
                </a:lnTo>
                <a:lnTo>
                  <a:pt x="1714500" y="1240367"/>
                </a:lnTo>
                <a:lnTo>
                  <a:pt x="1706033" y="1210733"/>
                </a:lnTo>
                <a:cubicBezTo>
                  <a:pt x="1745510" y="1201961"/>
                  <a:pt x="1744133" y="1189257"/>
                  <a:pt x="1744133" y="1206500"/>
                </a:cubicBezTo>
                <a:lnTo>
                  <a:pt x="1744133" y="1206500"/>
                </a:lnTo>
                <a:lnTo>
                  <a:pt x="1782233" y="1202267"/>
                </a:lnTo>
                <a:lnTo>
                  <a:pt x="1820333" y="1223433"/>
                </a:lnTo>
                <a:lnTo>
                  <a:pt x="1820333" y="1223433"/>
                </a:lnTo>
                <a:lnTo>
                  <a:pt x="1816100" y="1248833"/>
                </a:lnTo>
                <a:lnTo>
                  <a:pt x="1862666" y="1240367"/>
                </a:lnTo>
                <a:lnTo>
                  <a:pt x="1909233" y="1219200"/>
                </a:lnTo>
                <a:lnTo>
                  <a:pt x="1938866" y="1248833"/>
                </a:lnTo>
                <a:lnTo>
                  <a:pt x="1947333" y="1286933"/>
                </a:lnTo>
                <a:lnTo>
                  <a:pt x="1976966" y="1295400"/>
                </a:lnTo>
                <a:lnTo>
                  <a:pt x="2019300" y="1303867"/>
                </a:lnTo>
                <a:lnTo>
                  <a:pt x="2057400" y="1244600"/>
                </a:lnTo>
                <a:lnTo>
                  <a:pt x="2023533" y="1206500"/>
                </a:lnTo>
                <a:lnTo>
                  <a:pt x="1976966" y="1206500"/>
                </a:lnTo>
                <a:lnTo>
                  <a:pt x="2006600" y="1164167"/>
                </a:lnTo>
                <a:lnTo>
                  <a:pt x="1985433" y="1126067"/>
                </a:lnTo>
                <a:lnTo>
                  <a:pt x="1913466" y="1066800"/>
                </a:lnTo>
                <a:lnTo>
                  <a:pt x="1972733" y="1037167"/>
                </a:lnTo>
                <a:cubicBezTo>
                  <a:pt x="2050248" y="1007022"/>
                  <a:pt x="2076186" y="1007533"/>
                  <a:pt x="2044700" y="1007533"/>
                </a:cubicBezTo>
                <a:lnTo>
                  <a:pt x="2108200" y="1003300"/>
                </a:lnTo>
                <a:lnTo>
                  <a:pt x="2175933" y="960967"/>
                </a:lnTo>
                <a:lnTo>
                  <a:pt x="2175933" y="897467"/>
                </a:lnTo>
                <a:cubicBezTo>
                  <a:pt x="2219650" y="888723"/>
                  <a:pt x="2218266" y="874610"/>
                  <a:pt x="2218266" y="893233"/>
                </a:cubicBezTo>
                <a:lnTo>
                  <a:pt x="2273300" y="914400"/>
                </a:lnTo>
                <a:lnTo>
                  <a:pt x="2307166" y="901700"/>
                </a:lnTo>
                <a:lnTo>
                  <a:pt x="2311400" y="876300"/>
                </a:lnTo>
                <a:lnTo>
                  <a:pt x="2307166" y="838200"/>
                </a:lnTo>
                <a:lnTo>
                  <a:pt x="2311400" y="808567"/>
                </a:lnTo>
                <a:lnTo>
                  <a:pt x="2273300" y="778933"/>
                </a:lnTo>
                <a:lnTo>
                  <a:pt x="2239433" y="770467"/>
                </a:lnTo>
                <a:lnTo>
                  <a:pt x="2222500" y="749300"/>
                </a:lnTo>
                <a:lnTo>
                  <a:pt x="2180166" y="762000"/>
                </a:lnTo>
                <a:lnTo>
                  <a:pt x="2146300" y="736600"/>
                </a:lnTo>
                <a:lnTo>
                  <a:pt x="2146300" y="711200"/>
                </a:lnTo>
                <a:lnTo>
                  <a:pt x="2095500" y="694267"/>
                </a:lnTo>
                <a:lnTo>
                  <a:pt x="2048933" y="664633"/>
                </a:lnTo>
                <a:lnTo>
                  <a:pt x="1998133" y="609600"/>
                </a:lnTo>
                <a:lnTo>
                  <a:pt x="1938866" y="609600"/>
                </a:lnTo>
                <a:lnTo>
                  <a:pt x="1883833" y="575733"/>
                </a:lnTo>
                <a:lnTo>
                  <a:pt x="1862666" y="537633"/>
                </a:lnTo>
                <a:lnTo>
                  <a:pt x="1833033" y="508000"/>
                </a:lnTo>
                <a:cubicBezTo>
                  <a:pt x="1815400" y="477142"/>
                  <a:pt x="1827477" y="478367"/>
                  <a:pt x="1811866" y="478367"/>
                </a:cubicBezTo>
                <a:lnTo>
                  <a:pt x="1786466" y="448733"/>
                </a:lnTo>
                <a:lnTo>
                  <a:pt x="1845733" y="402167"/>
                </a:lnTo>
                <a:lnTo>
                  <a:pt x="1756833" y="351367"/>
                </a:lnTo>
                <a:lnTo>
                  <a:pt x="1718733" y="317500"/>
                </a:lnTo>
                <a:lnTo>
                  <a:pt x="1676400" y="283633"/>
                </a:lnTo>
                <a:lnTo>
                  <a:pt x="1693333" y="245533"/>
                </a:lnTo>
                <a:lnTo>
                  <a:pt x="1761066" y="304800"/>
                </a:lnTo>
                <a:lnTo>
                  <a:pt x="1824566" y="237067"/>
                </a:lnTo>
                <a:lnTo>
                  <a:pt x="1883833" y="228600"/>
                </a:lnTo>
                <a:lnTo>
                  <a:pt x="1917700" y="228600"/>
                </a:lnTo>
                <a:lnTo>
                  <a:pt x="1955800" y="207433"/>
                </a:lnTo>
                <a:lnTo>
                  <a:pt x="2010833" y="220133"/>
                </a:lnTo>
                <a:lnTo>
                  <a:pt x="2036233" y="194733"/>
                </a:lnTo>
                <a:lnTo>
                  <a:pt x="2078566" y="190500"/>
                </a:lnTo>
                <a:lnTo>
                  <a:pt x="2108200" y="169333"/>
                </a:lnTo>
                <a:lnTo>
                  <a:pt x="2154766" y="156633"/>
                </a:lnTo>
                <a:lnTo>
                  <a:pt x="2192866" y="165100"/>
                </a:lnTo>
                <a:lnTo>
                  <a:pt x="2226733" y="127000"/>
                </a:lnTo>
                <a:lnTo>
                  <a:pt x="2277533" y="122767"/>
                </a:lnTo>
                <a:lnTo>
                  <a:pt x="2328333" y="122767"/>
                </a:lnTo>
                <a:lnTo>
                  <a:pt x="2366433" y="88900"/>
                </a:lnTo>
                <a:lnTo>
                  <a:pt x="2417233" y="88900"/>
                </a:lnTo>
                <a:cubicBezTo>
                  <a:pt x="2460876" y="71443"/>
                  <a:pt x="2459566" y="87165"/>
                  <a:pt x="2459566" y="67733"/>
                </a:cubicBezTo>
                <a:lnTo>
                  <a:pt x="2459566" y="67733"/>
                </a:lnTo>
                <a:lnTo>
                  <a:pt x="2518833" y="59267"/>
                </a:lnTo>
                <a:lnTo>
                  <a:pt x="2518833" y="59267"/>
                </a:lnTo>
                <a:lnTo>
                  <a:pt x="2468033" y="21167"/>
                </a:lnTo>
                <a:lnTo>
                  <a:pt x="2480733" y="0"/>
                </a:lnTo>
                <a:lnTo>
                  <a:pt x="2544233" y="12700"/>
                </a:lnTo>
                <a:lnTo>
                  <a:pt x="2582333" y="21167"/>
                </a:lnTo>
                <a:lnTo>
                  <a:pt x="2586566" y="55033"/>
                </a:lnTo>
                <a:lnTo>
                  <a:pt x="2611966" y="46567"/>
                </a:lnTo>
                <a:lnTo>
                  <a:pt x="2611966" y="80433"/>
                </a:lnTo>
                <a:lnTo>
                  <a:pt x="2667000" y="84667"/>
                </a:lnTo>
                <a:lnTo>
                  <a:pt x="2692400" y="59267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 28"/>
          <p:cNvSpPr/>
          <p:nvPr/>
        </p:nvSpPr>
        <p:spPr>
          <a:xfrm>
            <a:off x="6663267" y="2556933"/>
            <a:ext cx="334970" cy="1117600"/>
          </a:xfrm>
          <a:custGeom>
            <a:avLst/>
            <a:gdLst>
              <a:gd name="connsiteX0" fmla="*/ 266700 w 334970"/>
              <a:gd name="connsiteY0" fmla="*/ 1117600 h 1117600"/>
              <a:gd name="connsiteX1" fmla="*/ 304800 w 334970"/>
              <a:gd name="connsiteY1" fmla="*/ 1058334 h 1117600"/>
              <a:gd name="connsiteX2" fmla="*/ 334433 w 334970"/>
              <a:gd name="connsiteY2" fmla="*/ 982134 h 1117600"/>
              <a:gd name="connsiteX3" fmla="*/ 304800 w 334970"/>
              <a:gd name="connsiteY3" fmla="*/ 931334 h 1117600"/>
              <a:gd name="connsiteX4" fmla="*/ 279400 w 334970"/>
              <a:gd name="connsiteY4" fmla="*/ 901700 h 1117600"/>
              <a:gd name="connsiteX5" fmla="*/ 215900 w 334970"/>
              <a:gd name="connsiteY5" fmla="*/ 880534 h 1117600"/>
              <a:gd name="connsiteX6" fmla="*/ 224366 w 334970"/>
              <a:gd name="connsiteY6" fmla="*/ 838200 h 1117600"/>
              <a:gd name="connsiteX7" fmla="*/ 160866 w 334970"/>
              <a:gd name="connsiteY7" fmla="*/ 783167 h 1117600"/>
              <a:gd name="connsiteX8" fmla="*/ 220133 w 334970"/>
              <a:gd name="connsiteY8" fmla="*/ 732367 h 1117600"/>
              <a:gd name="connsiteX9" fmla="*/ 215900 w 334970"/>
              <a:gd name="connsiteY9" fmla="*/ 681567 h 1117600"/>
              <a:gd name="connsiteX10" fmla="*/ 203200 w 334970"/>
              <a:gd name="connsiteY10" fmla="*/ 639234 h 1117600"/>
              <a:gd name="connsiteX11" fmla="*/ 160866 w 334970"/>
              <a:gd name="connsiteY11" fmla="*/ 596900 h 1117600"/>
              <a:gd name="connsiteX12" fmla="*/ 139700 w 334970"/>
              <a:gd name="connsiteY12" fmla="*/ 554567 h 1117600"/>
              <a:gd name="connsiteX13" fmla="*/ 186266 w 334970"/>
              <a:gd name="connsiteY13" fmla="*/ 524934 h 1117600"/>
              <a:gd name="connsiteX14" fmla="*/ 165100 w 334970"/>
              <a:gd name="connsiteY14" fmla="*/ 482600 h 1117600"/>
              <a:gd name="connsiteX15" fmla="*/ 4233 w 334970"/>
              <a:gd name="connsiteY15" fmla="*/ 406400 h 1117600"/>
              <a:gd name="connsiteX16" fmla="*/ 0 w 334970"/>
              <a:gd name="connsiteY16" fmla="*/ 355600 h 1117600"/>
              <a:gd name="connsiteX17" fmla="*/ 88900 w 334970"/>
              <a:gd name="connsiteY17" fmla="*/ 325967 h 1117600"/>
              <a:gd name="connsiteX18" fmla="*/ 97366 w 334970"/>
              <a:gd name="connsiteY18" fmla="*/ 266700 h 1117600"/>
              <a:gd name="connsiteX19" fmla="*/ 114300 w 334970"/>
              <a:gd name="connsiteY19" fmla="*/ 245534 h 1117600"/>
              <a:gd name="connsiteX20" fmla="*/ 55033 w 334970"/>
              <a:gd name="connsiteY20" fmla="*/ 139700 h 1117600"/>
              <a:gd name="connsiteX21" fmla="*/ 50800 w 334970"/>
              <a:gd name="connsiteY21" fmla="*/ 88900 h 1117600"/>
              <a:gd name="connsiteX22" fmla="*/ 29633 w 334970"/>
              <a:gd name="connsiteY2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970" h="1117600">
                <a:moveTo>
                  <a:pt x="266700" y="1117600"/>
                </a:moveTo>
                <a:lnTo>
                  <a:pt x="304800" y="1058334"/>
                </a:lnTo>
                <a:cubicBezTo>
                  <a:pt x="334970" y="985062"/>
                  <a:pt x="334433" y="1012310"/>
                  <a:pt x="334433" y="982134"/>
                </a:cubicBezTo>
                <a:lnTo>
                  <a:pt x="304800" y="931334"/>
                </a:lnTo>
                <a:lnTo>
                  <a:pt x="279400" y="901700"/>
                </a:lnTo>
                <a:lnTo>
                  <a:pt x="215900" y="880534"/>
                </a:lnTo>
                <a:lnTo>
                  <a:pt x="224366" y="838200"/>
                </a:lnTo>
                <a:cubicBezTo>
                  <a:pt x="159764" y="786519"/>
                  <a:pt x="160866" y="814507"/>
                  <a:pt x="160866" y="783167"/>
                </a:cubicBezTo>
                <a:lnTo>
                  <a:pt x="220133" y="732367"/>
                </a:lnTo>
                <a:lnTo>
                  <a:pt x="215900" y="681567"/>
                </a:lnTo>
                <a:lnTo>
                  <a:pt x="203200" y="639234"/>
                </a:lnTo>
                <a:lnTo>
                  <a:pt x="160866" y="596900"/>
                </a:lnTo>
                <a:lnTo>
                  <a:pt x="139700" y="554567"/>
                </a:lnTo>
                <a:lnTo>
                  <a:pt x="186266" y="524934"/>
                </a:lnTo>
                <a:lnTo>
                  <a:pt x="165100" y="482600"/>
                </a:lnTo>
                <a:lnTo>
                  <a:pt x="4233" y="406400"/>
                </a:lnTo>
                <a:lnTo>
                  <a:pt x="0" y="355600"/>
                </a:lnTo>
                <a:lnTo>
                  <a:pt x="88900" y="325967"/>
                </a:lnTo>
                <a:lnTo>
                  <a:pt x="97366" y="266700"/>
                </a:lnTo>
                <a:cubicBezTo>
                  <a:pt x="119531" y="244536"/>
                  <a:pt x="128511" y="245534"/>
                  <a:pt x="114300" y="245534"/>
                </a:cubicBezTo>
                <a:lnTo>
                  <a:pt x="55033" y="139700"/>
                </a:lnTo>
                <a:lnTo>
                  <a:pt x="50800" y="88900"/>
                </a:lnTo>
                <a:lnTo>
                  <a:pt x="29633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 29"/>
          <p:cNvSpPr/>
          <p:nvPr/>
        </p:nvSpPr>
        <p:spPr>
          <a:xfrm>
            <a:off x="6917267" y="3636433"/>
            <a:ext cx="1756833" cy="589048"/>
          </a:xfrm>
          <a:custGeom>
            <a:avLst/>
            <a:gdLst>
              <a:gd name="connsiteX0" fmla="*/ 0 w 1756833"/>
              <a:gd name="connsiteY0" fmla="*/ 46567 h 589048"/>
              <a:gd name="connsiteX1" fmla="*/ 67733 w 1756833"/>
              <a:gd name="connsiteY1" fmla="*/ 50800 h 589048"/>
              <a:gd name="connsiteX2" fmla="*/ 88900 w 1756833"/>
              <a:gd name="connsiteY2" fmla="*/ 0 h 589048"/>
              <a:gd name="connsiteX3" fmla="*/ 135466 w 1756833"/>
              <a:gd name="connsiteY3" fmla="*/ 8467 h 589048"/>
              <a:gd name="connsiteX4" fmla="*/ 169333 w 1756833"/>
              <a:gd name="connsiteY4" fmla="*/ 25400 h 589048"/>
              <a:gd name="connsiteX5" fmla="*/ 173566 w 1756833"/>
              <a:gd name="connsiteY5" fmla="*/ 59267 h 589048"/>
              <a:gd name="connsiteX6" fmla="*/ 211666 w 1756833"/>
              <a:gd name="connsiteY6" fmla="*/ 80434 h 589048"/>
              <a:gd name="connsiteX7" fmla="*/ 279400 w 1756833"/>
              <a:gd name="connsiteY7" fmla="*/ 80434 h 589048"/>
              <a:gd name="connsiteX8" fmla="*/ 317500 w 1756833"/>
              <a:gd name="connsiteY8" fmla="*/ 93134 h 589048"/>
              <a:gd name="connsiteX9" fmla="*/ 364066 w 1756833"/>
              <a:gd name="connsiteY9" fmla="*/ 105834 h 589048"/>
              <a:gd name="connsiteX10" fmla="*/ 410633 w 1756833"/>
              <a:gd name="connsiteY10" fmla="*/ 135467 h 589048"/>
              <a:gd name="connsiteX11" fmla="*/ 452966 w 1756833"/>
              <a:gd name="connsiteY11" fmla="*/ 127000 h 589048"/>
              <a:gd name="connsiteX12" fmla="*/ 508000 w 1756833"/>
              <a:gd name="connsiteY12" fmla="*/ 127000 h 589048"/>
              <a:gd name="connsiteX13" fmla="*/ 508000 w 1756833"/>
              <a:gd name="connsiteY13" fmla="*/ 127000 h 589048"/>
              <a:gd name="connsiteX14" fmla="*/ 537633 w 1756833"/>
              <a:gd name="connsiteY14" fmla="*/ 105834 h 589048"/>
              <a:gd name="connsiteX15" fmla="*/ 592666 w 1756833"/>
              <a:gd name="connsiteY15" fmla="*/ 148167 h 589048"/>
              <a:gd name="connsiteX16" fmla="*/ 499533 w 1756833"/>
              <a:gd name="connsiteY16" fmla="*/ 203200 h 589048"/>
              <a:gd name="connsiteX17" fmla="*/ 529166 w 1756833"/>
              <a:gd name="connsiteY17" fmla="*/ 228600 h 589048"/>
              <a:gd name="connsiteX18" fmla="*/ 558800 w 1756833"/>
              <a:gd name="connsiteY18" fmla="*/ 228600 h 589048"/>
              <a:gd name="connsiteX19" fmla="*/ 685800 w 1756833"/>
              <a:gd name="connsiteY19" fmla="*/ 317500 h 589048"/>
              <a:gd name="connsiteX20" fmla="*/ 736600 w 1756833"/>
              <a:gd name="connsiteY20" fmla="*/ 292100 h 589048"/>
              <a:gd name="connsiteX21" fmla="*/ 795866 w 1756833"/>
              <a:gd name="connsiteY21" fmla="*/ 266700 h 589048"/>
              <a:gd name="connsiteX22" fmla="*/ 770466 w 1756833"/>
              <a:gd name="connsiteY22" fmla="*/ 224367 h 589048"/>
              <a:gd name="connsiteX23" fmla="*/ 745066 w 1756833"/>
              <a:gd name="connsiteY23" fmla="*/ 207434 h 589048"/>
              <a:gd name="connsiteX24" fmla="*/ 791633 w 1756833"/>
              <a:gd name="connsiteY24" fmla="*/ 203200 h 589048"/>
              <a:gd name="connsiteX25" fmla="*/ 884766 w 1756833"/>
              <a:gd name="connsiteY25" fmla="*/ 232834 h 589048"/>
              <a:gd name="connsiteX26" fmla="*/ 927100 w 1756833"/>
              <a:gd name="connsiteY26" fmla="*/ 245534 h 589048"/>
              <a:gd name="connsiteX27" fmla="*/ 944033 w 1756833"/>
              <a:gd name="connsiteY27" fmla="*/ 266700 h 589048"/>
              <a:gd name="connsiteX28" fmla="*/ 944033 w 1756833"/>
              <a:gd name="connsiteY28" fmla="*/ 266700 h 589048"/>
              <a:gd name="connsiteX29" fmla="*/ 1058333 w 1756833"/>
              <a:gd name="connsiteY29" fmla="*/ 258234 h 589048"/>
              <a:gd name="connsiteX30" fmla="*/ 1079500 w 1756833"/>
              <a:gd name="connsiteY30" fmla="*/ 287867 h 589048"/>
              <a:gd name="connsiteX31" fmla="*/ 1024466 w 1756833"/>
              <a:gd name="connsiteY31" fmla="*/ 300567 h 589048"/>
              <a:gd name="connsiteX32" fmla="*/ 1041400 w 1756833"/>
              <a:gd name="connsiteY32" fmla="*/ 334434 h 589048"/>
              <a:gd name="connsiteX33" fmla="*/ 1066800 w 1756833"/>
              <a:gd name="connsiteY33" fmla="*/ 325967 h 589048"/>
              <a:gd name="connsiteX34" fmla="*/ 1096433 w 1756833"/>
              <a:gd name="connsiteY34" fmla="*/ 359834 h 589048"/>
              <a:gd name="connsiteX35" fmla="*/ 1121833 w 1756833"/>
              <a:gd name="connsiteY35" fmla="*/ 372534 h 589048"/>
              <a:gd name="connsiteX36" fmla="*/ 1181100 w 1756833"/>
              <a:gd name="connsiteY36" fmla="*/ 334434 h 589048"/>
              <a:gd name="connsiteX37" fmla="*/ 1210733 w 1756833"/>
              <a:gd name="connsiteY37" fmla="*/ 359834 h 589048"/>
              <a:gd name="connsiteX38" fmla="*/ 1253066 w 1756833"/>
              <a:gd name="connsiteY38" fmla="*/ 364067 h 589048"/>
              <a:gd name="connsiteX39" fmla="*/ 1274233 w 1756833"/>
              <a:gd name="connsiteY39" fmla="*/ 385234 h 589048"/>
              <a:gd name="connsiteX40" fmla="*/ 1316566 w 1756833"/>
              <a:gd name="connsiteY40" fmla="*/ 389467 h 589048"/>
              <a:gd name="connsiteX41" fmla="*/ 1367366 w 1756833"/>
              <a:gd name="connsiteY41" fmla="*/ 402167 h 589048"/>
              <a:gd name="connsiteX42" fmla="*/ 1375833 w 1756833"/>
              <a:gd name="connsiteY42" fmla="*/ 427567 h 589048"/>
              <a:gd name="connsiteX43" fmla="*/ 1384300 w 1756833"/>
              <a:gd name="connsiteY43" fmla="*/ 469900 h 589048"/>
              <a:gd name="connsiteX44" fmla="*/ 1456266 w 1756833"/>
              <a:gd name="connsiteY44" fmla="*/ 478367 h 589048"/>
              <a:gd name="connsiteX45" fmla="*/ 1473200 w 1756833"/>
              <a:gd name="connsiteY45" fmla="*/ 533400 h 589048"/>
              <a:gd name="connsiteX46" fmla="*/ 1515533 w 1756833"/>
              <a:gd name="connsiteY46" fmla="*/ 546100 h 589048"/>
              <a:gd name="connsiteX47" fmla="*/ 1524000 w 1756833"/>
              <a:gd name="connsiteY47" fmla="*/ 588434 h 589048"/>
              <a:gd name="connsiteX48" fmla="*/ 1574800 w 1756833"/>
              <a:gd name="connsiteY48" fmla="*/ 571500 h 589048"/>
              <a:gd name="connsiteX49" fmla="*/ 1629833 w 1756833"/>
              <a:gd name="connsiteY49" fmla="*/ 537634 h 589048"/>
              <a:gd name="connsiteX50" fmla="*/ 1684866 w 1756833"/>
              <a:gd name="connsiteY50" fmla="*/ 508000 h 589048"/>
              <a:gd name="connsiteX51" fmla="*/ 1722966 w 1756833"/>
              <a:gd name="connsiteY51" fmla="*/ 516467 h 589048"/>
              <a:gd name="connsiteX52" fmla="*/ 1756833 w 1756833"/>
              <a:gd name="connsiteY52" fmla="*/ 571500 h 5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56833" h="589048">
                <a:moveTo>
                  <a:pt x="0" y="46567"/>
                </a:moveTo>
                <a:cubicBezTo>
                  <a:pt x="73375" y="50883"/>
                  <a:pt x="95996" y="50800"/>
                  <a:pt x="67733" y="50800"/>
                </a:cubicBezTo>
                <a:lnTo>
                  <a:pt x="88900" y="0"/>
                </a:lnTo>
                <a:lnTo>
                  <a:pt x="135466" y="8467"/>
                </a:lnTo>
                <a:lnTo>
                  <a:pt x="169333" y="25400"/>
                </a:lnTo>
                <a:lnTo>
                  <a:pt x="173566" y="59267"/>
                </a:lnTo>
                <a:lnTo>
                  <a:pt x="211666" y="80434"/>
                </a:lnTo>
                <a:lnTo>
                  <a:pt x="279400" y="80434"/>
                </a:lnTo>
                <a:lnTo>
                  <a:pt x="317500" y="93134"/>
                </a:lnTo>
                <a:lnTo>
                  <a:pt x="364066" y="105834"/>
                </a:lnTo>
                <a:lnTo>
                  <a:pt x="410633" y="135467"/>
                </a:lnTo>
                <a:cubicBezTo>
                  <a:pt x="450110" y="126694"/>
                  <a:pt x="435723" y="127000"/>
                  <a:pt x="452966" y="127000"/>
                </a:cubicBezTo>
                <a:lnTo>
                  <a:pt x="508000" y="127000"/>
                </a:lnTo>
                <a:lnTo>
                  <a:pt x="508000" y="127000"/>
                </a:lnTo>
                <a:lnTo>
                  <a:pt x="537633" y="105834"/>
                </a:lnTo>
                <a:lnTo>
                  <a:pt x="592666" y="148167"/>
                </a:lnTo>
                <a:lnTo>
                  <a:pt x="499533" y="203200"/>
                </a:lnTo>
                <a:lnTo>
                  <a:pt x="529166" y="228600"/>
                </a:lnTo>
                <a:lnTo>
                  <a:pt x="558800" y="228600"/>
                </a:lnTo>
                <a:lnTo>
                  <a:pt x="685800" y="317500"/>
                </a:lnTo>
                <a:lnTo>
                  <a:pt x="736600" y="292100"/>
                </a:lnTo>
                <a:lnTo>
                  <a:pt x="795866" y="266700"/>
                </a:lnTo>
                <a:lnTo>
                  <a:pt x="770466" y="224367"/>
                </a:lnTo>
                <a:lnTo>
                  <a:pt x="745066" y="207434"/>
                </a:lnTo>
                <a:lnTo>
                  <a:pt x="791633" y="203200"/>
                </a:lnTo>
                <a:lnTo>
                  <a:pt x="884766" y="232834"/>
                </a:lnTo>
                <a:lnTo>
                  <a:pt x="927100" y="245534"/>
                </a:lnTo>
                <a:lnTo>
                  <a:pt x="944033" y="266700"/>
                </a:lnTo>
                <a:lnTo>
                  <a:pt x="944033" y="266700"/>
                </a:lnTo>
                <a:lnTo>
                  <a:pt x="1058333" y="258234"/>
                </a:lnTo>
                <a:lnTo>
                  <a:pt x="1079500" y="287867"/>
                </a:lnTo>
                <a:lnTo>
                  <a:pt x="1024466" y="300567"/>
                </a:lnTo>
                <a:lnTo>
                  <a:pt x="1041400" y="334434"/>
                </a:lnTo>
                <a:lnTo>
                  <a:pt x="1066800" y="325967"/>
                </a:lnTo>
                <a:lnTo>
                  <a:pt x="1096433" y="359834"/>
                </a:lnTo>
                <a:lnTo>
                  <a:pt x="1121833" y="372534"/>
                </a:lnTo>
                <a:lnTo>
                  <a:pt x="1181100" y="334434"/>
                </a:lnTo>
                <a:lnTo>
                  <a:pt x="1210733" y="359834"/>
                </a:lnTo>
                <a:lnTo>
                  <a:pt x="1253066" y="364067"/>
                </a:lnTo>
                <a:lnTo>
                  <a:pt x="1274233" y="385234"/>
                </a:lnTo>
                <a:lnTo>
                  <a:pt x="1316566" y="389467"/>
                </a:lnTo>
                <a:lnTo>
                  <a:pt x="1367366" y="402167"/>
                </a:lnTo>
                <a:lnTo>
                  <a:pt x="1375833" y="427567"/>
                </a:lnTo>
                <a:lnTo>
                  <a:pt x="1384300" y="469900"/>
                </a:lnTo>
                <a:lnTo>
                  <a:pt x="1456266" y="478367"/>
                </a:lnTo>
                <a:lnTo>
                  <a:pt x="1473200" y="533400"/>
                </a:lnTo>
                <a:lnTo>
                  <a:pt x="1515533" y="546100"/>
                </a:lnTo>
                <a:lnTo>
                  <a:pt x="1524000" y="588434"/>
                </a:lnTo>
                <a:cubicBezTo>
                  <a:pt x="1580978" y="575285"/>
                  <a:pt x="1592344" y="589048"/>
                  <a:pt x="1574800" y="571500"/>
                </a:cubicBezTo>
                <a:lnTo>
                  <a:pt x="1629833" y="537634"/>
                </a:lnTo>
                <a:lnTo>
                  <a:pt x="1684866" y="508000"/>
                </a:lnTo>
                <a:lnTo>
                  <a:pt x="1722966" y="516467"/>
                </a:lnTo>
                <a:lnTo>
                  <a:pt x="1756833" y="57150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>
            <a:off x="6544733" y="4356100"/>
            <a:ext cx="2129367" cy="481414"/>
          </a:xfrm>
          <a:custGeom>
            <a:avLst/>
            <a:gdLst>
              <a:gd name="connsiteX0" fmla="*/ 2129367 w 2129367"/>
              <a:gd name="connsiteY0" fmla="*/ 283633 h 481414"/>
              <a:gd name="connsiteX1" fmla="*/ 2087034 w 2129367"/>
              <a:gd name="connsiteY1" fmla="*/ 292100 h 481414"/>
              <a:gd name="connsiteX2" fmla="*/ 2087034 w 2129367"/>
              <a:gd name="connsiteY2" fmla="*/ 292100 h 481414"/>
              <a:gd name="connsiteX3" fmla="*/ 2065867 w 2129367"/>
              <a:gd name="connsiteY3" fmla="*/ 334433 h 481414"/>
              <a:gd name="connsiteX4" fmla="*/ 2010834 w 2129367"/>
              <a:gd name="connsiteY4" fmla="*/ 342900 h 481414"/>
              <a:gd name="connsiteX5" fmla="*/ 1951567 w 2129367"/>
              <a:gd name="connsiteY5" fmla="*/ 351367 h 481414"/>
              <a:gd name="connsiteX6" fmla="*/ 1892300 w 2129367"/>
              <a:gd name="connsiteY6" fmla="*/ 342900 h 481414"/>
              <a:gd name="connsiteX7" fmla="*/ 1854200 w 2129367"/>
              <a:gd name="connsiteY7" fmla="*/ 347133 h 481414"/>
              <a:gd name="connsiteX8" fmla="*/ 1820334 w 2129367"/>
              <a:gd name="connsiteY8" fmla="*/ 359833 h 481414"/>
              <a:gd name="connsiteX9" fmla="*/ 1807634 w 2129367"/>
              <a:gd name="connsiteY9" fmla="*/ 406400 h 481414"/>
              <a:gd name="connsiteX10" fmla="*/ 1837267 w 2129367"/>
              <a:gd name="connsiteY10" fmla="*/ 444500 h 481414"/>
              <a:gd name="connsiteX11" fmla="*/ 1794934 w 2129367"/>
              <a:gd name="connsiteY11" fmla="*/ 444500 h 481414"/>
              <a:gd name="connsiteX12" fmla="*/ 1739900 w 2129367"/>
              <a:gd name="connsiteY12" fmla="*/ 452967 h 481414"/>
              <a:gd name="connsiteX13" fmla="*/ 1693334 w 2129367"/>
              <a:gd name="connsiteY13" fmla="*/ 457200 h 481414"/>
              <a:gd name="connsiteX14" fmla="*/ 1617134 w 2129367"/>
              <a:gd name="connsiteY14" fmla="*/ 465667 h 481414"/>
              <a:gd name="connsiteX15" fmla="*/ 1528234 w 2129367"/>
              <a:gd name="connsiteY15" fmla="*/ 457200 h 481414"/>
              <a:gd name="connsiteX16" fmla="*/ 1464734 w 2129367"/>
              <a:gd name="connsiteY16" fmla="*/ 457200 h 481414"/>
              <a:gd name="connsiteX17" fmla="*/ 1375834 w 2129367"/>
              <a:gd name="connsiteY17" fmla="*/ 440267 h 481414"/>
              <a:gd name="connsiteX18" fmla="*/ 1341967 w 2129367"/>
              <a:gd name="connsiteY18" fmla="*/ 414867 h 481414"/>
              <a:gd name="connsiteX19" fmla="*/ 1295400 w 2129367"/>
              <a:gd name="connsiteY19" fmla="*/ 381000 h 481414"/>
              <a:gd name="connsiteX20" fmla="*/ 1248834 w 2129367"/>
              <a:gd name="connsiteY20" fmla="*/ 359833 h 481414"/>
              <a:gd name="connsiteX21" fmla="*/ 1198034 w 2129367"/>
              <a:gd name="connsiteY21" fmla="*/ 364067 h 481414"/>
              <a:gd name="connsiteX22" fmla="*/ 1193800 w 2129367"/>
              <a:gd name="connsiteY22" fmla="*/ 321733 h 481414"/>
              <a:gd name="connsiteX23" fmla="*/ 1155700 w 2129367"/>
              <a:gd name="connsiteY23" fmla="*/ 296333 h 481414"/>
              <a:gd name="connsiteX24" fmla="*/ 1130300 w 2129367"/>
              <a:gd name="connsiteY24" fmla="*/ 254000 h 481414"/>
              <a:gd name="connsiteX25" fmla="*/ 1104900 w 2129367"/>
              <a:gd name="connsiteY25" fmla="*/ 224367 h 481414"/>
              <a:gd name="connsiteX26" fmla="*/ 1147234 w 2129367"/>
              <a:gd name="connsiteY26" fmla="*/ 186267 h 481414"/>
              <a:gd name="connsiteX27" fmla="*/ 1138767 w 2129367"/>
              <a:gd name="connsiteY27" fmla="*/ 143933 h 481414"/>
              <a:gd name="connsiteX28" fmla="*/ 1126067 w 2129367"/>
              <a:gd name="connsiteY28" fmla="*/ 105833 h 481414"/>
              <a:gd name="connsiteX29" fmla="*/ 1087967 w 2129367"/>
              <a:gd name="connsiteY29" fmla="*/ 110067 h 481414"/>
              <a:gd name="connsiteX30" fmla="*/ 1049867 w 2129367"/>
              <a:gd name="connsiteY30" fmla="*/ 93133 h 481414"/>
              <a:gd name="connsiteX31" fmla="*/ 994834 w 2129367"/>
              <a:gd name="connsiteY31" fmla="*/ 76200 h 481414"/>
              <a:gd name="connsiteX32" fmla="*/ 969434 w 2129367"/>
              <a:gd name="connsiteY32" fmla="*/ 76200 h 481414"/>
              <a:gd name="connsiteX33" fmla="*/ 935567 w 2129367"/>
              <a:gd name="connsiteY33" fmla="*/ 105833 h 481414"/>
              <a:gd name="connsiteX34" fmla="*/ 808567 w 2129367"/>
              <a:gd name="connsiteY34" fmla="*/ 93133 h 481414"/>
              <a:gd name="connsiteX35" fmla="*/ 762000 w 2129367"/>
              <a:gd name="connsiteY35" fmla="*/ 63500 h 481414"/>
              <a:gd name="connsiteX36" fmla="*/ 723900 w 2129367"/>
              <a:gd name="connsiteY36" fmla="*/ 42333 h 481414"/>
              <a:gd name="connsiteX37" fmla="*/ 690034 w 2129367"/>
              <a:gd name="connsiteY37" fmla="*/ 55033 h 481414"/>
              <a:gd name="connsiteX38" fmla="*/ 651934 w 2129367"/>
              <a:gd name="connsiteY38" fmla="*/ 33867 h 481414"/>
              <a:gd name="connsiteX39" fmla="*/ 613834 w 2129367"/>
              <a:gd name="connsiteY39" fmla="*/ 25400 h 481414"/>
              <a:gd name="connsiteX40" fmla="*/ 579967 w 2129367"/>
              <a:gd name="connsiteY40" fmla="*/ 21167 h 481414"/>
              <a:gd name="connsiteX41" fmla="*/ 550334 w 2129367"/>
              <a:gd name="connsiteY41" fmla="*/ 4233 h 481414"/>
              <a:gd name="connsiteX42" fmla="*/ 512234 w 2129367"/>
              <a:gd name="connsiteY42" fmla="*/ 21167 h 481414"/>
              <a:gd name="connsiteX43" fmla="*/ 474134 w 2129367"/>
              <a:gd name="connsiteY43" fmla="*/ 0 h 481414"/>
              <a:gd name="connsiteX44" fmla="*/ 427567 w 2129367"/>
              <a:gd name="connsiteY44" fmla="*/ 8467 h 481414"/>
              <a:gd name="connsiteX45" fmla="*/ 436034 w 2129367"/>
              <a:gd name="connsiteY45" fmla="*/ 42333 h 481414"/>
              <a:gd name="connsiteX46" fmla="*/ 419100 w 2129367"/>
              <a:gd name="connsiteY46" fmla="*/ 71967 h 481414"/>
              <a:gd name="connsiteX47" fmla="*/ 414867 w 2129367"/>
              <a:gd name="connsiteY47" fmla="*/ 101600 h 481414"/>
              <a:gd name="connsiteX48" fmla="*/ 385234 w 2129367"/>
              <a:gd name="connsiteY48" fmla="*/ 84667 h 481414"/>
              <a:gd name="connsiteX49" fmla="*/ 355600 w 2129367"/>
              <a:gd name="connsiteY49" fmla="*/ 97367 h 481414"/>
              <a:gd name="connsiteX50" fmla="*/ 325967 w 2129367"/>
              <a:gd name="connsiteY50" fmla="*/ 127000 h 481414"/>
              <a:gd name="connsiteX51" fmla="*/ 325967 w 2129367"/>
              <a:gd name="connsiteY51" fmla="*/ 152400 h 481414"/>
              <a:gd name="connsiteX52" fmla="*/ 275167 w 2129367"/>
              <a:gd name="connsiteY52" fmla="*/ 148167 h 481414"/>
              <a:gd name="connsiteX53" fmla="*/ 241300 w 2129367"/>
              <a:gd name="connsiteY53" fmla="*/ 143933 h 481414"/>
              <a:gd name="connsiteX54" fmla="*/ 241300 w 2129367"/>
              <a:gd name="connsiteY54" fmla="*/ 143933 h 481414"/>
              <a:gd name="connsiteX55" fmla="*/ 186267 w 2129367"/>
              <a:gd name="connsiteY55" fmla="*/ 169333 h 481414"/>
              <a:gd name="connsiteX56" fmla="*/ 160867 w 2129367"/>
              <a:gd name="connsiteY56" fmla="*/ 156633 h 481414"/>
              <a:gd name="connsiteX57" fmla="*/ 114300 w 2129367"/>
              <a:gd name="connsiteY57" fmla="*/ 156633 h 481414"/>
              <a:gd name="connsiteX58" fmla="*/ 114300 w 2129367"/>
              <a:gd name="connsiteY58" fmla="*/ 156633 h 481414"/>
              <a:gd name="connsiteX59" fmla="*/ 71967 w 2129367"/>
              <a:gd name="connsiteY59" fmla="*/ 139700 h 481414"/>
              <a:gd name="connsiteX60" fmla="*/ 93134 w 2129367"/>
              <a:gd name="connsiteY60" fmla="*/ 127000 h 481414"/>
              <a:gd name="connsiteX61" fmla="*/ 0 w 2129367"/>
              <a:gd name="connsiteY61" fmla="*/ 88900 h 48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29367" h="481414">
                <a:moveTo>
                  <a:pt x="2129367" y="283633"/>
                </a:moveTo>
                <a:lnTo>
                  <a:pt x="2087034" y="292100"/>
                </a:lnTo>
                <a:lnTo>
                  <a:pt x="2087034" y="292100"/>
                </a:lnTo>
                <a:cubicBezTo>
                  <a:pt x="2069576" y="335743"/>
                  <a:pt x="2085298" y="334433"/>
                  <a:pt x="2065867" y="334433"/>
                </a:cubicBezTo>
                <a:lnTo>
                  <a:pt x="2010834" y="342900"/>
                </a:lnTo>
                <a:lnTo>
                  <a:pt x="1951567" y="351367"/>
                </a:lnTo>
                <a:cubicBezTo>
                  <a:pt x="1897983" y="342436"/>
                  <a:pt x="1917934" y="342900"/>
                  <a:pt x="1892300" y="342900"/>
                </a:cubicBezTo>
                <a:lnTo>
                  <a:pt x="1854200" y="347133"/>
                </a:lnTo>
                <a:lnTo>
                  <a:pt x="1820334" y="359833"/>
                </a:lnTo>
                <a:lnTo>
                  <a:pt x="1807634" y="406400"/>
                </a:lnTo>
                <a:cubicBezTo>
                  <a:pt x="1842437" y="445555"/>
                  <a:pt x="1858492" y="444500"/>
                  <a:pt x="1837267" y="444500"/>
                </a:cubicBezTo>
                <a:lnTo>
                  <a:pt x="1794934" y="444500"/>
                </a:lnTo>
                <a:cubicBezTo>
                  <a:pt x="1738525" y="457517"/>
                  <a:pt x="1739900" y="476027"/>
                  <a:pt x="1739900" y="452967"/>
                </a:cubicBezTo>
                <a:cubicBezTo>
                  <a:pt x="1691946" y="461685"/>
                  <a:pt x="1693334" y="477209"/>
                  <a:pt x="1693334" y="457200"/>
                </a:cubicBezTo>
                <a:lnTo>
                  <a:pt x="1617134" y="465667"/>
                </a:lnTo>
                <a:cubicBezTo>
                  <a:pt x="1530474" y="461333"/>
                  <a:pt x="1552448" y="481414"/>
                  <a:pt x="1528234" y="457200"/>
                </a:cubicBezTo>
                <a:lnTo>
                  <a:pt x="1464734" y="457200"/>
                </a:lnTo>
                <a:lnTo>
                  <a:pt x="1375834" y="440267"/>
                </a:lnTo>
                <a:cubicBezTo>
                  <a:pt x="1345129" y="413949"/>
                  <a:pt x="1359210" y="414867"/>
                  <a:pt x="1341967" y="414867"/>
                </a:cubicBezTo>
                <a:lnTo>
                  <a:pt x="1295400" y="381000"/>
                </a:lnTo>
                <a:cubicBezTo>
                  <a:pt x="1247508" y="363585"/>
                  <a:pt x="1248834" y="380583"/>
                  <a:pt x="1248834" y="359833"/>
                </a:cubicBezTo>
                <a:lnTo>
                  <a:pt x="1198034" y="364067"/>
                </a:lnTo>
                <a:lnTo>
                  <a:pt x="1193800" y="321733"/>
                </a:lnTo>
                <a:lnTo>
                  <a:pt x="1155700" y="296333"/>
                </a:lnTo>
                <a:lnTo>
                  <a:pt x="1130300" y="254000"/>
                </a:lnTo>
                <a:lnTo>
                  <a:pt x="1104900" y="224367"/>
                </a:lnTo>
                <a:lnTo>
                  <a:pt x="1147234" y="186267"/>
                </a:lnTo>
                <a:lnTo>
                  <a:pt x="1138767" y="143933"/>
                </a:lnTo>
                <a:lnTo>
                  <a:pt x="1126067" y="105833"/>
                </a:lnTo>
                <a:lnTo>
                  <a:pt x="1087967" y="110067"/>
                </a:lnTo>
                <a:lnTo>
                  <a:pt x="1049867" y="93133"/>
                </a:lnTo>
                <a:lnTo>
                  <a:pt x="994834" y="76200"/>
                </a:lnTo>
                <a:lnTo>
                  <a:pt x="969434" y="76200"/>
                </a:lnTo>
                <a:lnTo>
                  <a:pt x="935567" y="105833"/>
                </a:lnTo>
                <a:lnTo>
                  <a:pt x="808567" y="93133"/>
                </a:lnTo>
                <a:lnTo>
                  <a:pt x="762000" y="63500"/>
                </a:lnTo>
                <a:cubicBezTo>
                  <a:pt x="726937" y="41585"/>
                  <a:pt x="741446" y="42333"/>
                  <a:pt x="723900" y="42333"/>
                </a:cubicBezTo>
                <a:lnTo>
                  <a:pt x="690034" y="55033"/>
                </a:lnTo>
                <a:lnTo>
                  <a:pt x="651934" y="33867"/>
                </a:lnTo>
                <a:cubicBezTo>
                  <a:pt x="612432" y="29477"/>
                  <a:pt x="613834" y="42411"/>
                  <a:pt x="613834" y="25400"/>
                </a:cubicBezTo>
                <a:lnTo>
                  <a:pt x="579967" y="21167"/>
                </a:lnTo>
                <a:cubicBezTo>
                  <a:pt x="553393" y="3450"/>
                  <a:pt x="564743" y="4233"/>
                  <a:pt x="550334" y="4233"/>
                </a:cubicBezTo>
                <a:cubicBezTo>
                  <a:pt x="515205" y="21798"/>
                  <a:pt x="529089" y="21167"/>
                  <a:pt x="512234" y="21167"/>
                </a:cubicBezTo>
                <a:lnTo>
                  <a:pt x="474134" y="0"/>
                </a:lnTo>
                <a:lnTo>
                  <a:pt x="427567" y="8467"/>
                </a:lnTo>
                <a:lnTo>
                  <a:pt x="436034" y="42333"/>
                </a:lnTo>
                <a:cubicBezTo>
                  <a:pt x="422633" y="78069"/>
                  <a:pt x="431860" y="84724"/>
                  <a:pt x="419100" y="71967"/>
                </a:cubicBezTo>
                <a:lnTo>
                  <a:pt x="414867" y="101600"/>
                </a:lnTo>
                <a:cubicBezTo>
                  <a:pt x="384086" y="79613"/>
                  <a:pt x="385234" y="68294"/>
                  <a:pt x="385234" y="84667"/>
                </a:cubicBezTo>
                <a:cubicBezTo>
                  <a:pt x="358572" y="97998"/>
                  <a:pt x="369300" y="97367"/>
                  <a:pt x="355600" y="97367"/>
                </a:cubicBezTo>
                <a:cubicBezTo>
                  <a:pt x="329282" y="128071"/>
                  <a:pt x="343210" y="127000"/>
                  <a:pt x="325967" y="127000"/>
                </a:cubicBezTo>
                <a:lnTo>
                  <a:pt x="325967" y="152400"/>
                </a:lnTo>
                <a:lnTo>
                  <a:pt x="275167" y="148167"/>
                </a:lnTo>
                <a:lnTo>
                  <a:pt x="241300" y="143933"/>
                </a:lnTo>
                <a:lnTo>
                  <a:pt x="241300" y="143933"/>
                </a:lnTo>
                <a:cubicBezTo>
                  <a:pt x="183863" y="179279"/>
                  <a:pt x="186267" y="199340"/>
                  <a:pt x="186267" y="169333"/>
                </a:cubicBezTo>
                <a:lnTo>
                  <a:pt x="160867" y="156633"/>
                </a:lnTo>
                <a:lnTo>
                  <a:pt x="114300" y="156633"/>
                </a:lnTo>
                <a:lnTo>
                  <a:pt x="114300" y="156633"/>
                </a:lnTo>
                <a:lnTo>
                  <a:pt x="71967" y="139700"/>
                </a:lnTo>
                <a:cubicBezTo>
                  <a:pt x="98629" y="126369"/>
                  <a:pt x="106833" y="127000"/>
                  <a:pt x="93134" y="127000"/>
                </a:cubicBezTo>
                <a:lnTo>
                  <a:pt x="0" y="8890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reihandform 31"/>
          <p:cNvSpPr/>
          <p:nvPr/>
        </p:nvSpPr>
        <p:spPr>
          <a:xfrm>
            <a:off x="8363376" y="5393267"/>
            <a:ext cx="319191" cy="334433"/>
          </a:xfrm>
          <a:custGeom>
            <a:avLst/>
            <a:gdLst>
              <a:gd name="connsiteX0" fmla="*/ 319191 w 319191"/>
              <a:gd name="connsiteY0" fmla="*/ 0 h 334433"/>
              <a:gd name="connsiteX1" fmla="*/ 276857 w 319191"/>
              <a:gd name="connsiteY1" fmla="*/ 4233 h 334433"/>
              <a:gd name="connsiteX2" fmla="*/ 226057 w 319191"/>
              <a:gd name="connsiteY2" fmla="*/ 55033 h 334433"/>
              <a:gd name="connsiteX3" fmla="*/ 183724 w 319191"/>
              <a:gd name="connsiteY3" fmla="*/ 55033 h 334433"/>
              <a:gd name="connsiteX4" fmla="*/ 154091 w 319191"/>
              <a:gd name="connsiteY4" fmla="*/ 76200 h 334433"/>
              <a:gd name="connsiteX5" fmla="*/ 128691 w 319191"/>
              <a:gd name="connsiteY5" fmla="*/ 59266 h 334433"/>
              <a:gd name="connsiteX6" fmla="*/ 94824 w 319191"/>
              <a:gd name="connsiteY6" fmla="*/ 84666 h 334433"/>
              <a:gd name="connsiteX7" fmla="*/ 39791 w 319191"/>
              <a:gd name="connsiteY7" fmla="*/ 93133 h 334433"/>
              <a:gd name="connsiteX8" fmla="*/ 5924 w 319191"/>
              <a:gd name="connsiteY8" fmla="*/ 97366 h 334433"/>
              <a:gd name="connsiteX9" fmla="*/ 18624 w 319191"/>
              <a:gd name="connsiteY9" fmla="*/ 139700 h 334433"/>
              <a:gd name="connsiteX10" fmla="*/ 60957 w 319191"/>
              <a:gd name="connsiteY10" fmla="*/ 169333 h 334433"/>
              <a:gd name="connsiteX11" fmla="*/ 56724 w 319191"/>
              <a:gd name="connsiteY11" fmla="*/ 207433 h 334433"/>
              <a:gd name="connsiteX12" fmla="*/ 60957 w 319191"/>
              <a:gd name="connsiteY12" fmla="*/ 241300 h 334433"/>
              <a:gd name="connsiteX13" fmla="*/ 115991 w 319191"/>
              <a:gd name="connsiteY13" fmla="*/ 232833 h 334433"/>
              <a:gd name="connsiteX14" fmla="*/ 94824 w 319191"/>
              <a:gd name="connsiteY14" fmla="*/ 254000 h 334433"/>
              <a:gd name="connsiteX15" fmla="*/ 73657 w 319191"/>
              <a:gd name="connsiteY15" fmla="*/ 270933 h 334433"/>
              <a:gd name="connsiteX16" fmla="*/ 90591 w 319191"/>
              <a:gd name="connsiteY16" fmla="*/ 292100 h 334433"/>
              <a:gd name="connsiteX17" fmla="*/ 132924 w 319191"/>
              <a:gd name="connsiteY17" fmla="*/ 334433 h 334433"/>
              <a:gd name="connsiteX18" fmla="*/ 171024 w 319191"/>
              <a:gd name="connsiteY18" fmla="*/ 334433 h 33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191" h="334433">
                <a:moveTo>
                  <a:pt x="319191" y="0"/>
                </a:moveTo>
                <a:cubicBezTo>
                  <a:pt x="282523" y="4583"/>
                  <a:pt x="296701" y="4233"/>
                  <a:pt x="276857" y="4233"/>
                </a:cubicBezTo>
                <a:lnTo>
                  <a:pt x="226057" y="55033"/>
                </a:lnTo>
                <a:lnTo>
                  <a:pt x="183724" y="55033"/>
                </a:lnTo>
                <a:cubicBezTo>
                  <a:pt x="157240" y="77103"/>
                  <a:pt x="169345" y="76200"/>
                  <a:pt x="154091" y="76200"/>
                </a:cubicBezTo>
                <a:cubicBezTo>
                  <a:pt x="131822" y="58385"/>
                  <a:pt x="141960" y="59266"/>
                  <a:pt x="128691" y="59266"/>
                </a:cubicBezTo>
                <a:lnTo>
                  <a:pt x="94824" y="84666"/>
                </a:lnTo>
                <a:cubicBezTo>
                  <a:pt x="38416" y="97683"/>
                  <a:pt x="39791" y="116192"/>
                  <a:pt x="39791" y="93133"/>
                </a:cubicBezTo>
                <a:lnTo>
                  <a:pt x="5924" y="97366"/>
                </a:lnTo>
                <a:cubicBezTo>
                  <a:pt x="14668" y="141084"/>
                  <a:pt x="0" y="139700"/>
                  <a:pt x="18624" y="139700"/>
                </a:cubicBezTo>
                <a:lnTo>
                  <a:pt x="60957" y="169333"/>
                </a:lnTo>
                <a:lnTo>
                  <a:pt x="56724" y="207433"/>
                </a:lnTo>
                <a:cubicBezTo>
                  <a:pt x="52045" y="240190"/>
                  <a:pt x="43567" y="232603"/>
                  <a:pt x="60957" y="241300"/>
                </a:cubicBezTo>
                <a:lnTo>
                  <a:pt x="115991" y="232833"/>
                </a:lnTo>
                <a:lnTo>
                  <a:pt x="94824" y="254000"/>
                </a:lnTo>
                <a:lnTo>
                  <a:pt x="73657" y="270933"/>
                </a:lnTo>
                <a:lnTo>
                  <a:pt x="90591" y="292100"/>
                </a:lnTo>
                <a:lnTo>
                  <a:pt x="132924" y="334433"/>
                </a:lnTo>
                <a:lnTo>
                  <a:pt x="171024" y="334433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 32"/>
          <p:cNvSpPr/>
          <p:nvPr/>
        </p:nvSpPr>
        <p:spPr>
          <a:xfrm>
            <a:off x="7382933" y="4720167"/>
            <a:ext cx="990600" cy="825752"/>
          </a:xfrm>
          <a:custGeom>
            <a:avLst/>
            <a:gdLst>
              <a:gd name="connsiteX0" fmla="*/ 990600 w 990600"/>
              <a:gd name="connsiteY0" fmla="*/ 770466 h 825752"/>
              <a:gd name="connsiteX1" fmla="*/ 952500 w 990600"/>
              <a:gd name="connsiteY1" fmla="*/ 774700 h 825752"/>
              <a:gd name="connsiteX2" fmla="*/ 922867 w 990600"/>
              <a:gd name="connsiteY2" fmla="*/ 770466 h 825752"/>
              <a:gd name="connsiteX3" fmla="*/ 872067 w 990600"/>
              <a:gd name="connsiteY3" fmla="*/ 817033 h 825752"/>
              <a:gd name="connsiteX4" fmla="*/ 821267 w 990600"/>
              <a:gd name="connsiteY4" fmla="*/ 825500 h 825752"/>
              <a:gd name="connsiteX5" fmla="*/ 757767 w 990600"/>
              <a:gd name="connsiteY5" fmla="*/ 817033 h 825752"/>
              <a:gd name="connsiteX6" fmla="*/ 719667 w 990600"/>
              <a:gd name="connsiteY6" fmla="*/ 817033 h 825752"/>
              <a:gd name="connsiteX7" fmla="*/ 673100 w 990600"/>
              <a:gd name="connsiteY7" fmla="*/ 817033 h 825752"/>
              <a:gd name="connsiteX8" fmla="*/ 622300 w 990600"/>
              <a:gd name="connsiteY8" fmla="*/ 817033 h 825752"/>
              <a:gd name="connsiteX9" fmla="*/ 571500 w 990600"/>
              <a:gd name="connsiteY9" fmla="*/ 778933 h 825752"/>
              <a:gd name="connsiteX10" fmla="*/ 529167 w 990600"/>
              <a:gd name="connsiteY10" fmla="*/ 753533 h 825752"/>
              <a:gd name="connsiteX11" fmla="*/ 486834 w 990600"/>
              <a:gd name="connsiteY11" fmla="*/ 749300 h 825752"/>
              <a:gd name="connsiteX12" fmla="*/ 486834 w 990600"/>
              <a:gd name="connsiteY12" fmla="*/ 749300 h 825752"/>
              <a:gd name="connsiteX13" fmla="*/ 436034 w 990600"/>
              <a:gd name="connsiteY13" fmla="*/ 749300 h 825752"/>
              <a:gd name="connsiteX14" fmla="*/ 406400 w 990600"/>
              <a:gd name="connsiteY14" fmla="*/ 711200 h 825752"/>
              <a:gd name="connsiteX15" fmla="*/ 385234 w 990600"/>
              <a:gd name="connsiteY15" fmla="*/ 681566 h 825752"/>
              <a:gd name="connsiteX16" fmla="*/ 279400 w 990600"/>
              <a:gd name="connsiteY16" fmla="*/ 639233 h 825752"/>
              <a:gd name="connsiteX17" fmla="*/ 275167 w 990600"/>
              <a:gd name="connsiteY17" fmla="*/ 613833 h 825752"/>
              <a:gd name="connsiteX18" fmla="*/ 245534 w 990600"/>
              <a:gd name="connsiteY18" fmla="*/ 592666 h 825752"/>
              <a:gd name="connsiteX19" fmla="*/ 194734 w 990600"/>
              <a:gd name="connsiteY19" fmla="*/ 571500 h 825752"/>
              <a:gd name="connsiteX20" fmla="*/ 160867 w 990600"/>
              <a:gd name="connsiteY20" fmla="*/ 563033 h 825752"/>
              <a:gd name="connsiteX21" fmla="*/ 135467 w 990600"/>
              <a:gd name="connsiteY21" fmla="*/ 524933 h 825752"/>
              <a:gd name="connsiteX22" fmla="*/ 105834 w 990600"/>
              <a:gd name="connsiteY22" fmla="*/ 486833 h 825752"/>
              <a:gd name="connsiteX23" fmla="*/ 71967 w 990600"/>
              <a:gd name="connsiteY23" fmla="*/ 461433 h 825752"/>
              <a:gd name="connsiteX24" fmla="*/ 80434 w 990600"/>
              <a:gd name="connsiteY24" fmla="*/ 436033 h 825752"/>
              <a:gd name="connsiteX25" fmla="*/ 25400 w 990600"/>
              <a:gd name="connsiteY25" fmla="*/ 427566 h 825752"/>
              <a:gd name="connsiteX26" fmla="*/ 0 w 990600"/>
              <a:gd name="connsiteY26" fmla="*/ 423333 h 825752"/>
              <a:gd name="connsiteX27" fmla="*/ 59267 w 990600"/>
              <a:gd name="connsiteY27" fmla="*/ 393700 h 825752"/>
              <a:gd name="connsiteX28" fmla="*/ 84667 w 990600"/>
              <a:gd name="connsiteY28" fmla="*/ 364066 h 825752"/>
              <a:gd name="connsiteX29" fmla="*/ 118534 w 990600"/>
              <a:gd name="connsiteY29" fmla="*/ 376766 h 825752"/>
              <a:gd name="connsiteX30" fmla="*/ 139700 w 990600"/>
              <a:gd name="connsiteY30" fmla="*/ 372533 h 825752"/>
              <a:gd name="connsiteX31" fmla="*/ 148167 w 990600"/>
              <a:gd name="connsiteY31" fmla="*/ 372533 h 825752"/>
              <a:gd name="connsiteX32" fmla="*/ 148167 w 990600"/>
              <a:gd name="connsiteY32" fmla="*/ 372533 h 825752"/>
              <a:gd name="connsiteX33" fmla="*/ 148167 w 990600"/>
              <a:gd name="connsiteY33" fmla="*/ 372533 h 825752"/>
              <a:gd name="connsiteX34" fmla="*/ 152400 w 990600"/>
              <a:gd name="connsiteY34" fmla="*/ 342900 h 825752"/>
              <a:gd name="connsiteX35" fmla="*/ 152400 w 990600"/>
              <a:gd name="connsiteY35" fmla="*/ 317500 h 825752"/>
              <a:gd name="connsiteX36" fmla="*/ 135467 w 990600"/>
              <a:gd name="connsiteY36" fmla="*/ 287866 h 825752"/>
              <a:gd name="connsiteX37" fmla="*/ 131234 w 990600"/>
              <a:gd name="connsiteY37" fmla="*/ 258233 h 825752"/>
              <a:gd name="connsiteX38" fmla="*/ 122767 w 990600"/>
              <a:gd name="connsiteY38" fmla="*/ 232833 h 825752"/>
              <a:gd name="connsiteX39" fmla="*/ 182034 w 990600"/>
              <a:gd name="connsiteY39" fmla="*/ 215900 h 825752"/>
              <a:gd name="connsiteX40" fmla="*/ 211667 w 990600"/>
              <a:gd name="connsiteY40" fmla="*/ 211666 h 825752"/>
              <a:gd name="connsiteX41" fmla="*/ 215900 w 990600"/>
              <a:gd name="connsiteY41" fmla="*/ 186266 h 825752"/>
              <a:gd name="connsiteX42" fmla="*/ 198967 w 990600"/>
              <a:gd name="connsiteY42" fmla="*/ 143933 h 825752"/>
              <a:gd name="connsiteX43" fmla="*/ 160867 w 990600"/>
              <a:gd name="connsiteY43" fmla="*/ 143933 h 825752"/>
              <a:gd name="connsiteX44" fmla="*/ 122767 w 990600"/>
              <a:gd name="connsiteY44" fmla="*/ 135466 h 825752"/>
              <a:gd name="connsiteX45" fmla="*/ 122767 w 990600"/>
              <a:gd name="connsiteY45" fmla="*/ 135466 h 825752"/>
              <a:gd name="connsiteX46" fmla="*/ 122767 w 990600"/>
              <a:gd name="connsiteY46" fmla="*/ 135466 h 825752"/>
              <a:gd name="connsiteX47" fmla="*/ 152400 w 990600"/>
              <a:gd name="connsiteY47" fmla="*/ 105833 h 825752"/>
              <a:gd name="connsiteX48" fmla="*/ 177800 w 990600"/>
              <a:gd name="connsiteY48" fmla="*/ 93133 h 825752"/>
              <a:gd name="connsiteX49" fmla="*/ 207434 w 990600"/>
              <a:gd name="connsiteY49" fmla="*/ 97366 h 825752"/>
              <a:gd name="connsiteX50" fmla="*/ 232834 w 990600"/>
              <a:gd name="connsiteY50" fmla="*/ 110066 h 825752"/>
              <a:gd name="connsiteX51" fmla="*/ 258234 w 990600"/>
              <a:gd name="connsiteY51" fmla="*/ 127000 h 825752"/>
              <a:gd name="connsiteX52" fmla="*/ 283634 w 990600"/>
              <a:gd name="connsiteY52" fmla="*/ 114300 h 825752"/>
              <a:gd name="connsiteX53" fmla="*/ 364067 w 990600"/>
              <a:gd name="connsiteY53" fmla="*/ 110066 h 825752"/>
              <a:gd name="connsiteX54" fmla="*/ 347134 w 990600"/>
              <a:gd name="connsiteY54" fmla="*/ 59266 h 825752"/>
              <a:gd name="connsiteX55" fmla="*/ 376767 w 990600"/>
              <a:gd name="connsiteY55" fmla="*/ 0 h 8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90600" h="825752">
                <a:moveTo>
                  <a:pt x="990600" y="770466"/>
                </a:moveTo>
                <a:cubicBezTo>
                  <a:pt x="955334" y="774875"/>
                  <a:pt x="968111" y="774700"/>
                  <a:pt x="952500" y="774700"/>
                </a:cubicBezTo>
                <a:cubicBezTo>
                  <a:pt x="921510" y="765845"/>
                  <a:pt x="922867" y="755960"/>
                  <a:pt x="922867" y="770466"/>
                </a:cubicBezTo>
                <a:lnTo>
                  <a:pt x="872067" y="817033"/>
                </a:lnTo>
                <a:cubicBezTo>
                  <a:pt x="824112" y="825752"/>
                  <a:pt x="841277" y="825500"/>
                  <a:pt x="821267" y="825500"/>
                </a:cubicBezTo>
                <a:cubicBezTo>
                  <a:pt x="760603" y="816833"/>
                  <a:pt x="781956" y="817033"/>
                  <a:pt x="757767" y="817033"/>
                </a:cubicBezTo>
                <a:lnTo>
                  <a:pt x="719667" y="817033"/>
                </a:lnTo>
                <a:lnTo>
                  <a:pt x="673100" y="817033"/>
                </a:lnTo>
                <a:lnTo>
                  <a:pt x="622300" y="817033"/>
                </a:lnTo>
                <a:cubicBezTo>
                  <a:pt x="574642" y="778039"/>
                  <a:pt x="595789" y="778933"/>
                  <a:pt x="571500" y="778933"/>
                </a:cubicBezTo>
                <a:lnTo>
                  <a:pt x="529167" y="753533"/>
                </a:lnTo>
                <a:lnTo>
                  <a:pt x="486834" y="749300"/>
                </a:lnTo>
                <a:lnTo>
                  <a:pt x="486834" y="749300"/>
                </a:lnTo>
                <a:lnTo>
                  <a:pt x="436034" y="749300"/>
                </a:lnTo>
                <a:cubicBezTo>
                  <a:pt x="409437" y="713836"/>
                  <a:pt x="420613" y="725410"/>
                  <a:pt x="406400" y="711200"/>
                </a:cubicBezTo>
                <a:lnTo>
                  <a:pt x="385234" y="681566"/>
                </a:lnTo>
                <a:lnTo>
                  <a:pt x="279400" y="639233"/>
                </a:lnTo>
                <a:lnTo>
                  <a:pt x="275167" y="613833"/>
                </a:lnTo>
                <a:lnTo>
                  <a:pt x="245534" y="592666"/>
                </a:lnTo>
                <a:lnTo>
                  <a:pt x="194734" y="571500"/>
                </a:lnTo>
                <a:lnTo>
                  <a:pt x="160867" y="563033"/>
                </a:lnTo>
                <a:lnTo>
                  <a:pt x="135467" y="524933"/>
                </a:lnTo>
                <a:lnTo>
                  <a:pt x="105834" y="486833"/>
                </a:lnTo>
                <a:lnTo>
                  <a:pt x="71967" y="461433"/>
                </a:lnTo>
                <a:lnTo>
                  <a:pt x="80434" y="436033"/>
                </a:lnTo>
                <a:lnTo>
                  <a:pt x="25400" y="427566"/>
                </a:lnTo>
                <a:lnTo>
                  <a:pt x="0" y="423333"/>
                </a:lnTo>
                <a:lnTo>
                  <a:pt x="59267" y="393700"/>
                </a:lnTo>
                <a:cubicBezTo>
                  <a:pt x="81254" y="362918"/>
                  <a:pt x="68295" y="364066"/>
                  <a:pt x="84667" y="364066"/>
                </a:cubicBezTo>
                <a:cubicBezTo>
                  <a:pt x="95956" y="368299"/>
                  <a:pt x="106618" y="374933"/>
                  <a:pt x="118534" y="376766"/>
                </a:cubicBezTo>
                <a:cubicBezTo>
                  <a:pt x="125645" y="377860"/>
                  <a:pt x="132577" y="373550"/>
                  <a:pt x="139700" y="372533"/>
                </a:cubicBezTo>
                <a:cubicBezTo>
                  <a:pt x="142494" y="372134"/>
                  <a:pt x="145345" y="372533"/>
                  <a:pt x="148167" y="372533"/>
                </a:cubicBezTo>
                <a:lnTo>
                  <a:pt x="148167" y="372533"/>
                </a:lnTo>
                <a:lnTo>
                  <a:pt x="148167" y="372533"/>
                </a:lnTo>
                <a:lnTo>
                  <a:pt x="152400" y="342900"/>
                </a:lnTo>
                <a:lnTo>
                  <a:pt x="152400" y="317500"/>
                </a:lnTo>
                <a:lnTo>
                  <a:pt x="135467" y="287866"/>
                </a:lnTo>
                <a:lnTo>
                  <a:pt x="131234" y="258233"/>
                </a:lnTo>
                <a:lnTo>
                  <a:pt x="122767" y="232833"/>
                </a:lnTo>
                <a:lnTo>
                  <a:pt x="182034" y="215900"/>
                </a:lnTo>
                <a:lnTo>
                  <a:pt x="211667" y="211666"/>
                </a:lnTo>
                <a:lnTo>
                  <a:pt x="215900" y="186266"/>
                </a:lnTo>
                <a:lnTo>
                  <a:pt x="198967" y="143933"/>
                </a:lnTo>
                <a:lnTo>
                  <a:pt x="160867" y="143933"/>
                </a:lnTo>
                <a:lnTo>
                  <a:pt x="122767" y="135466"/>
                </a:lnTo>
                <a:lnTo>
                  <a:pt x="122767" y="135466"/>
                </a:lnTo>
                <a:lnTo>
                  <a:pt x="122767" y="135466"/>
                </a:lnTo>
                <a:lnTo>
                  <a:pt x="152400" y="105833"/>
                </a:lnTo>
                <a:lnTo>
                  <a:pt x="177800" y="93133"/>
                </a:lnTo>
                <a:lnTo>
                  <a:pt x="207434" y="97366"/>
                </a:lnTo>
                <a:lnTo>
                  <a:pt x="232834" y="110066"/>
                </a:lnTo>
                <a:lnTo>
                  <a:pt x="258234" y="127000"/>
                </a:lnTo>
                <a:lnTo>
                  <a:pt x="283634" y="114300"/>
                </a:lnTo>
                <a:lnTo>
                  <a:pt x="364067" y="110066"/>
                </a:lnTo>
                <a:lnTo>
                  <a:pt x="347134" y="59266"/>
                </a:lnTo>
                <a:lnTo>
                  <a:pt x="376767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ihandform 33"/>
          <p:cNvSpPr/>
          <p:nvPr/>
        </p:nvSpPr>
        <p:spPr>
          <a:xfrm>
            <a:off x="6392333" y="5135033"/>
            <a:ext cx="990600" cy="478367"/>
          </a:xfrm>
          <a:custGeom>
            <a:avLst/>
            <a:gdLst>
              <a:gd name="connsiteX0" fmla="*/ 990600 w 990600"/>
              <a:gd name="connsiteY0" fmla="*/ 0 h 478367"/>
              <a:gd name="connsiteX1" fmla="*/ 952500 w 990600"/>
              <a:gd name="connsiteY1" fmla="*/ 16934 h 478367"/>
              <a:gd name="connsiteX2" fmla="*/ 952500 w 990600"/>
              <a:gd name="connsiteY2" fmla="*/ 84667 h 478367"/>
              <a:gd name="connsiteX3" fmla="*/ 893234 w 990600"/>
              <a:gd name="connsiteY3" fmla="*/ 55034 h 478367"/>
              <a:gd name="connsiteX4" fmla="*/ 791634 w 990600"/>
              <a:gd name="connsiteY4" fmla="*/ 71967 h 478367"/>
              <a:gd name="connsiteX5" fmla="*/ 770467 w 990600"/>
              <a:gd name="connsiteY5" fmla="*/ 97367 h 478367"/>
              <a:gd name="connsiteX6" fmla="*/ 728134 w 990600"/>
              <a:gd name="connsiteY6" fmla="*/ 76200 h 478367"/>
              <a:gd name="connsiteX7" fmla="*/ 630767 w 990600"/>
              <a:gd name="connsiteY7" fmla="*/ 84667 h 478367"/>
              <a:gd name="connsiteX8" fmla="*/ 575734 w 990600"/>
              <a:gd name="connsiteY8" fmla="*/ 88900 h 478367"/>
              <a:gd name="connsiteX9" fmla="*/ 520700 w 990600"/>
              <a:gd name="connsiteY9" fmla="*/ 127000 h 478367"/>
              <a:gd name="connsiteX10" fmla="*/ 448734 w 990600"/>
              <a:gd name="connsiteY10" fmla="*/ 160867 h 478367"/>
              <a:gd name="connsiteX11" fmla="*/ 419100 w 990600"/>
              <a:gd name="connsiteY11" fmla="*/ 177800 h 478367"/>
              <a:gd name="connsiteX12" fmla="*/ 381000 w 990600"/>
              <a:gd name="connsiteY12" fmla="*/ 156634 h 478367"/>
              <a:gd name="connsiteX13" fmla="*/ 317500 w 990600"/>
              <a:gd name="connsiteY13" fmla="*/ 165100 h 478367"/>
              <a:gd name="connsiteX14" fmla="*/ 262467 w 990600"/>
              <a:gd name="connsiteY14" fmla="*/ 148167 h 478367"/>
              <a:gd name="connsiteX15" fmla="*/ 203200 w 990600"/>
              <a:gd name="connsiteY15" fmla="*/ 139700 h 478367"/>
              <a:gd name="connsiteX16" fmla="*/ 110067 w 990600"/>
              <a:gd name="connsiteY16" fmla="*/ 139700 h 478367"/>
              <a:gd name="connsiteX17" fmla="*/ 101600 w 990600"/>
              <a:gd name="connsiteY17" fmla="*/ 173567 h 478367"/>
              <a:gd name="connsiteX18" fmla="*/ 55034 w 990600"/>
              <a:gd name="connsiteY18" fmla="*/ 173567 h 478367"/>
              <a:gd name="connsiteX19" fmla="*/ 25400 w 990600"/>
              <a:gd name="connsiteY19" fmla="*/ 190500 h 478367"/>
              <a:gd name="connsiteX20" fmla="*/ 0 w 990600"/>
              <a:gd name="connsiteY20" fmla="*/ 211667 h 478367"/>
              <a:gd name="connsiteX21" fmla="*/ 25400 w 990600"/>
              <a:gd name="connsiteY21" fmla="*/ 249767 h 478367"/>
              <a:gd name="connsiteX22" fmla="*/ 93134 w 990600"/>
              <a:gd name="connsiteY22" fmla="*/ 258234 h 478367"/>
              <a:gd name="connsiteX23" fmla="*/ 93134 w 990600"/>
              <a:gd name="connsiteY23" fmla="*/ 258234 h 478367"/>
              <a:gd name="connsiteX24" fmla="*/ 42334 w 990600"/>
              <a:gd name="connsiteY24" fmla="*/ 296334 h 478367"/>
              <a:gd name="connsiteX25" fmla="*/ 46567 w 990600"/>
              <a:gd name="connsiteY25" fmla="*/ 342900 h 478367"/>
              <a:gd name="connsiteX26" fmla="*/ 97367 w 990600"/>
              <a:gd name="connsiteY26" fmla="*/ 342900 h 478367"/>
              <a:gd name="connsiteX27" fmla="*/ 71967 w 990600"/>
              <a:gd name="connsiteY27" fmla="*/ 381000 h 478367"/>
              <a:gd name="connsiteX28" fmla="*/ 84667 w 990600"/>
              <a:gd name="connsiteY28" fmla="*/ 406400 h 478367"/>
              <a:gd name="connsiteX29" fmla="*/ 143934 w 990600"/>
              <a:gd name="connsiteY29" fmla="*/ 423334 h 478367"/>
              <a:gd name="connsiteX30" fmla="*/ 186267 w 990600"/>
              <a:gd name="connsiteY30" fmla="*/ 452967 h 478367"/>
              <a:gd name="connsiteX31" fmla="*/ 173567 w 990600"/>
              <a:gd name="connsiteY31" fmla="*/ 478367 h 478367"/>
              <a:gd name="connsiteX32" fmla="*/ 114300 w 990600"/>
              <a:gd name="connsiteY32" fmla="*/ 469900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0600" h="478367">
                <a:moveTo>
                  <a:pt x="990600" y="0"/>
                </a:moveTo>
                <a:lnTo>
                  <a:pt x="952500" y="16934"/>
                </a:lnTo>
                <a:lnTo>
                  <a:pt x="952500" y="84667"/>
                </a:lnTo>
                <a:lnTo>
                  <a:pt x="893234" y="55034"/>
                </a:lnTo>
                <a:cubicBezTo>
                  <a:pt x="790234" y="67909"/>
                  <a:pt x="791634" y="33604"/>
                  <a:pt x="791634" y="71967"/>
                </a:cubicBezTo>
                <a:cubicBezTo>
                  <a:pt x="769647" y="102748"/>
                  <a:pt x="770467" y="113739"/>
                  <a:pt x="770467" y="97367"/>
                </a:cubicBezTo>
                <a:cubicBezTo>
                  <a:pt x="726824" y="79910"/>
                  <a:pt x="728134" y="95632"/>
                  <a:pt x="728134" y="76200"/>
                </a:cubicBezTo>
                <a:lnTo>
                  <a:pt x="630767" y="84667"/>
                </a:lnTo>
                <a:lnTo>
                  <a:pt x="575734" y="88900"/>
                </a:lnTo>
                <a:lnTo>
                  <a:pt x="520700" y="127000"/>
                </a:lnTo>
                <a:lnTo>
                  <a:pt x="448734" y="160867"/>
                </a:lnTo>
                <a:cubicBezTo>
                  <a:pt x="422160" y="178583"/>
                  <a:pt x="433510" y="177800"/>
                  <a:pt x="419100" y="177800"/>
                </a:cubicBezTo>
                <a:lnTo>
                  <a:pt x="381000" y="156634"/>
                </a:lnTo>
                <a:lnTo>
                  <a:pt x="317500" y="165100"/>
                </a:lnTo>
                <a:lnTo>
                  <a:pt x="262467" y="148167"/>
                </a:lnTo>
                <a:lnTo>
                  <a:pt x="203200" y="139700"/>
                </a:lnTo>
                <a:lnTo>
                  <a:pt x="110067" y="139700"/>
                </a:lnTo>
                <a:lnTo>
                  <a:pt x="101600" y="173567"/>
                </a:lnTo>
                <a:lnTo>
                  <a:pt x="55034" y="173567"/>
                </a:lnTo>
                <a:lnTo>
                  <a:pt x="25400" y="190500"/>
                </a:lnTo>
                <a:lnTo>
                  <a:pt x="0" y="211667"/>
                </a:lnTo>
                <a:lnTo>
                  <a:pt x="25400" y="249767"/>
                </a:lnTo>
                <a:lnTo>
                  <a:pt x="93134" y="258234"/>
                </a:lnTo>
                <a:lnTo>
                  <a:pt x="93134" y="258234"/>
                </a:lnTo>
                <a:lnTo>
                  <a:pt x="42334" y="296334"/>
                </a:lnTo>
                <a:lnTo>
                  <a:pt x="46567" y="342900"/>
                </a:lnTo>
                <a:lnTo>
                  <a:pt x="97367" y="342900"/>
                </a:lnTo>
                <a:lnTo>
                  <a:pt x="71967" y="381000"/>
                </a:lnTo>
                <a:lnTo>
                  <a:pt x="84667" y="406400"/>
                </a:lnTo>
                <a:lnTo>
                  <a:pt x="143934" y="423334"/>
                </a:lnTo>
                <a:lnTo>
                  <a:pt x="186267" y="452967"/>
                </a:lnTo>
                <a:lnTo>
                  <a:pt x="173567" y="478367"/>
                </a:lnTo>
                <a:lnTo>
                  <a:pt x="114300" y="46990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5511800" y="5058833"/>
            <a:ext cx="986367" cy="207434"/>
          </a:xfrm>
          <a:custGeom>
            <a:avLst/>
            <a:gdLst>
              <a:gd name="connsiteX0" fmla="*/ 986367 w 986367"/>
              <a:gd name="connsiteY0" fmla="*/ 207434 h 207434"/>
              <a:gd name="connsiteX1" fmla="*/ 952500 w 986367"/>
              <a:gd name="connsiteY1" fmla="*/ 198967 h 207434"/>
              <a:gd name="connsiteX2" fmla="*/ 889000 w 986367"/>
              <a:gd name="connsiteY2" fmla="*/ 194734 h 207434"/>
              <a:gd name="connsiteX3" fmla="*/ 833967 w 986367"/>
              <a:gd name="connsiteY3" fmla="*/ 190500 h 207434"/>
              <a:gd name="connsiteX4" fmla="*/ 774700 w 986367"/>
              <a:gd name="connsiteY4" fmla="*/ 186267 h 207434"/>
              <a:gd name="connsiteX5" fmla="*/ 711200 w 986367"/>
              <a:gd name="connsiteY5" fmla="*/ 169334 h 207434"/>
              <a:gd name="connsiteX6" fmla="*/ 630767 w 986367"/>
              <a:gd name="connsiteY6" fmla="*/ 165100 h 207434"/>
              <a:gd name="connsiteX7" fmla="*/ 605367 w 986367"/>
              <a:gd name="connsiteY7" fmla="*/ 156634 h 207434"/>
              <a:gd name="connsiteX8" fmla="*/ 541867 w 986367"/>
              <a:gd name="connsiteY8" fmla="*/ 143934 h 207434"/>
              <a:gd name="connsiteX9" fmla="*/ 516467 w 986367"/>
              <a:gd name="connsiteY9" fmla="*/ 148167 h 207434"/>
              <a:gd name="connsiteX10" fmla="*/ 474133 w 986367"/>
              <a:gd name="connsiteY10" fmla="*/ 101600 h 207434"/>
              <a:gd name="connsiteX11" fmla="*/ 427567 w 986367"/>
              <a:gd name="connsiteY11" fmla="*/ 59267 h 207434"/>
              <a:gd name="connsiteX12" fmla="*/ 427567 w 986367"/>
              <a:gd name="connsiteY12" fmla="*/ 59267 h 207434"/>
              <a:gd name="connsiteX13" fmla="*/ 414867 w 986367"/>
              <a:gd name="connsiteY13" fmla="*/ 21167 h 207434"/>
              <a:gd name="connsiteX14" fmla="*/ 448733 w 986367"/>
              <a:gd name="connsiteY14" fmla="*/ 16934 h 207434"/>
              <a:gd name="connsiteX15" fmla="*/ 414867 w 986367"/>
              <a:gd name="connsiteY15" fmla="*/ 0 h 207434"/>
              <a:gd name="connsiteX16" fmla="*/ 376767 w 986367"/>
              <a:gd name="connsiteY16" fmla="*/ 12700 h 207434"/>
              <a:gd name="connsiteX17" fmla="*/ 321733 w 986367"/>
              <a:gd name="connsiteY17" fmla="*/ 25400 h 207434"/>
              <a:gd name="connsiteX18" fmla="*/ 279400 w 986367"/>
              <a:gd name="connsiteY18" fmla="*/ 38100 h 207434"/>
              <a:gd name="connsiteX19" fmla="*/ 165100 w 986367"/>
              <a:gd name="connsiteY19" fmla="*/ 38100 h 207434"/>
              <a:gd name="connsiteX20" fmla="*/ 93133 w 986367"/>
              <a:gd name="connsiteY20" fmla="*/ 46567 h 207434"/>
              <a:gd name="connsiteX21" fmla="*/ 46567 w 986367"/>
              <a:gd name="connsiteY21" fmla="*/ 71967 h 207434"/>
              <a:gd name="connsiteX22" fmla="*/ 0 w 986367"/>
              <a:gd name="connsiteY22" fmla="*/ 118534 h 20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86367" h="207434">
                <a:moveTo>
                  <a:pt x="986367" y="207434"/>
                </a:moveTo>
                <a:cubicBezTo>
                  <a:pt x="951179" y="194239"/>
                  <a:pt x="952500" y="182677"/>
                  <a:pt x="952500" y="198967"/>
                </a:cubicBezTo>
                <a:cubicBezTo>
                  <a:pt x="891826" y="194633"/>
                  <a:pt x="913039" y="194734"/>
                  <a:pt x="889000" y="194734"/>
                </a:cubicBezTo>
                <a:lnTo>
                  <a:pt x="833967" y="190500"/>
                </a:lnTo>
                <a:cubicBezTo>
                  <a:pt x="777526" y="186159"/>
                  <a:pt x="797332" y="186267"/>
                  <a:pt x="774700" y="186267"/>
                </a:cubicBezTo>
                <a:cubicBezTo>
                  <a:pt x="709816" y="173290"/>
                  <a:pt x="711200" y="195153"/>
                  <a:pt x="711200" y="169334"/>
                </a:cubicBezTo>
                <a:lnTo>
                  <a:pt x="630767" y="165100"/>
                </a:lnTo>
                <a:lnTo>
                  <a:pt x="605367" y="156634"/>
                </a:lnTo>
                <a:lnTo>
                  <a:pt x="541867" y="143934"/>
                </a:lnTo>
                <a:lnTo>
                  <a:pt x="516467" y="148167"/>
                </a:lnTo>
                <a:lnTo>
                  <a:pt x="474133" y="101600"/>
                </a:lnTo>
                <a:cubicBezTo>
                  <a:pt x="430802" y="58269"/>
                  <a:pt x="451756" y="59267"/>
                  <a:pt x="427567" y="59267"/>
                </a:cubicBezTo>
                <a:lnTo>
                  <a:pt x="427567" y="59267"/>
                </a:lnTo>
                <a:lnTo>
                  <a:pt x="414867" y="21167"/>
                </a:lnTo>
                <a:cubicBezTo>
                  <a:pt x="454370" y="16778"/>
                  <a:pt x="465745" y="16934"/>
                  <a:pt x="448733" y="16934"/>
                </a:cubicBezTo>
                <a:lnTo>
                  <a:pt x="414867" y="0"/>
                </a:lnTo>
                <a:lnTo>
                  <a:pt x="376767" y="12700"/>
                </a:lnTo>
                <a:cubicBezTo>
                  <a:pt x="320384" y="30049"/>
                  <a:pt x="321733" y="48827"/>
                  <a:pt x="321733" y="25400"/>
                </a:cubicBezTo>
                <a:cubicBezTo>
                  <a:pt x="278090" y="42858"/>
                  <a:pt x="279400" y="57532"/>
                  <a:pt x="279400" y="38100"/>
                </a:cubicBezTo>
                <a:lnTo>
                  <a:pt x="165100" y="38100"/>
                </a:lnTo>
                <a:lnTo>
                  <a:pt x="93133" y="46567"/>
                </a:lnTo>
                <a:lnTo>
                  <a:pt x="46567" y="71967"/>
                </a:lnTo>
                <a:lnTo>
                  <a:pt x="0" y="118534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4978400" y="4908550"/>
            <a:ext cx="533400" cy="266700"/>
          </a:xfrm>
          <a:custGeom>
            <a:avLst/>
            <a:gdLst>
              <a:gd name="connsiteX0" fmla="*/ 533400 w 533400"/>
              <a:gd name="connsiteY0" fmla="*/ 260350 h 266700"/>
              <a:gd name="connsiteX1" fmla="*/ 482600 w 533400"/>
              <a:gd name="connsiteY1" fmla="*/ 266700 h 266700"/>
              <a:gd name="connsiteX2" fmla="*/ 441325 w 533400"/>
              <a:gd name="connsiteY2" fmla="*/ 250825 h 266700"/>
              <a:gd name="connsiteX3" fmla="*/ 415925 w 533400"/>
              <a:gd name="connsiteY3" fmla="*/ 238125 h 266700"/>
              <a:gd name="connsiteX4" fmla="*/ 377825 w 533400"/>
              <a:gd name="connsiteY4" fmla="*/ 234950 h 266700"/>
              <a:gd name="connsiteX5" fmla="*/ 349250 w 533400"/>
              <a:gd name="connsiteY5" fmla="*/ 231775 h 266700"/>
              <a:gd name="connsiteX6" fmla="*/ 339725 w 533400"/>
              <a:gd name="connsiteY6" fmla="*/ 190500 h 266700"/>
              <a:gd name="connsiteX7" fmla="*/ 301625 w 533400"/>
              <a:gd name="connsiteY7" fmla="*/ 190500 h 266700"/>
              <a:gd name="connsiteX8" fmla="*/ 260350 w 533400"/>
              <a:gd name="connsiteY8" fmla="*/ 225425 h 266700"/>
              <a:gd name="connsiteX9" fmla="*/ 238125 w 533400"/>
              <a:gd name="connsiteY9" fmla="*/ 244475 h 266700"/>
              <a:gd name="connsiteX10" fmla="*/ 187325 w 533400"/>
              <a:gd name="connsiteY10" fmla="*/ 219075 h 266700"/>
              <a:gd name="connsiteX11" fmla="*/ 146050 w 533400"/>
              <a:gd name="connsiteY11" fmla="*/ 215900 h 266700"/>
              <a:gd name="connsiteX12" fmla="*/ 130175 w 533400"/>
              <a:gd name="connsiteY12" fmla="*/ 203200 h 266700"/>
              <a:gd name="connsiteX13" fmla="*/ 120650 w 533400"/>
              <a:gd name="connsiteY13" fmla="*/ 174625 h 266700"/>
              <a:gd name="connsiteX14" fmla="*/ 85725 w 533400"/>
              <a:gd name="connsiteY14" fmla="*/ 177800 h 266700"/>
              <a:gd name="connsiteX15" fmla="*/ 66675 w 533400"/>
              <a:gd name="connsiteY15" fmla="*/ 165100 h 266700"/>
              <a:gd name="connsiteX16" fmla="*/ 38100 w 533400"/>
              <a:gd name="connsiteY16" fmla="*/ 165100 h 266700"/>
              <a:gd name="connsiteX17" fmla="*/ 38100 w 533400"/>
              <a:gd name="connsiteY17" fmla="*/ 127000 h 266700"/>
              <a:gd name="connsiteX18" fmla="*/ 19050 w 533400"/>
              <a:gd name="connsiteY18" fmla="*/ 123825 h 266700"/>
              <a:gd name="connsiteX19" fmla="*/ 19050 w 533400"/>
              <a:gd name="connsiteY19" fmla="*/ 98425 h 266700"/>
              <a:gd name="connsiteX20" fmla="*/ 0 w 533400"/>
              <a:gd name="connsiteY20" fmla="*/ 88900 h 266700"/>
              <a:gd name="connsiteX21" fmla="*/ 31750 w 533400"/>
              <a:gd name="connsiteY21" fmla="*/ 66675 h 266700"/>
              <a:gd name="connsiteX22" fmla="*/ 60325 w 533400"/>
              <a:gd name="connsiteY22" fmla="*/ 47625 h 266700"/>
              <a:gd name="connsiteX23" fmla="*/ 31750 w 533400"/>
              <a:gd name="connsiteY2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3400" h="266700">
                <a:moveTo>
                  <a:pt x="533400" y="260350"/>
                </a:moveTo>
                <a:lnTo>
                  <a:pt x="482600" y="266700"/>
                </a:lnTo>
                <a:lnTo>
                  <a:pt x="441325" y="250825"/>
                </a:lnTo>
                <a:lnTo>
                  <a:pt x="415925" y="238125"/>
                </a:lnTo>
                <a:lnTo>
                  <a:pt x="377825" y="234950"/>
                </a:lnTo>
                <a:lnTo>
                  <a:pt x="349250" y="231775"/>
                </a:lnTo>
                <a:lnTo>
                  <a:pt x="339725" y="190500"/>
                </a:lnTo>
                <a:lnTo>
                  <a:pt x="301625" y="190500"/>
                </a:lnTo>
                <a:lnTo>
                  <a:pt x="260350" y="225425"/>
                </a:lnTo>
                <a:lnTo>
                  <a:pt x="238125" y="244475"/>
                </a:lnTo>
                <a:lnTo>
                  <a:pt x="187325" y="219075"/>
                </a:lnTo>
                <a:lnTo>
                  <a:pt x="146050" y="215900"/>
                </a:lnTo>
                <a:lnTo>
                  <a:pt x="130175" y="203200"/>
                </a:lnTo>
                <a:lnTo>
                  <a:pt x="120650" y="174625"/>
                </a:lnTo>
                <a:cubicBezTo>
                  <a:pt x="87847" y="177905"/>
                  <a:pt x="99536" y="177800"/>
                  <a:pt x="85725" y="177800"/>
                </a:cubicBezTo>
                <a:lnTo>
                  <a:pt x="66675" y="165100"/>
                </a:lnTo>
                <a:lnTo>
                  <a:pt x="38100" y="165100"/>
                </a:lnTo>
                <a:lnTo>
                  <a:pt x="38100" y="127000"/>
                </a:lnTo>
                <a:lnTo>
                  <a:pt x="19050" y="123825"/>
                </a:lnTo>
                <a:lnTo>
                  <a:pt x="19050" y="98425"/>
                </a:lnTo>
                <a:lnTo>
                  <a:pt x="0" y="88900"/>
                </a:lnTo>
                <a:lnTo>
                  <a:pt x="31750" y="66675"/>
                </a:lnTo>
                <a:cubicBezTo>
                  <a:pt x="61250" y="50286"/>
                  <a:pt x="60325" y="61696"/>
                  <a:pt x="60325" y="47625"/>
                </a:cubicBezTo>
                <a:lnTo>
                  <a:pt x="3175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4956175" y="4997450"/>
            <a:ext cx="66675" cy="92075"/>
          </a:xfrm>
          <a:custGeom>
            <a:avLst/>
            <a:gdLst>
              <a:gd name="connsiteX0" fmla="*/ 6350 w 66675"/>
              <a:gd name="connsiteY0" fmla="*/ 0 h 92075"/>
              <a:gd name="connsiteX1" fmla="*/ 0 w 66675"/>
              <a:gd name="connsiteY1" fmla="*/ 60325 h 92075"/>
              <a:gd name="connsiteX2" fmla="*/ 19050 w 66675"/>
              <a:gd name="connsiteY2" fmla="*/ 92075 h 92075"/>
              <a:gd name="connsiteX3" fmla="*/ 66675 w 66675"/>
              <a:gd name="connsiteY3" fmla="*/ 8572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92075">
                <a:moveTo>
                  <a:pt x="6350" y="0"/>
                </a:moveTo>
                <a:lnTo>
                  <a:pt x="0" y="60325"/>
                </a:lnTo>
                <a:lnTo>
                  <a:pt x="19050" y="92075"/>
                </a:lnTo>
                <a:lnTo>
                  <a:pt x="66675" y="85725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 37"/>
          <p:cNvSpPr/>
          <p:nvPr/>
        </p:nvSpPr>
        <p:spPr>
          <a:xfrm>
            <a:off x="3984625" y="5146675"/>
            <a:ext cx="1355725" cy="587375"/>
          </a:xfrm>
          <a:custGeom>
            <a:avLst/>
            <a:gdLst>
              <a:gd name="connsiteX0" fmla="*/ 1330325 w 1355725"/>
              <a:gd name="connsiteY0" fmla="*/ 0 h 587375"/>
              <a:gd name="connsiteX1" fmla="*/ 1320800 w 1355725"/>
              <a:gd name="connsiteY1" fmla="*/ 50800 h 587375"/>
              <a:gd name="connsiteX2" fmla="*/ 1327150 w 1355725"/>
              <a:gd name="connsiteY2" fmla="*/ 79375 h 587375"/>
              <a:gd name="connsiteX3" fmla="*/ 1355725 w 1355725"/>
              <a:gd name="connsiteY3" fmla="*/ 88900 h 587375"/>
              <a:gd name="connsiteX4" fmla="*/ 1323975 w 1355725"/>
              <a:gd name="connsiteY4" fmla="*/ 127000 h 587375"/>
              <a:gd name="connsiteX5" fmla="*/ 1314450 w 1355725"/>
              <a:gd name="connsiteY5" fmla="*/ 111125 h 587375"/>
              <a:gd name="connsiteX6" fmla="*/ 1276350 w 1355725"/>
              <a:gd name="connsiteY6" fmla="*/ 107950 h 587375"/>
              <a:gd name="connsiteX7" fmla="*/ 1244600 w 1355725"/>
              <a:gd name="connsiteY7" fmla="*/ 79375 h 587375"/>
              <a:gd name="connsiteX8" fmla="*/ 1206500 w 1355725"/>
              <a:gd name="connsiteY8" fmla="*/ 98425 h 587375"/>
              <a:gd name="connsiteX9" fmla="*/ 1184275 w 1355725"/>
              <a:gd name="connsiteY9" fmla="*/ 139700 h 587375"/>
              <a:gd name="connsiteX10" fmla="*/ 1212850 w 1355725"/>
              <a:gd name="connsiteY10" fmla="*/ 161925 h 587375"/>
              <a:gd name="connsiteX11" fmla="*/ 1222375 w 1355725"/>
              <a:gd name="connsiteY11" fmla="*/ 196850 h 587375"/>
              <a:gd name="connsiteX12" fmla="*/ 1222375 w 1355725"/>
              <a:gd name="connsiteY12" fmla="*/ 225425 h 587375"/>
              <a:gd name="connsiteX13" fmla="*/ 1184275 w 1355725"/>
              <a:gd name="connsiteY13" fmla="*/ 231775 h 587375"/>
              <a:gd name="connsiteX14" fmla="*/ 1155700 w 1355725"/>
              <a:gd name="connsiteY14" fmla="*/ 168275 h 587375"/>
              <a:gd name="connsiteX15" fmla="*/ 1114425 w 1355725"/>
              <a:gd name="connsiteY15" fmla="*/ 174625 h 587375"/>
              <a:gd name="connsiteX16" fmla="*/ 1079500 w 1355725"/>
              <a:gd name="connsiteY16" fmla="*/ 190500 h 587375"/>
              <a:gd name="connsiteX17" fmla="*/ 1050925 w 1355725"/>
              <a:gd name="connsiteY17" fmla="*/ 200025 h 587375"/>
              <a:gd name="connsiteX18" fmla="*/ 1019175 w 1355725"/>
              <a:gd name="connsiteY18" fmla="*/ 206375 h 587375"/>
              <a:gd name="connsiteX19" fmla="*/ 965200 w 1355725"/>
              <a:gd name="connsiteY19" fmla="*/ 155575 h 587375"/>
              <a:gd name="connsiteX20" fmla="*/ 958850 w 1355725"/>
              <a:gd name="connsiteY20" fmla="*/ 130175 h 587375"/>
              <a:gd name="connsiteX21" fmla="*/ 914400 w 1355725"/>
              <a:gd name="connsiteY21" fmla="*/ 133350 h 587375"/>
              <a:gd name="connsiteX22" fmla="*/ 904875 w 1355725"/>
              <a:gd name="connsiteY22" fmla="*/ 155575 h 587375"/>
              <a:gd name="connsiteX23" fmla="*/ 908050 w 1355725"/>
              <a:gd name="connsiteY23" fmla="*/ 215900 h 587375"/>
              <a:gd name="connsiteX24" fmla="*/ 879475 w 1355725"/>
              <a:gd name="connsiteY24" fmla="*/ 244475 h 587375"/>
              <a:gd name="connsiteX25" fmla="*/ 847725 w 1355725"/>
              <a:gd name="connsiteY25" fmla="*/ 266700 h 587375"/>
              <a:gd name="connsiteX26" fmla="*/ 822325 w 1355725"/>
              <a:gd name="connsiteY26" fmla="*/ 292100 h 587375"/>
              <a:gd name="connsiteX27" fmla="*/ 809625 w 1355725"/>
              <a:gd name="connsiteY27" fmla="*/ 314325 h 587375"/>
              <a:gd name="connsiteX28" fmla="*/ 822325 w 1355725"/>
              <a:gd name="connsiteY28" fmla="*/ 336550 h 587375"/>
              <a:gd name="connsiteX29" fmla="*/ 812800 w 1355725"/>
              <a:gd name="connsiteY29" fmla="*/ 371475 h 587375"/>
              <a:gd name="connsiteX30" fmla="*/ 793750 w 1355725"/>
              <a:gd name="connsiteY30" fmla="*/ 371475 h 587375"/>
              <a:gd name="connsiteX31" fmla="*/ 768350 w 1355725"/>
              <a:gd name="connsiteY31" fmla="*/ 352425 h 587375"/>
              <a:gd name="connsiteX32" fmla="*/ 755650 w 1355725"/>
              <a:gd name="connsiteY32" fmla="*/ 320675 h 587375"/>
              <a:gd name="connsiteX33" fmla="*/ 739775 w 1355725"/>
              <a:gd name="connsiteY33" fmla="*/ 292100 h 587375"/>
              <a:gd name="connsiteX34" fmla="*/ 733425 w 1355725"/>
              <a:gd name="connsiteY34" fmla="*/ 266700 h 587375"/>
              <a:gd name="connsiteX35" fmla="*/ 679450 w 1355725"/>
              <a:gd name="connsiteY35" fmla="*/ 273050 h 587375"/>
              <a:gd name="connsiteX36" fmla="*/ 657225 w 1355725"/>
              <a:gd name="connsiteY36" fmla="*/ 244475 h 587375"/>
              <a:gd name="connsiteX37" fmla="*/ 612775 w 1355725"/>
              <a:gd name="connsiteY37" fmla="*/ 219075 h 587375"/>
              <a:gd name="connsiteX38" fmla="*/ 593725 w 1355725"/>
              <a:gd name="connsiteY38" fmla="*/ 196850 h 587375"/>
              <a:gd name="connsiteX39" fmla="*/ 606425 w 1355725"/>
              <a:gd name="connsiteY39" fmla="*/ 180975 h 587375"/>
              <a:gd name="connsiteX40" fmla="*/ 606425 w 1355725"/>
              <a:gd name="connsiteY40" fmla="*/ 139700 h 587375"/>
              <a:gd name="connsiteX41" fmla="*/ 568325 w 1355725"/>
              <a:gd name="connsiteY41" fmla="*/ 142875 h 587375"/>
              <a:gd name="connsiteX42" fmla="*/ 527050 w 1355725"/>
              <a:gd name="connsiteY42" fmla="*/ 184150 h 587375"/>
              <a:gd name="connsiteX43" fmla="*/ 498475 w 1355725"/>
              <a:gd name="connsiteY43" fmla="*/ 209550 h 587375"/>
              <a:gd name="connsiteX44" fmla="*/ 476250 w 1355725"/>
              <a:gd name="connsiteY44" fmla="*/ 209550 h 587375"/>
              <a:gd name="connsiteX45" fmla="*/ 492125 w 1355725"/>
              <a:gd name="connsiteY45" fmla="*/ 247650 h 587375"/>
              <a:gd name="connsiteX46" fmla="*/ 463550 w 1355725"/>
              <a:gd name="connsiteY46" fmla="*/ 282575 h 587375"/>
              <a:gd name="connsiteX47" fmla="*/ 438150 w 1355725"/>
              <a:gd name="connsiteY47" fmla="*/ 314325 h 587375"/>
              <a:gd name="connsiteX48" fmla="*/ 387350 w 1355725"/>
              <a:gd name="connsiteY48" fmla="*/ 317500 h 587375"/>
              <a:gd name="connsiteX49" fmla="*/ 381000 w 1355725"/>
              <a:gd name="connsiteY49" fmla="*/ 342900 h 587375"/>
              <a:gd name="connsiteX50" fmla="*/ 352425 w 1355725"/>
              <a:gd name="connsiteY50" fmla="*/ 342900 h 587375"/>
              <a:gd name="connsiteX51" fmla="*/ 317500 w 1355725"/>
              <a:gd name="connsiteY51" fmla="*/ 327025 h 587375"/>
              <a:gd name="connsiteX52" fmla="*/ 298450 w 1355725"/>
              <a:gd name="connsiteY52" fmla="*/ 304800 h 587375"/>
              <a:gd name="connsiteX53" fmla="*/ 257175 w 1355725"/>
              <a:gd name="connsiteY53" fmla="*/ 320675 h 587375"/>
              <a:gd name="connsiteX54" fmla="*/ 209550 w 1355725"/>
              <a:gd name="connsiteY54" fmla="*/ 346075 h 587375"/>
              <a:gd name="connsiteX55" fmla="*/ 165100 w 1355725"/>
              <a:gd name="connsiteY55" fmla="*/ 358775 h 587375"/>
              <a:gd name="connsiteX56" fmla="*/ 104775 w 1355725"/>
              <a:gd name="connsiteY56" fmla="*/ 352425 h 587375"/>
              <a:gd name="connsiteX57" fmla="*/ 85725 w 1355725"/>
              <a:gd name="connsiteY57" fmla="*/ 333375 h 587375"/>
              <a:gd name="connsiteX58" fmla="*/ 63500 w 1355725"/>
              <a:gd name="connsiteY58" fmla="*/ 358775 h 587375"/>
              <a:gd name="connsiteX59" fmla="*/ 28575 w 1355725"/>
              <a:gd name="connsiteY59" fmla="*/ 358775 h 587375"/>
              <a:gd name="connsiteX60" fmla="*/ 0 w 1355725"/>
              <a:gd name="connsiteY60" fmla="*/ 377825 h 587375"/>
              <a:gd name="connsiteX61" fmla="*/ 0 w 1355725"/>
              <a:gd name="connsiteY61" fmla="*/ 425450 h 587375"/>
              <a:gd name="connsiteX62" fmla="*/ 38100 w 1355725"/>
              <a:gd name="connsiteY62" fmla="*/ 434975 h 587375"/>
              <a:gd name="connsiteX63" fmla="*/ 63500 w 1355725"/>
              <a:gd name="connsiteY63" fmla="*/ 444500 h 587375"/>
              <a:gd name="connsiteX64" fmla="*/ 69850 w 1355725"/>
              <a:gd name="connsiteY64" fmla="*/ 473075 h 587375"/>
              <a:gd name="connsiteX65" fmla="*/ 76200 w 1355725"/>
              <a:gd name="connsiteY65" fmla="*/ 504825 h 587375"/>
              <a:gd name="connsiteX66" fmla="*/ 111125 w 1355725"/>
              <a:gd name="connsiteY66" fmla="*/ 508000 h 587375"/>
              <a:gd name="connsiteX67" fmla="*/ 133350 w 1355725"/>
              <a:gd name="connsiteY67" fmla="*/ 530225 h 587375"/>
              <a:gd name="connsiteX68" fmla="*/ 111125 w 1355725"/>
              <a:gd name="connsiteY68" fmla="*/ 587375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55725" h="587375">
                <a:moveTo>
                  <a:pt x="1330325" y="0"/>
                </a:moveTo>
                <a:lnTo>
                  <a:pt x="1320800" y="50800"/>
                </a:lnTo>
                <a:lnTo>
                  <a:pt x="1327150" y="79375"/>
                </a:lnTo>
                <a:lnTo>
                  <a:pt x="1355725" y="88900"/>
                </a:lnTo>
                <a:cubicBezTo>
                  <a:pt x="1321731" y="143290"/>
                  <a:pt x="1323975" y="159669"/>
                  <a:pt x="1323975" y="127000"/>
                </a:cubicBezTo>
                <a:lnTo>
                  <a:pt x="1314450" y="111125"/>
                </a:lnTo>
                <a:lnTo>
                  <a:pt x="1276350" y="107950"/>
                </a:lnTo>
                <a:lnTo>
                  <a:pt x="1244600" y="79375"/>
                </a:lnTo>
                <a:lnTo>
                  <a:pt x="1206500" y="98425"/>
                </a:lnTo>
                <a:lnTo>
                  <a:pt x="1184275" y="139700"/>
                </a:lnTo>
                <a:lnTo>
                  <a:pt x="1212850" y="161925"/>
                </a:lnTo>
                <a:lnTo>
                  <a:pt x="1222375" y="196850"/>
                </a:lnTo>
                <a:lnTo>
                  <a:pt x="1222375" y="225425"/>
                </a:lnTo>
                <a:lnTo>
                  <a:pt x="1184275" y="231775"/>
                </a:lnTo>
                <a:lnTo>
                  <a:pt x="1155700" y="168275"/>
                </a:lnTo>
                <a:lnTo>
                  <a:pt x="1114425" y="174625"/>
                </a:lnTo>
                <a:cubicBezTo>
                  <a:pt x="1081728" y="190973"/>
                  <a:pt x="1094508" y="190500"/>
                  <a:pt x="1079500" y="190500"/>
                </a:cubicBezTo>
                <a:cubicBezTo>
                  <a:pt x="1053109" y="200397"/>
                  <a:pt x="1063142" y="200025"/>
                  <a:pt x="1050925" y="200025"/>
                </a:cubicBezTo>
                <a:lnTo>
                  <a:pt x="1019175" y="206375"/>
                </a:lnTo>
                <a:lnTo>
                  <a:pt x="965200" y="155575"/>
                </a:lnTo>
                <a:cubicBezTo>
                  <a:pt x="958620" y="125967"/>
                  <a:pt x="958850" y="117243"/>
                  <a:pt x="958850" y="130175"/>
                </a:cubicBezTo>
                <a:lnTo>
                  <a:pt x="914400" y="133350"/>
                </a:lnTo>
                <a:lnTo>
                  <a:pt x="904875" y="155575"/>
                </a:lnTo>
                <a:lnTo>
                  <a:pt x="908050" y="215900"/>
                </a:lnTo>
                <a:cubicBezTo>
                  <a:pt x="881947" y="245266"/>
                  <a:pt x="895394" y="244475"/>
                  <a:pt x="879475" y="244475"/>
                </a:cubicBezTo>
                <a:lnTo>
                  <a:pt x="847725" y="266700"/>
                </a:lnTo>
                <a:lnTo>
                  <a:pt x="822325" y="292100"/>
                </a:lnTo>
                <a:lnTo>
                  <a:pt x="809625" y="314325"/>
                </a:lnTo>
                <a:lnTo>
                  <a:pt x="822325" y="336550"/>
                </a:lnTo>
                <a:cubicBezTo>
                  <a:pt x="815786" y="372516"/>
                  <a:pt x="827808" y="371475"/>
                  <a:pt x="812800" y="371475"/>
                </a:cubicBezTo>
                <a:cubicBezTo>
                  <a:pt x="795457" y="374944"/>
                  <a:pt x="800741" y="378466"/>
                  <a:pt x="793750" y="371475"/>
                </a:cubicBezTo>
                <a:lnTo>
                  <a:pt x="768350" y="352425"/>
                </a:lnTo>
                <a:lnTo>
                  <a:pt x="755650" y="320675"/>
                </a:lnTo>
                <a:cubicBezTo>
                  <a:pt x="739214" y="294378"/>
                  <a:pt x="739775" y="305259"/>
                  <a:pt x="739775" y="292100"/>
                </a:cubicBezTo>
                <a:lnTo>
                  <a:pt x="733425" y="266700"/>
                </a:lnTo>
                <a:lnTo>
                  <a:pt x="679450" y="273050"/>
                </a:lnTo>
                <a:lnTo>
                  <a:pt x="657225" y="244475"/>
                </a:lnTo>
                <a:cubicBezTo>
                  <a:pt x="615049" y="218520"/>
                  <a:pt x="632105" y="219075"/>
                  <a:pt x="612775" y="219075"/>
                </a:cubicBezTo>
                <a:lnTo>
                  <a:pt x="593725" y="196850"/>
                </a:lnTo>
                <a:lnTo>
                  <a:pt x="606425" y="180975"/>
                </a:lnTo>
                <a:lnTo>
                  <a:pt x="606425" y="139700"/>
                </a:lnTo>
                <a:lnTo>
                  <a:pt x="568325" y="142875"/>
                </a:lnTo>
                <a:lnTo>
                  <a:pt x="527050" y="184150"/>
                </a:lnTo>
                <a:cubicBezTo>
                  <a:pt x="497640" y="207025"/>
                  <a:pt x="498475" y="194308"/>
                  <a:pt x="498475" y="209550"/>
                </a:cubicBezTo>
                <a:cubicBezTo>
                  <a:pt x="475202" y="206225"/>
                  <a:pt x="476250" y="198891"/>
                  <a:pt x="476250" y="209550"/>
                </a:cubicBezTo>
                <a:lnTo>
                  <a:pt x="492125" y="247650"/>
                </a:lnTo>
                <a:lnTo>
                  <a:pt x="463550" y="282575"/>
                </a:lnTo>
                <a:lnTo>
                  <a:pt x="438150" y="314325"/>
                </a:lnTo>
                <a:lnTo>
                  <a:pt x="387350" y="317500"/>
                </a:lnTo>
                <a:lnTo>
                  <a:pt x="381000" y="342900"/>
                </a:lnTo>
                <a:lnTo>
                  <a:pt x="352425" y="342900"/>
                </a:lnTo>
                <a:lnTo>
                  <a:pt x="317500" y="327025"/>
                </a:lnTo>
                <a:lnTo>
                  <a:pt x="298450" y="304800"/>
                </a:lnTo>
                <a:cubicBezTo>
                  <a:pt x="259373" y="321082"/>
                  <a:pt x="274108" y="320675"/>
                  <a:pt x="257175" y="320675"/>
                </a:cubicBezTo>
                <a:lnTo>
                  <a:pt x="209550" y="346075"/>
                </a:lnTo>
                <a:lnTo>
                  <a:pt x="165100" y="358775"/>
                </a:lnTo>
                <a:lnTo>
                  <a:pt x="104775" y="352425"/>
                </a:lnTo>
                <a:lnTo>
                  <a:pt x="85725" y="333375"/>
                </a:lnTo>
                <a:lnTo>
                  <a:pt x="63500" y="358775"/>
                </a:lnTo>
                <a:lnTo>
                  <a:pt x="28575" y="358775"/>
                </a:lnTo>
                <a:lnTo>
                  <a:pt x="0" y="377825"/>
                </a:lnTo>
                <a:lnTo>
                  <a:pt x="0" y="425450"/>
                </a:lnTo>
                <a:lnTo>
                  <a:pt x="38100" y="434975"/>
                </a:lnTo>
                <a:lnTo>
                  <a:pt x="63500" y="444500"/>
                </a:lnTo>
                <a:lnTo>
                  <a:pt x="69850" y="473075"/>
                </a:lnTo>
                <a:lnTo>
                  <a:pt x="76200" y="504825"/>
                </a:lnTo>
                <a:lnTo>
                  <a:pt x="111125" y="508000"/>
                </a:lnTo>
                <a:lnTo>
                  <a:pt x="133350" y="530225"/>
                </a:lnTo>
                <a:lnTo>
                  <a:pt x="111125" y="587375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 38"/>
          <p:cNvSpPr/>
          <p:nvPr/>
        </p:nvSpPr>
        <p:spPr>
          <a:xfrm>
            <a:off x="3679825" y="4876800"/>
            <a:ext cx="574675" cy="587375"/>
          </a:xfrm>
          <a:custGeom>
            <a:avLst/>
            <a:gdLst>
              <a:gd name="connsiteX0" fmla="*/ 387350 w 574675"/>
              <a:gd name="connsiteY0" fmla="*/ 587375 h 587375"/>
              <a:gd name="connsiteX1" fmla="*/ 327025 w 574675"/>
              <a:gd name="connsiteY1" fmla="*/ 536575 h 587375"/>
              <a:gd name="connsiteX2" fmla="*/ 292100 w 574675"/>
              <a:gd name="connsiteY2" fmla="*/ 517525 h 587375"/>
              <a:gd name="connsiteX3" fmla="*/ 307975 w 574675"/>
              <a:gd name="connsiteY3" fmla="*/ 485775 h 587375"/>
              <a:gd name="connsiteX4" fmla="*/ 304800 w 574675"/>
              <a:gd name="connsiteY4" fmla="*/ 460375 h 587375"/>
              <a:gd name="connsiteX5" fmla="*/ 285750 w 574675"/>
              <a:gd name="connsiteY5" fmla="*/ 444500 h 587375"/>
              <a:gd name="connsiteX6" fmla="*/ 304800 w 574675"/>
              <a:gd name="connsiteY6" fmla="*/ 425450 h 587375"/>
              <a:gd name="connsiteX7" fmla="*/ 269875 w 574675"/>
              <a:gd name="connsiteY7" fmla="*/ 422275 h 587375"/>
              <a:gd name="connsiteX8" fmla="*/ 247650 w 574675"/>
              <a:gd name="connsiteY8" fmla="*/ 412750 h 587375"/>
              <a:gd name="connsiteX9" fmla="*/ 184150 w 574675"/>
              <a:gd name="connsiteY9" fmla="*/ 415925 h 587375"/>
              <a:gd name="connsiteX10" fmla="*/ 165100 w 574675"/>
              <a:gd name="connsiteY10" fmla="*/ 425450 h 587375"/>
              <a:gd name="connsiteX11" fmla="*/ 139700 w 574675"/>
              <a:gd name="connsiteY11" fmla="*/ 425450 h 587375"/>
              <a:gd name="connsiteX12" fmla="*/ 123825 w 574675"/>
              <a:gd name="connsiteY12" fmla="*/ 434975 h 587375"/>
              <a:gd name="connsiteX13" fmla="*/ 92075 w 574675"/>
              <a:gd name="connsiteY13" fmla="*/ 460375 h 587375"/>
              <a:gd name="connsiteX14" fmla="*/ 111125 w 574675"/>
              <a:gd name="connsiteY14" fmla="*/ 488950 h 587375"/>
              <a:gd name="connsiteX15" fmla="*/ 73025 w 574675"/>
              <a:gd name="connsiteY15" fmla="*/ 523875 h 587375"/>
              <a:gd name="connsiteX16" fmla="*/ 0 w 574675"/>
              <a:gd name="connsiteY16" fmla="*/ 530225 h 587375"/>
              <a:gd name="connsiteX17" fmla="*/ 3175 w 574675"/>
              <a:gd name="connsiteY17" fmla="*/ 501650 h 587375"/>
              <a:gd name="connsiteX18" fmla="*/ 47625 w 574675"/>
              <a:gd name="connsiteY18" fmla="*/ 485775 h 587375"/>
              <a:gd name="connsiteX19" fmla="*/ 60325 w 574675"/>
              <a:gd name="connsiteY19" fmla="*/ 444500 h 587375"/>
              <a:gd name="connsiteX20" fmla="*/ 31750 w 574675"/>
              <a:gd name="connsiteY20" fmla="*/ 419100 h 587375"/>
              <a:gd name="connsiteX21" fmla="*/ 60325 w 574675"/>
              <a:gd name="connsiteY21" fmla="*/ 390525 h 587375"/>
              <a:gd name="connsiteX22" fmla="*/ 50800 w 574675"/>
              <a:gd name="connsiteY22" fmla="*/ 368300 h 587375"/>
              <a:gd name="connsiteX23" fmla="*/ 174625 w 574675"/>
              <a:gd name="connsiteY23" fmla="*/ 295275 h 587375"/>
              <a:gd name="connsiteX24" fmla="*/ 184150 w 574675"/>
              <a:gd name="connsiteY24" fmla="*/ 276225 h 587375"/>
              <a:gd name="connsiteX25" fmla="*/ 180975 w 574675"/>
              <a:gd name="connsiteY25" fmla="*/ 241300 h 587375"/>
              <a:gd name="connsiteX26" fmla="*/ 209550 w 574675"/>
              <a:gd name="connsiteY26" fmla="*/ 222250 h 587375"/>
              <a:gd name="connsiteX27" fmla="*/ 260350 w 574675"/>
              <a:gd name="connsiteY27" fmla="*/ 203200 h 587375"/>
              <a:gd name="connsiteX28" fmla="*/ 260350 w 574675"/>
              <a:gd name="connsiteY28" fmla="*/ 203200 h 587375"/>
              <a:gd name="connsiteX29" fmla="*/ 304800 w 574675"/>
              <a:gd name="connsiteY29" fmla="*/ 171450 h 587375"/>
              <a:gd name="connsiteX30" fmla="*/ 333375 w 574675"/>
              <a:gd name="connsiteY30" fmla="*/ 152400 h 587375"/>
              <a:gd name="connsiteX31" fmla="*/ 361950 w 574675"/>
              <a:gd name="connsiteY31" fmla="*/ 130175 h 587375"/>
              <a:gd name="connsiteX32" fmla="*/ 361950 w 574675"/>
              <a:gd name="connsiteY32" fmla="*/ 104775 h 587375"/>
              <a:gd name="connsiteX33" fmla="*/ 384175 w 574675"/>
              <a:gd name="connsiteY33" fmla="*/ 95250 h 587375"/>
              <a:gd name="connsiteX34" fmla="*/ 390525 w 574675"/>
              <a:gd name="connsiteY34" fmla="*/ 76200 h 587375"/>
              <a:gd name="connsiteX35" fmla="*/ 368300 w 574675"/>
              <a:gd name="connsiteY35" fmla="*/ 76200 h 587375"/>
              <a:gd name="connsiteX36" fmla="*/ 339725 w 574675"/>
              <a:gd name="connsiteY36" fmla="*/ 85725 h 587375"/>
              <a:gd name="connsiteX37" fmla="*/ 371475 w 574675"/>
              <a:gd name="connsiteY37" fmla="*/ 50800 h 587375"/>
              <a:gd name="connsiteX38" fmla="*/ 368300 w 574675"/>
              <a:gd name="connsiteY38" fmla="*/ 31750 h 587375"/>
              <a:gd name="connsiteX39" fmla="*/ 415925 w 574675"/>
              <a:gd name="connsiteY39" fmla="*/ 38100 h 587375"/>
              <a:gd name="connsiteX40" fmla="*/ 415925 w 574675"/>
              <a:gd name="connsiteY40" fmla="*/ 38100 h 587375"/>
              <a:gd name="connsiteX41" fmla="*/ 438150 w 574675"/>
              <a:gd name="connsiteY41" fmla="*/ 28575 h 587375"/>
              <a:gd name="connsiteX42" fmla="*/ 454025 w 574675"/>
              <a:gd name="connsiteY42" fmla="*/ 53975 h 587375"/>
              <a:gd name="connsiteX43" fmla="*/ 533400 w 574675"/>
              <a:gd name="connsiteY43" fmla="*/ 53975 h 587375"/>
              <a:gd name="connsiteX44" fmla="*/ 539750 w 574675"/>
              <a:gd name="connsiteY44" fmla="*/ 25400 h 587375"/>
              <a:gd name="connsiteX45" fmla="*/ 555625 w 574675"/>
              <a:gd name="connsiteY45" fmla="*/ 34925 h 587375"/>
              <a:gd name="connsiteX46" fmla="*/ 574675 w 574675"/>
              <a:gd name="connsiteY46" fmla="*/ 0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74675" h="587375">
                <a:moveTo>
                  <a:pt x="387350" y="587375"/>
                </a:moveTo>
                <a:lnTo>
                  <a:pt x="327025" y="536575"/>
                </a:lnTo>
                <a:lnTo>
                  <a:pt x="292100" y="517525"/>
                </a:lnTo>
                <a:lnTo>
                  <a:pt x="307975" y="485775"/>
                </a:lnTo>
                <a:lnTo>
                  <a:pt x="304800" y="460375"/>
                </a:lnTo>
                <a:lnTo>
                  <a:pt x="285750" y="444500"/>
                </a:lnTo>
                <a:lnTo>
                  <a:pt x="304800" y="425450"/>
                </a:lnTo>
                <a:lnTo>
                  <a:pt x="269875" y="422275"/>
                </a:lnTo>
                <a:lnTo>
                  <a:pt x="247650" y="412750"/>
                </a:lnTo>
                <a:cubicBezTo>
                  <a:pt x="183097" y="419205"/>
                  <a:pt x="184150" y="440372"/>
                  <a:pt x="184150" y="415925"/>
                </a:cubicBezTo>
                <a:lnTo>
                  <a:pt x="165100" y="425450"/>
                </a:lnTo>
                <a:lnTo>
                  <a:pt x="139700" y="425450"/>
                </a:lnTo>
                <a:lnTo>
                  <a:pt x="123825" y="434975"/>
                </a:lnTo>
                <a:lnTo>
                  <a:pt x="92075" y="460375"/>
                </a:lnTo>
                <a:cubicBezTo>
                  <a:pt x="115158" y="493351"/>
                  <a:pt x="123435" y="501260"/>
                  <a:pt x="111125" y="488950"/>
                </a:cubicBezTo>
                <a:cubicBezTo>
                  <a:pt x="75189" y="528153"/>
                  <a:pt x="88382" y="539232"/>
                  <a:pt x="73025" y="523875"/>
                </a:cubicBezTo>
                <a:lnTo>
                  <a:pt x="0" y="530225"/>
                </a:lnTo>
                <a:lnTo>
                  <a:pt x="3175" y="501650"/>
                </a:lnTo>
                <a:lnTo>
                  <a:pt x="47625" y="485775"/>
                </a:lnTo>
                <a:lnTo>
                  <a:pt x="60325" y="444500"/>
                </a:lnTo>
                <a:lnTo>
                  <a:pt x="31750" y="419100"/>
                </a:lnTo>
                <a:lnTo>
                  <a:pt x="60325" y="390525"/>
                </a:lnTo>
                <a:cubicBezTo>
                  <a:pt x="43220" y="366578"/>
                  <a:pt x="35346" y="368300"/>
                  <a:pt x="50800" y="368300"/>
                </a:cubicBezTo>
                <a:lnTo>
                  <a:pt x="174625" y="295275"/>
                </a:lnTo>
                <a:lnTo>
                  <a:pt x="184150" y="276225"/>
                </a:lnTo>
                <a:lnTo>
                  <a:pt x="180975" y="241300"/>
                </a:lnTo>
                <a:cubicBezTo>
                  <a:pt x="210385" y="218425"/>
                  <a:pt x="209550" y="207008"/>
                  <a:pt x="209550" y="222250"/>
                </a:cubicBezTo>
                <a:cubicBezTo>
                  <a:pt x="261360" y="206059"/>
                  <a:pt x="260350" y="224116"/>
                  <a:pt x="260350" y="203200"/>
                </a:cubicBezTo>
                <a:lnTo>
                  <a:pt x="260350" y="203200"/>
                </a:lnTo>
                <a:lnTo>
                  <a:pt x="304800" y="171450"/>
                </a:lnTo>
                <a:lnTo>
                  <a:pt x="333375" y="152400"/>
                </a:lnTo>
                <a:lnTo>
                  <a:pt x="361950" y="130175"/>
                </a:lnTo>
                <a:lnTo>
                  <a:pt x="361950" y="104775"/>
                </a:lnTo>
                <a:lnTo>
                  <a:pt x="384175" y="95250"/>
                </a:lnTo>
                <a:lnTo>
                  <a:pt x="390525" y="76200"/>
                </a:lnTo>
                <a:lnTo>
                  <a:pt x="368300" y="76200"/>
                </a:lnTo>
                <a:cubicBezTo>
                  <a:pt x="335536" y="86029"/>
                  <a:pt x="325501" y="85725"/>
                  <a:pt x="339725" y="85725"/>
                </a:cubicBezTo>
                <a:lnTo>
                  <a:pt x="371475" y="50800"/>
                </a:lnTo>
                <a:lnTo>
                  <a:pt x="368300" y="31750"/>
                </a:lnTo>
                <a:lnTo>
                  <a:pt x="415925" y="38100"/>
                </a:lnTo>
                <a:lnTo>
                  <a:pt x="415925" y="38100"/>
                </a:lnTo>
                <a:lnTo>
                  <a:pt x="438150" y="28575"/>
                </a:lnTo>
                <a:lnTo>
                  <a:pt x="454025" y="53975"/>
                </a:lnTo>
                <a:lnTo>
                  <a:pt x="533400" y="53975"/>
                </a:lnTo>
                <a:lnTo>
                  <a:pt x="539750" y="25400"/>
                </a:lnTo>
                <a:lnTo>
                  <a:pt x="555625" y="34925"/>
                </a:lnTo>
                <a:lnTo>
                  <a:pt x="574675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 39"/>
          <p:cNvSpPr/>
          <p:nvPr/>
        </p:nvSpPr>
        <p:spPr>
          <a:xfrm>
            <a:off x="2727325" y="3447059"/>
            <a:ext cx="974725" cy="270866"/>
          </a:xfrm>
          <a:custGeom>
            <a:avLst/>
            <a:gdLst>
              <a:gd name="connsiteX0" fmla="*/ 974725 w 974725"/>
              <a:gd name="connsiteY0" fmla="*/ 267691 h 270866"/>
              <a:gd name="connsiteX1" fmla="*/ 847725 w 974725"/>
              <a:gd name="connsiteY1" fmla="*/ 270866 h 270866"/>
              <a:gd name="connsiteX2" fmla="*/ 831850 w 974725"/>
              <a:gd name="connsiteY2" fmla="*/ 239116 h 270866"/>
              <a:gd name="connsiteX3" fmla="*/ 876300 w 974725"/>
              <a:gd name="connsiteY3" fmla="*/ 191491 h 270866"/>
              <a:gd name="connsiteX4" fmla="*/ 869950 w 974725"/>
              <a:gd name="connsiteY4" fmla="*/ 153391 h 270866"/>
              <a:gd name="connsiteX5" fmla="*/ 882650 w 974725"/>
              <a:gd name="connsiteY5" fmla="*/ 121641 h 270866"/>
              <a:gd name="connsiteX6" fmla="*/ 838200 w 974725"/>
              <a:gd name="connsiteY6" fmla="*/ 118466 h 270866"/>
              <a:gd name="connsiteX7" fmla="*/ 819150 w 974725"/>
              <a:gd name="connsiteY7" fmla="*/ 96241 h 270866"/>
              <a:gd name="connsiteX8" fmla="*/ 771525 w 974725"/>
              <a:gd name="connsiteY8" fmla="*/ 74016 h 270866"/>
              <a:gd name="connsiteX9" fmla="*/ 733425 w 974725"/>
              <a:gd name="connsiteY9" fmla="*/ 89891 h 270866"/>
              <a:gd name="connsiteX10" fmla="*/ 688975 w 974725"/>
              <a:gd name="connsiteY10" fmla="*/ 83541 h 270866"/>
              <a:gd name="connsiteX11" fmla="*/ 669925 w 974725"/>
              <a:gd name="connsiteY11" fmla="*/ 64491 h 270866"/>
              <a:gd name="connsiteX12" fmla="*/ 644525 w 974725"/>
              <a:gd name="connsiteY12" fmla="*/ 67666 h 270866"/>
              <a:gd name="connsiteX13" fmla="*/ 625475 w 974725"/>
              <a:gd name="connsiteY13" fmla="*/ 39091 h 270866"/>
              <a:gd name="connsiteX14" fmla="*/ 631825 w 974725"/>
              <a:gd name="connsiteY14" fmla="*/ 16866 h 270866"/>
              <a:gd name="connsiteX15" fmla="*/ 606425 w 974725"/>
              <a:gd name="connsiteY15" fmla="*/ 4166 h 270866"/>
              <a:gd name="connsiteX16" fmla="*/ 581025 w 974725"/>
              <a:gd name="connsiteY16" fmla="*/ 23216 h 270866"/>
              <a:gd name="connsiteX17" fmla="*/ 561975 w 974725"/>
              <a:gd name="connsiteY17" fmla="*/ 23216 h 270866"/>
              <a:gd name="connsiteX18" fmla="*/ 561975 w 974725"/>
              <a:gd name="connsiteY18" fmla="*/ 23216 h 270866"/>
              <a:gd name="connsiteX19" fmla="*/ 520700 w 974725"/>
              <a:gd name="connsiteY19" fmla="*/ 26391 h 270866"/>
              <a:gd name="connsiteX20" fmla="*/ 527050 w 974725"/>
              <a:gd name="connsiteY20" fmla="*/ 991 h 270866"/>
              <a:gd name="connsiteX21" fmla="*/ 498475 w 974725"/>
              <a:gd name="connsiteY21" fmla="*/ 4166 h 270866"/>
              <a:gd name="connsiteX22" fmla="*/ 463550 w 974725"/>
              <a:gd name="connsiteY22" fmla="*/ 32741 h 270866"/>
              <a:gd name="connsiteX23" fmla="*/ 428625 w 974725"/>
              <a:gd name="connsiteY23" fmla="*/ 26391 h 270866"/>
              <a:gd name="connsiteX24" fmla="*/ 419100 w 974725"/>
              <a:gd name="connsiteY24" fmla="*/ 4166 h 270866"/>
              <a:gd name="connsiteX25" fmla="*/ 381000 w 974725"/>
              <a:gd name="connsiteY25" fmla="*/ 16866 h 270866"/>
              <a:gd name="connsiteX26" fmla="*/ 381000 w 974725"/>
              <a:gd name="connsiteY26" fmla="*/ 16866 h 270866"/>
              <a:gd name="connsiteX27" fmla="*/ 381000 w 974725"/>
              <a:gd name="connsiteY27" fmla="*/ 48616 h 270866"/>
              <a:gd name="connsiteX28" fmla="*/ 355600 w 974725"/>
              <a:gd name="connsiteY28" fmla="*/ 51791 h 270866"/>
              <a:gd name="connsiteX29" fmla="*/ 320675 w 974725"/>
              <a:gd name="connsiteY29" fmla="*/ 42266 h 270866"/>
              <a:gd name="connsiteX30" fmla="*/ 292100 w 974725"/>
              <a:gd name="connsiteY30" fmla="*/ 70841 h 270866"/>
              <a:gd name="connsiteX31" fmla="*/ 219075 w 974725"/>
              <a:gd name="connsiteY31" fmla="*/ 96241 h 270866"/>
              <a:gd name="connsiteX32" fmla="*/ 180975 w 974725"/>
              <a:gd name="connsiteY32" fmla="*/ 102591 h 270866"/>
              <a:gd name="connsiteX33" fmla="*/ 152400 w 974725"/>
              <a:gd name="connsiteY33" fmla="*/ 102591 h 270866"/>
              <a:gd name="connsiteX34" fmla="*/ 136525 w 974725"/>
              <a:gd name="connsiteY34" fmla="*/ 83541 h 270866"/>
              <a:gd name="connsiteX35" fmla="*/ 92075 w 974725"/>
              <a:gd name="connsiteY35" fmla="*/ 74016 h 270866"/>
              <a:gd name="connsiteX36" fmla="*/ 44450 w 974725"/>
              <a:gd name="connsiteY36" fmla="*/ 83541 h 270866"/>
              <a:gd name="connsiteX37" fmla="*/ 44450 w 974725"/>
              <a:gd name="connsiteY37" fmla="*/ 83541 h 270866"/>
              <a:gd name="connsiteX38" fmla="*/ 25400 w 974725"/>
              <a:gd name="connsiteY38" fmla="*/ 99416 h 270866"/>
              <a:gd name="connsiteX39" fmla="*/ 9525 w 974725"/>
              <a:gd name="connsiteY39" fmla="*/ 89891 h 270866"/>
              <a:gd name="connsiteX40" fmla="*/ 0 w 974725"/>
              <a:gd name="connsiteY40" fmla="*/ 70841 h 270866"/>
              <a:gd name="connsiteX41" fmla="*/ 0 w 974725"/>
              <a:gd name="connsiteY41" fmla="*/ 45441 h 27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74725" h="270866">
                <a:moveTo>
                  <a:pt x="974725" y="267691"/>
                </a:moveTo>
                <a:lnTo>
                  <a:pt x="847725" y="270866"/>
                </a:lnTo>
                <a:cubicBezTo>
                  <a:pt x="831336" y="241366"/>
                  <a:pt x="831850" y="253187"/>
                  <a:pt x="831850" y="239116"/>
                </a:cubicBezTo>
                <a:lnTo>
                  <a:pt x="876300" y="191491"/>
                </a:lnTo>
                <a:lnTo>
                  <a:pt x="869950" y="153391"/>
                </a:lnTo>
                <a:lnTo>
                  <a:pt x="882650" y="121641"/>
                </a:lnTo>
                <a:cubicBezTo>
                  <a:pt x="844563" y="118179"/>
                  <a:pt x="859415" y="118466"/>
                  <a:pt x="838200" y="118466"/>
                </a:cubicBezTo>
                <a:lnTo>
                  <a:pt x="819150" y="96241"/>
                </a:lnTo>
                <a:cubicBezTo>
                  <a:pt x="773753" y="73543"/>
                  <a:pt x="791266" y="74016"/>
                  <a:pt x="771525" y="74016"/>
                </a:cubicBezTo>
                <a:cubicBezTo>
                  <a:pt x="735637" y="90329"/>
                  <a:pt x="749388" y="89891"/>
                  <a:pt x="733425" y="89891"/>
                </a:cubicBezTo>
                <a:lnTo>
                  <a:pt x="688975" y="83541"/>
                </a:lnTo>
                <a:lnTo>
                  <a:pt x="669925" y="64491"/>
                </a:lnTo>
                <a:lnTo>
                  <a:pt x="644525" y="67666"/>
                </a:lnTo>
                <a:lnTo>
                  <a:pt x="625475" y="39091"/>
                </a:lnTo>
                <a:cubicBezTo>
                  <a:pt x="635417" y="15893"/>
                  <a:pt x="643060" y="16866"/>
                  <a:pt x="631825" y="16866"/>
                </a:cubicBezTo>
                <a:cubicBezTo>
                  <a:pt x="608681" y="3641"/>
                  <a:pt x="618133" y="4166"/>
                  <a:pt x="606425" y="4166"/>
                </a:cubicBezTo>
                <a:lnTo>
                  <a:pt x="581025" y="23216"/>
                </a:lnTo>
                <a:lnTo>
                  <a:pt x="561975" y="23216"/>
                </a:lnTo>
                <a:lnTo>
                  <a:pt x="561975" y="23216"/>
                </a:lnTo>
                <a:cubicBezTo>
                  <a:pt x="519654" y="29727"/>
                  <a:pt x="520700" y="43486"/>
                  <a:pt x="520700" y="26391"/>
                </a:cubicBezTo>
                <a:cubicBezTo>
                  <a:pt x="530597" y="0"/>
                  <a:pt x="539267" y="991"/>
                  <a:pt x="527050" y="991"/>
                </a:cubicBezTo>
                <a:lnTo>
                  <a:pt x="498475" y="4166"/>
                </a:lnTo>
                <a:cubicBezTo>
                  <a:pt x="462767" y="36628"/>
                  <a:pt x="463550" y="51649"/>
                  <a:pt x="463550" y="32741"/>
                </a:cubicBezTo>
                <a:lnTo>
                  <a:pt x="428625" y="26391"/>
                </a:lnTo>
                <a:lnTo>
                  <a:pt x="419100" y="4166"/>
                </a:lnTo>
                <a:cubicBezTo>
                  <a:pt x="380023" y="20448"/>
                  <a:pt x="381000" y="33799"/>
                  <a:pt x="381000" y="16866"/>
                </a:cubicBezTo>
                <a:lnTo>
                  <a:pt x="381000" y="16866"/>
                </a:lnTo>
                <a:lnTo>
                  <a:pt x="381000" y="48616"/>
                </a:lnTo>
                <a:lnTo>
                  <a:pt x="355600" y="51791"/>
                </a:lnTo>
                <a:lnTo>
                  <a:pt x="320675" y="42266"/>
                </a:lnTo>
                <a:lnTo>
                  <a:pt x="292100" y="70841"/>
                </a:lnTo>
                <a:lnTo>
                  <a:pt x="219075" y="96241"/>
                </a:lnTo>
                <a:cubicBezTo>
                  <a:pt x="178044" y="113337"/>
                  <a:pt x="180975" y="125874"/>
                  <a:pt x="180975" y="102591"/>
                </a:cubicBezTo>
                <a:lnTo>
                  <a:pt x="152400" y="102591"/>
                </a:lnTo>
                <a:lnTo>
                  <a:pt x="136525" y="83541"/>
                </a:lnTo>
                <a:lnTo>
                  <a:pt x="92075" y="74016"/>
                </a:lnTo>
                <a:lnTo>
                  <a:pt x="44450" y="83541"/>
                </a:lnTo>
                <a:lnTo>
                  <a:pt x="44450" y="83541"/>
                </a:lnTo>
                <a:lnTo>
                  <a:pt x="25400" y="99416"/>
                </a:lnTo>
                <a:lnTo>
                  <a:pt x="9525" y="89891"/>
                </a:lnTo>
                <a:lnTo>
                  <a:pt x="0" y="70841"/>
                </a:lnTo>
                <a:lnTo>
                  <a:pt x="0" y="45441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 40"/>
          <p:cNvSpPr/>
          <p:nvPr/>
        </p:nvSpPr>
        <p:spPr>
          <a:xfrm>
            <a:off x="2425700" y="3594100"/>
            <a:ext cx="1387475" cy="611908"/>
          </a:xfrm>
          <a:custGeom>
            <a:avLst/>
            <a:gdLst>
              <a:gd name="connsiteX0" fmla="*/ 1387475 w 1387475"/>
              <a:gd name="connsiteY0" fmla="*/ 584200 h 611908"/>
              <a:gd name="connsiteX1" fmla="*/ 1323975 w 1387475"/>
              <a:gd name="connsiteY1" fmla="*/ 584200 h 611908"/>
              <a:gd name="connsiteX2" fmla="*/ 1292225 w 1387475"/>
              <a:gd name="connsiteY2" fmla="*/ 596900 h 611908"/>
              <a:gd name="connsiteX3" fmla="*/ 1257300 w 1387475"/>
              <a:gd name="connsiteY3" fmla="*/ 596900 h 611908"/>
              <a:gd name="connsiteX4" fmla="*/ 1196975 w 1387475"/>
              <a:gd name="connsiteY4" fmla="*/ 565150 h 611908"/>
              <a:gd name="connsiteX5" fmla="*/ 1168400 w 1387475"/>
              <a:gd name="connsiteY5" fmla="*/ 565150 h 611908"/>
              <a:gd name="connsiteX6" fmla="*/ 1130300 w 1387475"/>
              <a:gd name="connsiteY6" fmla="*/ 568325 h 611908"/>
              <a:gd name="connsiteX7" fmla="*/ 1085850 w 1387475"/>
              <a:gd name="connsiteY7" fmla="*/ 574675 h 611908"/>
              <a:gd name="connsiteX8" fmla="*/ 1063625 w 1387475"/>
              <a:gd name="connsiteY8" fmla="*/ 581025 h 611908"/>
              <a:gd name="connsiteX9" fmla="*/ 1050925 w 1387475"/>
              <a:gd name="connsiteY9" fmla="*/ 552450 h 611908"/>
              <a:gd name="connsiteX10" fmla="*/ 1022350 w 1387475"/>
              <a:gd name="connsiteY10" fmla="*/ 536575 h 611908"/>
              <a:gd name="connsiteX11" fmla="*/ 993775 w 1387475"/>
              <a:gd name="connsiteY11" fmla="*/ 514350 h 611908"/>
              <a:gd name="connsiteX12" fmla="*/ 962025 w 1387475"/>
              <a:gd name="connsiteY12" fmla="*/ 514350 h 611908"/>
              <a:gd name="connsiteX13" fmla="*/ 923925 w 1387475"/>
              <a:gd name="connsiteY13" fmla="*/ 485775 h 611908"/>
              <a:gd name="connsiteX14" fmla="*/ 898525 w 1387475"/>
              <a:gd name="connsiteY14" fmla="*/ 482600 h 611908"/>
              <a:gd name="connsiteX15" fmla="*/ 876300 w 1387475"/>
              <a:gd name="connsiteY15" fmla="*/ 473075 h 611908"/>
              <a:gd name="connsiteX16" fmla="*/ 876300 w 1387475"/>
              <a:gd name="connsiteY16" fmla="*/ 473075 h 611908"/>
              <a:gd name="connsiteX17" fmla="*/ 850900 w 1387475"/>
              <a:gd name="connsiteY17" fmla="*/ 473075 h 611908"/>
              <a:gd name="connsiteX18" fmla="*/ 844550 w 1387475"/>
              <a:gd name="connsiteY18" fmla="*/ 454025 h 611908"/>
              <a:gd name="connsiteX19" fmla="*/ 863600 w 1387475"/>
              <a:gd name="connsiteY19" fmla="*/ 431800 h 611908"/>
              <a:gd name="connsiteX20" fmla="*/ 822325 w 1387475"/>
              <a:gd name="connsiteY20" fmla="*/ 412750 h 611908"/>
              <a:gd name="connsiteX21" fmla="*/ 857250 w 1387475"/>
              <a:gd name="connsiteY21" fmla="*/ 352425 h 611908"/>
              <a:gd name="connsiteX22" fmla="*/ 838200 w 1387475"/>
              <a:gd name="connsiteY22" fmla="*/ 342900 h 611908"/>
              <a:gd name="connsiteX23" fmla="*/ 803275 w 1387475"/>
              <a:gd name="connsiteY23" fmla="*/ 352425 h 611908"/>
              <a:gd name="connsiteX24" fmla="*/ 777875 w 1387475"/>
              <a:gd name="connsiteY24" fmla="*/ 368300 h 611908"/>
              <a:gd name="connsiteX25" fmla="*/ 787400 w 1387475"/>
              <a:gd name="connsiteY25" fmla="*/ 403225 h 611908"/>
              <a:gd name="connsiteX26" fmla="*/ 742950 w 1387475"/>
              <a:gd name="connsiteY26" fmla="*/ 400050 h 611908"/>
              <a:gd name="connsiteX27" fmla="*/ 717550 w 1387475"/>
              <a:gd name="connsiteY27" fmla="*/ 419100 h 611908"/>
              <a:gd name="connsiteX28" fmla="*/ 692150 w 1387475"/>
              <a:gd name="connsiteY28" fmla="*/ 425450 h 611908"/>
              <a:gd name="connsiteX29" fmla="*/ 660400 w 1387475"/>
              <a:gd name="connsiteY29" fmla="*/ 412750 h 611908"/>
              <a:gd name="connsiteX30" fmla="*/ 635000 w 1387475"/>
              <a:gd name="connsiteY30" fmla="*/ 412750 h 611908"/>
              <a:gd name="connsiteX31" fmla="*/ 606425 w 1387475"/>
              <a:gd name="connsiteY31" fmla="*/ 419100 h 611908"/>
              <a:gd name="connsiteX32" fmla="*/ 587375 w 1387475"/>
              <a:gd name="connsiteY32" fmla="*/ 400050 h 611908"/>
              <a:gd name="connsiteX33" fmla="*/ 619125 w 1387475"/>
              <a:gd name="connsiteY33" fmla="*/ 384175 h 611908"/>
              <a:gd name="connsiteX34" fmla="*/ 603250 w 1387475"/>
              <a:gd name="connsiteY34" fmla="*/ 352425 h 611908"/>
              <a:gd name="connsiteX35" fmla="*/ 577850 w 1387475"/>
              <a:gd name="connsiteY35" fmla="*/ 352425 h 611908"/>
              <a:gd name="connsiteX36" fmla="*/ 593725 w 1387475"/>
              <a:gd name="connsiteY36" fmla="*/ 311150 h 611908"/>
              <a:gd name="connsiteX37" fmla="*/ 561975 w 1387475"/>
              <a:gd name="connsiteY37" fmla="*/ 292100 h 611908"/>
              <a:gd name="connsiteX38" fmla="*/ 536575 w 1387475"/>
              <a:gd name="connsiteY38" fmla="*/ 273050 h 611908"/>
              <a:gd name="connsiteX39" fmla="*/ 514350 w 1387475"/>
              <a:gd name="connsiteY39" fmla="*/ 276225 h 611908"/>
              <a:gd name="connsiteX40" fmla="*/ 438150 w 1387475"/>
              <a:gd name="connsiteY40" fmla="*/ 273050 h 611908"/>
              <a:gd name="connsiteX41" fmla="*/ 438150 w 1387475"/>
              <a:gd name="connsiteY41" fmla="*/ 273050 h 611908"/>
              <a:gd name="connsiteX42" fmla="*/ 419100 w 1387475"/>
              <a:gd name="connsiteY42" fmla="*/ 285750 h 611908"/>
              <a:gd name="connsiteX43" fmla="*/ 409575 w 1387475"/>
              <a:gd name="connsiteY43" fmla="*/ 260350 h 611908"/>
              <a:gd name="connsiteX44" fmla="*/ 409575 w 1387475"/>
              <a:gd name="connsiteY44" fmla="*/ 231775 h 611908"/>
              <a:gd name="connsiteX45" fmla="*/ 393700 w 1387475"/>
              <a:gd name="connsiteY45" fmla="*/ 215900 h 611908"/>
              <a:gd name="connsiteX46" fmla="*/ 365125 w 1387475"/>
              <a:gd name="connsiteY46" fmla="*/ 219075 h 611908"/>
              <a:gd name="connsiteX47" fmla="*/ 346075 w 1387475"/>
              <a:gd name="connsiteY47" fmla="*/ 225425 h 611908"/>
              <a:gd name="connsiteX48" fmla="*/ 346075 w 1387475"/>
              <a:gd name="connsiteY48" fmla="*/ 225425 h 611908"/>
              <a:gd name="connsiteX49" fmla="*/ 311150 w 1387475"/>
              <a:gd name="connsiteY49" fmla="*/ 222250 h 611908"/>
              <a:gd name="connsiteX50" fmla="*/ 269875 w 1387475"/>
              <a:gd name="connsiteY50" fmla="*/ 206375 h 611908"/>
              <a:gd name="connsiteX51" fmla="*/ 250825 w 1387475"/>
              <a:gd name="connsiteY51" fmla="*/ 155575 h 611908"/>
              <a:gd name="connsiteX52" fmla="*/ 209550 w 1387475"/>
              <a:gd name="connsiteY52" fmla="*/ 104775 h 611908"/>
              <a:gd name="connsiteX53" fmla="*/ 168275 w 1387475"/>
              <a:gd name="connsiteY53" fmla="*/ 120650 h 611908"/>
              <a:gd name="connsiteX54" fmla="*/ 142875 w 1387475"/>
              <a:gd name="connsiteY54" fmla="*/ 130175 h 611908"/>
              <a:gd name="connsiteX55" fmla="*/ 130175 w 1387475"/>
              <a:gd name="connsiteY55" fmla="*/ 149225 h 611908"/>
              <a:gd name="connsiteX56" fmla="*/ 95250 w 1387475"/>
              <a:gd name="connsiteY56" fmla="*/ 133350 h 611908"/>
              <a:gd name="connsiteX57" fmla="*/ 60325 w 1387475"/>
              <a:gd name="connsiteY57" fmla="*/ 104775 h 611908"/>
              <a:gd name="connsiteX58" fmla="*/ 25400 w 1387475"/>
              <a:gd name="connsiteY58" fmla="*/ 92075 h 611908"/>
              <a:gd name="connsiteX59" fmla="*/ 19050 w 1387475"/>
              <a:gd name="connsiteY59" fmla="*/ 66675 h 611908"/>
              <a:gd name="connsiteX60" fmla="*/ 22225 w 1387475"/>
              <a:gd name="connsiteY60" fmla="*/ 41275 h 611908"/>
              <a:gd name="connsiteX61" fmla="*/ 0 w 1387475"/>
              <a:gd name="connsiteY61" fmla="*/ 34925 h 611908"/>
              <a:gd name="connsiteX62" fmla="*/ 0 w 1387475"/>
              <a:gd name="connsiteY62" fmla="*/ 0 h 61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87475" h="611908">
                <a:moveTo>
                  <a:pt x="1387475" y="584200"/>
                </a:moveTo>
                <a:lnTo>
                  <a:pt x="1323975" y="584200"/>
                </a:lnTo>
                <a:cubicBezTo>
                  <a:pt x="1291278" y="600548"/>
                  <a:pt x="1292225" y="611908"/>
                  <a:pt x="1292225" y="596900"/>
                </a:cubicBezTo>
                <a:lnTo>
                  <a:pt x="1257300" y="596900"/>
                </a:lnTo>
                <a:lnTo>
                  <a:pt x="1196975" y="565150"/>
                </a:lnTo>
                <a:lnTo>
                  <a:pt x="1168400" y="565150"/>
                </a:lnTo>
                <a:lnTo>
                  <a:pt x="1130300" y="568325"/>
                </a:lnTo>
                <a:lnTo>
                  <a:pt x="1085850" y="574675"/>
                </a:lnTo>
                <a:lnTo>
                  <a:pt x="1063625" y="581025"/>
                </a:lnTo>
                <a:lnTo>
                  <a:pt x="1050925" y="552450"/>
                </a:lnTo>
                <a:cubicBezTo>
                  <a:pt x="1024628" y="536014"/>
                  <a:pt x="1035509" y="536575"/>
                  <a:pt x="1022350" y="536575"/>
                </a:cubicBezTo>
                <a:lnTo>
                  <a:pt x="993775" y="514350"/>
                </a:lnTo>
                <a:lnTo>
                  <a:pt x="962025" y="514350"/>
                </a:lnTo>
                <a:lnTo>
                  <a:pt x="923925" y="485775"/>
                </a:lnTo>
                <a:lnTo>
                  <a:pt x="898525" y="482600"/>
                </a:lnTo>
                <a:lnTo>
                  <a:pt x="876300" y="473075"/>
                </a:lnTo>
                <a:lnTo>
                  <a:pt x="876300" y="473075"/>
                </a:lnTo>
                <a:lnTo>
                  <a:pt x="850900" y="473075"/>
                </a:lnTo>
                <a:lnTo>
                  <a:pt x="844550" y="454025"/>
                </a:lnTo>
                <a:lnTo>
                  <a:pt x="863600" y="431800"/>
                </a:lnTo>
                <a:lnTo>
                  <a:pt x="822325" y="412750"/>
                </a:lnTo>
                <a:cubicBezTo>
                  <a:pt x="861255" y="354355"/>
                  <a:pt x="876614" y="371789"/>
                  <a:pt x="857250" y="352425"/>
                </a:cubicBezTo>
                <a:lnTo>
                  <a:pt x="838200" y="342900"/>
                </a:lnTo>
                <a:lnTo>
                  <a:pt x="803275" y="352425"/>
                </a:lnTo>
                <a:lnTo>
                  <a:pt x="777875" y="368300"/>
                </a:lnTo>
                <a:lnTo>
                  <a:pt x="787400" y="403225"/>
                </a:lnTo>
                <a:lnTo>
                  <a:pt x="742950" y="400050"/>
                </a:lnTo>
                <a:lnTo>
                  <a:pt x="717550" y="419100"/>
                </a:lnTo>
                <a:lnTo>
                  <a:pt x="692150" y="425450"/>
                </a:lnTo>
                <a:cubicBezTo>
                  <a:pt x="659386" y="415621"/>
                  <a:pt x="660400" y="426974"/>
                  <a:pt x="660400" y="412750"/>
                </a:cubicBezTo>
                <a:lnTo>
                  <a:pt x="635000" y="412750"/>
                </a:lnTo>
                <a:lnTo>
                  <a:pt x="606425" y="419100"/>
                </a:lnTo>
                <a:lnTo>
                  <a:pt x="587375" y="400050"/>
                </a:lnTo>
                <a:lnTo>
                  <a:pt x="619125" y="384175"/>
                </a:lnTo>
                <a:lnTo>
                  <a:pt x="603250" y="352425"/>
                </a:lnTo>
                <a:lnTo>
                  <a:pt x="577850" y="352425"/>
                </a:lnTo>
                <a:cubicBezTo>
                  <a:pt x="597569" y="312986"/>
                  <a:pt x="606940" y="324365"/>
                  <a:pt x="593725" y="311150"/>
                </a:cubicBezTo>
                <a:lnTo>
                  <a:pt x="561975" y="292100"/>
                </a:lnTo>
                <a:cubicBezTo>
                  <a:pt x="541428" y="271553"/>
                  <a:pt x="551905" y="273050"/>
                  <a:pt x="536575" y="273050"/>
                </a:cubicBezTo>
                <a:lnTo>
                  <a:pt x="514350" y="276225"/>
                </a:lnTo>
                <a:lnTo>
                  <a:pt x="438150" y="273050"/>
                </a:lnTo>
                <a:lnTo>
                  <a:pt x="438150" y="273050"/>
                </a:lnTo>
                <a:lnTo>
                  <a:pt x="419100" y="285750"/>
                </a:lnTo>
                <a:lnTo>
                  <a:pt x="409575" y="260350"/>
                </a:lnTo>
                <a:lnTo>
                  <a:pt x="409575" y="231775"/>
                </a:lnTo>
                <a:cubicBezTo>
                  <a:pt x="392874" y="218414"/>
                  <a:pt x="393700" y="225852"/>
                  <a:pt x="393700" y="215900"/>
                </a:cubicBezTo>
                <a:lnTo>
                  <a:pt x="365125" y="219075"/>
                </a:lnTo>
                <a:cubicBezTo>
                  <a:pt x="345128" y="229073"/>
                  <a:pt x="346075" y="235700"/>
                  <a:pt x="346075" y="225425"/>
                </a:cubicBezTo>
                <a:lnTo>
                  <a:pt x="346075" y="225425"/>
                </a:lnTo>
                <a:lnTo>
                  <a:pt x="311150" y="222250"/>
                </a:lnTo>
                <a:lnTo>
                  <a:pt x="269875" y="206375"/>
                </a:lnTo>
                <a:cubicBezTo>
                  <a:pt x="253684" y="154565"/>
                  <a:pt x="271741" y="155575"/>
                  <a:pt x="250825" y="155575"/>
                </a:cubicBezTo>
                <a:lnTo>
                  <a:pt x="209550" y="104775"/>
                </a:lnTo>
                <a:lnTo>
                  <a:pt x="168275" y="120650"/>
                </a:lnTo>
                <a:cubicBezTo>
                  <a:pt x="141848" y="127257"/>
                  <a:pt x="142875" y="118273"/>
                  <a:pt x="142875" y="130175"/>
                </a:cubicBezTo>
                <a:cubicBezTo>
                  <a:pt x="129228" y="157468"/>
                  <a:pt x="130175" y="165041"/>
                  <a:pt x="130175" y="149225"/>
                </a:cubicBezTo>
                <a:lnTo>
                  <a:pt x="95250" y="133350"/>
                </a:lnTo>
                <a:lnTo>
                  <a:pt x="60325" y="104775"/>
                </a:lnTo>
                <a:lnTo>
                  <a:pt x="25400" y="92075"/>
                </a:lnTo>
                <a:cubicBezTo>
                  <a:pt x="22094" y="65625"/>
                  <a:pt x="30758" y="66675"/>
                  <a:pt x="19050" y="66675"/>
                </a:cubicBezTo>
                <a:lnTo>
                  <a:pt x="22225" y="41275"/>
                </a:lnTo>
                <a:lnTo>
                  <a:pt x="0" y="34925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reihandform 41"/>
          <p:cNvSpPr/>
          <p:nvPr/>
        </p:nvSpPr>
        <p:spPr>
          <a:xfrm>
            <a:off x="3597275" y="3927475"/>
            <a:ext cx="139700" cy="231775"/>
          </a:xfrm>
          <a:custGeom>
            <a:avLst/>
            <a:gdLst>
              <a:gd name="connsiteX0" fmla="*/ 139700 w 139700"/>
              <a:gd name="connsiteY0" fmla="*/ 9525 h 231775"/>
              <a:gd name="connsiteX1" fmla="*/ 92075 w 139700"/>
              <a:gd name="connsiteY1" fmla="*/ 0 h 231775"/>
              <a:gd name="connsiteX2" fmla="*/ 60325 w 139700"/>
              <a:gd name="connsiteY2" fmla="*/ 31750 h 231775"/>
              <a:gd name="connsiteX3" fmla="*/ 19050 w 139700"/>
              <a:gd name="connsiteY3" fmla="*/ 69850 h 231775"/>
              <a:gd name="connsiteX4" fmla="*/ 3175 w 139700"/>
              <a:gd name="connsiteY4" fmla="*/ 95250 h 231775"/>
              <a:gd name="connsiteX5" fmla="*/ 0 w 139700"/>
              <a:gd name="connsiteY5" fmla="*/ 120650 h 231775"/>
              <a:gd name="connsiteX6" fmla="*/ 3175 w 139700"/>
              <a:gd name="connsiteY6" fmla="*/ 146050 h 231775"/>
              <a:gd name="connsiteX7" fmla="*/ 25400 w 139700"/>
              <a:gd name="connsiteY7" fmla="*/ 146050 h 231775"/>
              <a:gd name="connsiteX8" fmla="*/ 53975 w 139700"/>
              <a:gd name="connsiteY8" fmla="*/ 184150 h 231775"/>
              <a:gd name="connsiteX9" fmla="*/ 57150 w 139700"/>
              <a:gd name="connsiteY9" fmla="*/ 209550 h 231775"/>
              <a:gd name="connsiteX10" fmla="*/ 31750 w 139700"/>
              <a:gd name="connsiteY10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700" h="231775">
                <a:moveTo>
                  <a:pt x="139700" y="9525"/>
                </a:moveTo>
                <a:lnTo>
                  <a:pt x="92075" y="0"/>
                </a:lnTo>
                <a:lnTo>
                  <a:pt x="60325" y="31750"/>
                </a:lnTo>
                <a:lnTo>
                  <a:pt x="19050" y="69850"/>
                </a:lnTo>
                <a:lnTo>
                  <a:pt x="3175" y="95250"/>
                </a:lnTo>
                <a:lnTo>
                  <a:pt x="0" y="120650"/>
                </a:lnTo>
                <a:lnTo>
                  <a:pt x="3175" y="146050"/>
                </a:lnTo>
                <a:lnTo>
                  <a:pt x="25400" y="146050"/>
                </a:lnTo>
                <a:lnTo>
                  <a:pt x="53975" y="184150"/>
                </a:lnTo>
                <a:lnTo>
                  <a:pt x="57150" y="209550"/>
                </a:lnTo>
                <a:lnTo>
                  <a:pt x="31750" y="231775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43"/>
          <p:cNvSpPr/>
          <p:nvPr/>
        </p:nvSpPr>
        <p:spPr>
          <a:xfrm>
            <a:off x="1384302" y="33931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447802" y="32916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London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311400" y="435238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374900" y="425088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Paris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070350" y="3662934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133850" y="3561433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Bonn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28833" y="300180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392333" y="290030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Berlin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40967" y="182240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6104467" y="1720899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Kopenhagen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752167" y="3890476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815667" y="3788975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Prag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2901950" y="30388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Niederlande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92525" y="4087277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530525" y="3517800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Belgien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206500" y="4991668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Frankreich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571500" y="2921704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Großbritannien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4273550" y="16153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Dänemark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272867" y="276180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Polen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787775" y="4973250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Schweiz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6294967" y="463155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Österreich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6688666" y="4065974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Tschechoslowakei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6553200" y="5425302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Jugoslawien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4595283" y="5463402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Italien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7298266" y="4951025"/>
            <a:ext cx="1490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Ungarn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142566" y="121130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Schweden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01079" y="391269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764579" y="381119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Frankfurt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041904" y="264996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5105404" y="2548467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Hamburg</a:t>
            </a:r>
            <a:endParaRPr lang="de-DE" sz="1200" dirty="0">
              <a:solidFill>
                <a:srgbClr val="143C78"/>
              </a:solidFill>
            </a:endParaRPr>
          </a:p>
        </p:txBody>
      </p:sp>
      <p:pic>
        <p:nvPicPr>
          <p:cNvPr id="92" name="Bild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567" y="3405660"/>
            <a:ext cx="508000" cy="254000"/>
          </a:xfrm>
          <a:prstGeom prst="rect">
            <a:avLst/>
          </a:prstGeom>
        </p:spPr>
      </p:pic>
      <p:pic>
        <p:nvPicPr>
          <p:cNvPr id="100" name="Bild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79" y="3273846"/>
            <a:ext cx="630521" cy="378312"/>
          </a:xfrm>
          <a:prstGeom prst="rect">
            <a:avLst/>
          </a:prstGeom>
        </p:spPr>
      </p:pic>
      <p:pic>
        <p:nvPicPr>
          <p:cNvPr id="101" name="Bild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600" y="2962601"/>
            <a:ext cx="277000" cy="138500"/>
          </a:xfrm>
          <a:prstGeom prst="rect">
            <a:avLst/>
          </a:prstGeom>
        </p:spPr>
      </p:pic>
      <p:pic>
        <p:nvPicPr>
          <p:cNvPr id="102" name="Bild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650" y="4154204"/>
            <a:ext cx="224703" cy="118265"/>
          </a:xfrm>
          <a:prstGeom prst="rect">
            <a:avLst/>
          </a:prstGeom>
        </p:spPr>
      </p:pic>
      <p:pic>
        <p:nvPicPr>
          <p:cNvPr id="103" name="Bild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229" y="4555350"/>
            <a:ext cx="151549" cy="101033"/>
          </a:xfrm>
          <a:prstGeom prst="rect">
            <a:avLst/>
          </a:prstGeom>
        </p:spPr>
      </p:pic>
      <p:pic>
        <p:nvPicPr>
          <p:cNvPr id="104" name="Bild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329" y="4148950"/>
            <a:ext cx="151549" cy="101033"/>
          </a:xfrm>
          <a:prstGeom prst="rect">
            <a:avLst/>
          </a:prstGeom>
        </p:spPr>
      </p:pic>
      <p:pic>
        <p:nvPicPr>
          <p:cNvPr id="107" name="Bild 1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0604" y="3116870"/>
            <a:ext cx="411164" cy="2466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Wende </a:t>
            </a:r>
            <a:r>
              <a:rPr lang="de-DE" smtClean="0"/>
              <a:t>&amp; Wiedervereinigung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7" name="Gruppierung 30"/>
          <p:cNvGrpSpPr/>
          <p:nvPr/>
        </p:nvGrpSpPr>
        <p:grpSpPr>
          <a:xfrm>
            <a:off x="1650006" y="3717925"/>
            <a:ext cx="3775345" cy="775726"/>
            <a:chOff x="1750418" y="-2908818"/>
            <a:chExt cx="1053141" cy="721698"/>
          </a:xfrm>
        </p:grpSpPr>
        <p:sp>
          <p:nvSpPr>
            <p:cNvPr id="146" name="Abgerundetes Rechteck 145"/>
            <p:cNvSpPr/>
            <p:nvPr/>
          </p:nvSpPr>
          <p:spPr>
            <a:xfrm>
              <a:off x="1750418" y="-2704707"/>
              <a:ext cx="680180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1989: Ausreisewelle aus der DDR über Drittstaaten</a:t>
              </a:r>
            </a:p>
          </p:txBody>
        </p:sp>
        <p:cxnSp>
          <p:nvCxnSpPr>
            <p:cNvPr id="147" name="Gerade Verbindung mit Pfeil 146"/>
            <p:cNvCxnSpPr>
              <a:stCxn id="146" idx="3"/>
            </p:cNvCxnSpPr>
            <p:nvPr/>
          </p:nvCxnSpPr>
          <p:spPr>
            <a:xfrm flipV="1">
              <a:off x="2430598" y="-2908818"/>
              <a:ext cx="372961" cy="46290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Gerade Verbindung mit Pfeil 148"/>
          <p:cNvCxnSpPr/>
          <p:nvPr/>
        </p:nvCxnSpPr>
        <p:spPr>
          <a:xfrm>
            <a:off x="5511800" y="3606800"/>
            <a:ext cx="2472267" cy="1301750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rot="10800000">
            <a:off x="6998237" y="4682067"/>
            <a:ext cx="985832" cy="37676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 rot="10800000">
            <a:off x="5680605" y="4366967"/>
            <a:ext cx="1236663" cy="315101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uppierung 30"/>
          <p:cNvGrpSpPr/>
          <p:nvPr/>
        </p:nvGrpSpPr>
        <p:grpSpPr>
          <a:xfrm>
            <a:off x="4328582" y="1289969"/>
            <a:ext cx="2063751" cy="1402645"/>
            <a:chOff x="1893164" y="-2450377"/>
            <a:chExt cx="749384" cy="1402645"/>
          </a:xfrm>
        </p:grpSpPr>
        <p:sp>
          <p:nvSpPr>
            <p:cNvPr id="91" name="Abgerundetes Rechteck 90"/>
            <p:cNvSpPr/>
            <p:nvPr/>
          </p:nvSpPr>
          <p:spPr>
            <a:xfrm>
              <a:off x="1893164" y="-2450377"/>
              <a:ext cx="749384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1989: Friedliche Revolution in der DDR</a:t>
              </a:r>
            </a:p>
          </p:txBody>
        </p:sp>
        <p:cxnSp>
          <p:nvCxnSpPr>
            <p:cNvPr id="93" name="Gerade Verbindung mit Pfeil 92"/>
            <p:cNvCxnSpPr>
              <a:endCxn id="91" idx="2"/>
            </p:cNvCxnSpPr>
            <p:nvPr/>
          </p:nvCxnSpPr>
          <p:spPr>
            <a:xfrm rot="16200000" flipV="1">
              <a:off x="1956950" y="-1621883"/>
              <a:ext cx="885057" cy="26324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ung 30"/>
          <p:cNvGrpSpPr/>
          <p:nvPr/>
        </p:nvGrpSpPr>
        <p:grpSpPr>
          <a:xfrm>
            <a:off x="6472766" y="1685896"/>
            <a:ext cx="2093383" cy="1264005"/>
            <a:chOff x="1902387" y="-2510681"/>
            <a:chExt cx="760144" cy="1264005"/>
          </a:xfrm>
        </p:grpSpPr>
        <p:sp>
          <p:nvSpPr>
            <p:cNvPr id="109" name="Abgerundetes Rechteck 108"/>
            <p:cNvSpPr/>
            <p:nvPr/>
          </p:nvSpPr>
          <p:spPr>
            <a:xfrm>
              <a:off x="1913147" y="-2510681"/>
              <a:ext cx="749384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09. Nov. 1989: Maueröffnung</a:t>
              </a:r>
            </a:p>
          </p:txBody>
        </p:sp>
        <p:cxnSp>
          <p:nvCxnSpPr>
            <p:cNvPr id="110" name="Gerade Verbindung mit Pfeil 109"/>
            <p:cNvCxnSpPr>
              <a:endCxn id="109" idx="2"/>
            </p:cNvCxnSpPr>
            <p:nvPr/>
          </p:nvCxnSpPr>
          <p:spPr>
            <a:xfrm flipV="1">
              <a:off x="1902387" y="-1993094"/>
              <a:ext cx="385452" cy="74641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pierung 170"/>
          <p:cNvGrpSpPr/>
          <p:nvPr/>
        </p:nvGrpSpPr>
        <p:grpSpPr>
          <a:xfrm>
            <a:off x="6841941" y="2349882"/>
            <a:ext cx="2099733" cy="1909869"/>
            <a:chOff x="3363383" y="2496290"/>
            <a:chExt cx="2099733" cy="1909869"/>
          </a:xfrm>
        </p:grpSpPr>
        <p:sp>
          <p:nvSpPr>
            <p:cNvPr id="117" name="Abgerundetes Rechteck 116"/>
            <p:cNvSpPr/>
            <p:nvPr/>
          </p:nvSpPr>
          <p:spPr>
            <a:xfrm>
              <a:off x="3363383" y="2496290"/>
              <a:ext cx="2099733" cy="1909869"/>
            </a:xfrm>
            <a:prstGeom prst="roundRect">
              <a:avLst>
                <a:gd name="adj" fmla="val 45261"/>
              </a:avLst>
            </a:prstGeom>
            <a:solidFill>
              <a:schemeClr val="bg1">
                <a:alpha val="75000"/>
              </a:schemeClr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grpSp>
          <p:nvGrpSpPr>
            <p:cNvPr id="119" name="Gruppierung 17"/>
            <p:cNvGrpSpPr/>
            <p:nvPr/>
          </p:nvGrpSpPr>
          <p:grpSpPr>
            <a:xfrm>
              <a:off x="3628100" y="2933700"/>
              <a:ext cx="1550325" cy="1308100"/>
              <a:chOff x="3628100" y="2933700"/>
              <a:chExt cx="1550325" cy="1308100"/>
            </a:xfrm>
          </p:grpSpPr>
          <p:grpSp>
            <p:nvGrpSpPr>
              <p:cNvPr id="121" name="Gruppierung 12"/>
              <p:cNvGrpSpPr/>
              <p:nvPr/>
            </p:nvGrpSpPr>
            <p:grpSpPr>
              <a:xfrm>
                <a:off x="3628100" y="2933700"/>
                <a:ext cx="1550325" cy="1308100"/>
                <a:chOff x="3628100" y="2933700"/>
                <a:chExt cx="1550325" cy="1308100"/>
              </a:xfrm>
            </p:grpSpPr>
            <p:sp>
              <p:nvSpPr>
                <p:cNvPr id="127" name="Freihandform 126"/>
                <p:cNvSpPr/>
                <p:nvPr/>
              </p:nvSpPr>
              <p:spPr>
                <a:xfrm>
                  <a:off x="4216400" y="2933700"/>
                  <a:ext cx="962025" cy="1308100"/>
                </a:xfrm>
                <a:custGeom>
                  <a:avLst/>
                  <a:gdLst>
                    <a:gd name="connsiteX0" fmla="*/ 403225 w 962025"/>
                    <a:gd name="connsiteY0" fmla="*/ 1073150 h 1308100"/>
                    <a:gd name="connsiteX1" fmla="*/ 419100 w 962025"/>
                    <a:gd name="connsiteY1" fmla="*/ 1035050 h 1308100"/>
                    <a:gd name="connsiteX2" fmla="*/ 403225 w 962025"/>
                    <a:gd name="connsiteY2" fmla="*/ 981075 h 1308100"/>
                    <a:gd name="connsiteX3" fmla="*/ 409575 w 962025"/>
                    <a:gd name="connsiteY3" fmla="*/ 962025 h 1308100"/>
                    <a:gd name="connsiteX4" fmla="*/ 377825 w 962025"/>
                    <a:gd name="connsiteY4" fmla="*/ 968375 h 1308100"/>
                    <a:gd name="connsiteX5" fmla="*/ 273050 w 962025"/>
                    <a:gd name="connsiteY5" fmla="*/ 873125 h 1308100"/>
                    <a:gd name="connsiteX6" fmla="*/ 263525 w 962025"/>
                    <a:gd name="connsiteY6" fmla="*/ 844550 h 1308100"/>
                    <a:gd name="connsiteX7" fmla="*/ 292100 w 962025"/>
                    <a:gd name="connsiteY7" fmla="*/ 844550 h 1308100"/>
                    <a:gd name="connsiteX8" fmla="*/ 311150 w 962025"/>
                    <a:gd name="connsiteY8" fmla="*/ 835025 h 1308100"/>
                    <a:gd name="connsiteX9" fmla="*/ 292100 w 962025"/>
                    <a:gd name="connsiteY9" fmla="*/ 790575 h 1308100"/>
                    <a:gd name="connsiteX10" fmla="*/ 292100 w 962025"/>
                    <a:gd name="connsiteY10" fmla="*/ 790575 h 1308100"/>
                    <a:gd name="connsiteX11" fmla="*/ 288925 w 962025"/>
                    <a:gd name="connsiteY11" fmla="*/ 771525 h 1308100"/>
                    <a:gd name="connsiteX12" fmla="*/ 260350 w 962025"/>
                    <a:gd name="connsiteY12" fmla="*/ 746125 h 1308100"/>
                    <a:gd name="connsiteX13" fmla="*/ 222250 w 962025"/>
                    <a:gd name="connsiteY13" fmla="*/ 720725 h 1308100"/>
                    <a:gd name="connsiteX14" fmla="*/ 244475 w 962025"/>
                    <a:gd name="connsiteY14" fmla="*/ 688975 h 1308100"/>
                    <a:gd name="connsiteX15" fmla="*/ 193675 w 962025"/>
                    <a:gd name="connsiteY15" fmla="*/ 654050 h 1308100"/>
                    <a:gd name="connsiteX16" fmla="*/ 174625 w 962025"/>
                    <a:gd name="connsiteY16" fmla="*/ 673100 h 1308100"/>
                    <a:gd name="connsiteX17" fmla="*/ 142875 w 962025"/>
                    <a:gd name="connsiteY17" fmla="*/ 663575 h 1308100"/>
                    <a:gd name="connsiteX18" fmla="*/ 123825 w 962025"/>
                    <a:gd name="connsiteY18" fmla="*/ 650875 h 1308100"/>
                    <a:gd name="connsiteX19" fmla="*/ 76200 w 962025"/>
                    <a:gd name="connsiteY19" fmla="*/ 660400 h 1308100"/>
                    <a:gd name="connsiteX20" fmla="*/ 73025 w 962025"/>
                    <a:gd name="connsiteY20" fmla="*/ 596900 h 1308100"/>
                    <a:gd name="connsiteX21" fmla="*/ 50800 w 962025"/>
                    <a:gd name="connsiteY21" fmla="*/ 552450 h 1308100"/>
                    <a:gd name="connsiteX22" fmla="*/ 82550 w 962025"/>
                    <a:gd name="connsiteY22" fmla="*/ 542925 h 1308100"/>
                    <a:gd name="connsiteX23" fmla="*/ 82550 w 962025"/>
                    <a:gd name="connsiteY23" fmla="*/ 542925 h 1308100"/>
                    <a:gd name="connsiteX24" fmla="*/ 95250 w 962025"/>
                    <a:gd name="connsiteY24" fmla="*/ 558800 h 1308100"/>
                    <a:gd name="connsiteX25" fmla="*/ 133350 w 962025"/>
                    <a:gd name="connsiteY25" fmla="*/ 536575 h 1308100"/>
                    <a:gd name="connsiteX26" fmla="*/ 120650 w 962025"/>
                    <a:gd name="connsiteY26" fmla="*/ 488950 h 1308100"/>
                    <a:gd name="connsiteX27" fmla="*/ 120650 w 962025"/>
                    <a:gd name="connsiteY27" fmla="*/ 454025 h 1308100"/>
                    <a:gd name="connsiteX28" fmla="*/ 88900 w 962025"/>
                    <a:gd name="connsiteY28" fmla="*/ 409575 h 1308100"/>
                    <a:gd name="connsiteX29" fmla="*/ 0 w 962025"/>
                    <a:gd name="connsiteY29" fmla="*/ 342900 h 1308100"/>
                    <a:gd name="connsiteX30" fmla="*/ 34925 w 962025"/>
                    <a:gd name="connsiteY30" fmla="*/ 333375 h 1308100"/>
                    <a:gd name="connsiteX31" fmla="*/ 66675 w 962025"/>
                    <a:gd name="connsiteY31" fmla="*/ 298450 h 1308100"/>
                    <a:gd name="connsiteX32" fmla="*/ 76200 w 962025"/>
                    <a:gd name="connsiteY32" fmla="*/ 257175 h 1308100"/>
                    <a:gd name="connsiteX33" fmla="*/ 44450 w 962025"/>
                    <a:gd name="connsiteY33" fmla="*/ 203200 h 1308100"/>
                    <a:gd name="connsiteX34" fmla="*/ 69850 w 962025"/>
                    <a:gd name="connsiteY34" fmla="*/ 177800 h 1308100"/>
                    <a:gd name="connsiteX35" fmla="*/ 82550 w 962025"/>
                    <a:gd name="connsiteY35" fmla="*/ 152400 h 1308100"/>
                    <a:gd name="connsiteX36" fmla="*/ 82550 w 962025"/>
                    <a:gd name="connsiteY36" fmla="*/ 152400 h 1308100"/>
                    <a:gd name="connsiteX37" fmla="*/ 101600 w 962025"/>
                    <a:gd name="connsiteY37" fmla="*/ 152400 h 1308100"/>
                    <a:gd name="connsiteX38" fmla="*/ 111125 w 962025"/>
                    <a:gd name="connsiteY38" fmla="*/ 101600 h 1308100"/>
                    <a:gd name="connsiteX39" fmla="*/ 139700 w 962025"/>
                    <a:gd name="connsiteY39" fmla="*/ 130175 h 1308100"/>
                    <a:gd name="connsiteX40" fmla="*/ 180975 w 962025"/>
                    <a:gd name="connsiteY40" fmla="*/ 152400 h 1308100"/>
                    <a:gd name="connsiteX41" fmla="*/ 203200 w 962025"/>
                    <a:gd name="connsiteY41" fmla="*/ 146050 h 1308100"/>
                    <a:gd name="connsiteX42" fmla="*/ 203200 w 962025"/>
                    <a:gd name="connsiteY42" fmla="*/ 114300 h 1308100"/>
                    <a:gd name="connsiteX43" fmla="*/ 228600 w 962025"/>
                    <a:gd name="connsiteY43" fmla="*/ 98425 h 1308100"/>
                    <a:gd name="connsiteX44" fmla="*/ 257175 w 962025"/>
                    <a:gd name="connsiteY44" fmla="*/ 104775 h 1308100"/>
                    <a:gd name="connsiteX45" fmla="*/ 282575 w 962025"/>
                    <a:gd name="connsiteY45" fmla="*/ 95250 h 1308100"/>
                    <a:gd name="connsiteX46" fmla="*/ 285750 w 962025"/>
                    <a:gd name="connsiteY46" fmla="*/ 73025 h 1308100"/>
                    <a:gd name="connsiteX47" fmla="*/ 241300 w 962025"/>
                    <a:gd name="connsiteY47" fmla="*/ 47625 h 1308100"/>
                    <a:gd name="connsiteX48" fmla="*/ 260350 w 962025"/>
                    <a:gd name="connsiteY48" fmla="*/ 22225 h 1308100"/>
                    <a:gd name="connsiteX49" fmla="*/ 298450 w 962025"/>
                    <a:gd name="connsiteY49" fmla="*/ 0 h 1308100"/>
                    <a:gd name="connsiteX50" fmla="*/ 298450 w 962025"/>
                    <a:gd name="connsiteY50" fmla="*/ 31750 h 1308100"/>
                    <a:gd name="connsiteX51" fmla="*/ 323850 w 962025"/>
                    <a:gd name="connsiteY51" fmla="*/ 19050 h 1308100"/>
                    <a:gd name="connsiteX52" fmla="*/ 323850 w 962025"/>
                    <a:gd name="connsiteY52" fmla="*/ 73025 h 1308100"/>
                    <a:gd name="connsiteX53" fmla="*/ 371475 w 962025"/>
                    <a:gd name="connsiteY53" fmla="*/ 104775 h 1308100"/>
                    <a:gd name="connsiteX54" fmla="*/ 371475 w 962025"/>
                    <a:gd name="connsiteY54" fmla="*/ 104775 h 1308100"/>
                    <a:gd name="connsiteX55" fmla="*/ 371475 w 962025"/>
                    <a:gd name="connsiteY55" fmla="*/ 104775 h 1308100"/>
                    <a:gd name="connsiteX56" fmla="*/ 396875 w 962025"/>
                    <a:gd name="connsiteY56" fmla="*/ 117475 h 1308100"/>
                    <a:gd name="connsiteX57" fmla="*/ 396875 w 962025"/>
                    <a:gd name="connsiteY57" fmla="*/ 184150 h 1308100"/>
                    <a:gd name="connsiteX58" fmla="*/ 374650 w 962025"/>
                    <a:gd name="connsiteY58" fmla="*/ 193675 h 1308100"/>
                    <a:gd name="connsiteX59" fmla="*/ 368300 w 962025"/>
                    <a:gd name="connsiteY59" fmla="*/ 225425 h 1308100"/>
                    <a:gd name="connsiteX60" fmla="*/ 346075 w 962025"/>
                    <a:gd name="connsiteY60" fmla="*/ 266700 h 1308100"/>
                    <a:gd name="connsiteX61" fmla="*/ 374650 w 962025"/>
                    <a:gd name="connsiteY61" fmla="*/ 320675 h 1308100"/>
                    <a:gd name="connsiteX62" fmla="*/ 419100 w 962025"/>
                    <a:gd name="connsiteY62" fmla="*/ 323850 h 1308100"/>
                    <a:gd name="connsiteX63" fmla="*/ 488950 w 962025"/>
                    <a:gd name="connsiteY63" fmla="*/ 355600 h 1308100"/>
                    <a:gd name="connsiteX64" fmla="*/ 517525 w 962025"/>
                    <a:gd name="connsiteY64" fmla="*/ 396875 h 1308100"/>
                    <a:gd name="connsiteX65" fmla="*/ 517525 w 962025"/>
                    <a:gd name="connsiteY65" fmla="*/ 415925 h 1308100"/>
                    <a:gd name="connsiteX66" fmla="*/ 546100 w 962025"/>
                    <a:gd name="connsiteY66" fmla="*/ 422275 h 1308100"/>
                    <a:gd name="connsiteX67" fmla="*/ 568325 w 962025"/>
                    <a:gd name="connsiteY67" fmla="*/ 466725 h 1308100"/>
                    <a:gd name="connsiteX68" fmla="*/ 558800 w 962025"/>
                    <a:gd name="connsiteY68" fmla="*/ 492125 h 1308100"/>
                    <a:gd name="connsiteX69" fmla="*/ 612775 w 962025"/>
                    <a:gd name="connsiteY69" fmla="*/ 504825 h 1308100"/>
                    <a:gd name="connsiteX70" fmla="*/ 638175 w 962025"/>
                    <a:gd name="connsiteY70" fmla="*/ 565150 h 1308100"/>
                    <a:gd name="connsiteX71" fmla="*/ 688975 w 962025"/>
                    <a:gd name="connsiteY71" fmla="*/ 565150 h 1308100"/>
                    <a:gd name="connsiteX72" fmla="*/ 723900 w 962025"/>
                    <a:gd name="connsiteY72" fmla="*/ 571500 h 1308100"/>
                    <a:gd name="connsiteX73" fmla="*/ 682625 w 962025"/>
                    <a:gd name="connsiteY73" fmla="*/ 619125 h 1308100"/>
                    <a:gd name="connsiteX74" fmla="*/ 647700 w 962025"/>
                    <a:gd name="connsiteY74" fmla="*/ 698500 h 1308100"/>
                    <a:gd name="connsiteX75" fmla="*/ 647700 w 962025"/>
                    <a:gd name="connsiteY75" fmla="*/ 698500 h 1308100"/>
                    <a:gd name="connsiteX76" fmla="*/ 666750 w 962025"/>
                    <a:gd name="connsiteY76" fmla="*/ 714375 h 1308100"/>
                    <a:gd name="connsiteX77" fmla="*/ 619125 w 962025"/>
                    <a:gd name="connsiteY77" fmla="*/ 777875 h 1308100"/>
                    <a:gd name="connsiteX78" fmla="*/ 650875 w 962025"/>
                    <a:gd name="connsiteY78" fmla="*/ 800100 h 1308100"/>
                    <a:gd name="connsiteX79" fmla="*/ 692150 w 962025"/>
                    <a:gd name="connsiteY79" fmla="*/ 762000 h 1308100"/>
                    <a:gd name="connsiteX80" fmla="*/ 755650 w 962025"/>
                    <a:gd name="connsiteY80" fmla="*/ 784225 h 1308100"/>
                    <a:gd name="connsiteX81" fmla="*/ 790575 w 962025"/>
                    <a:gd name="connsiteY81" fmla="*/ 812800 h 1308100"/>
                    <a:gd name="connsiteX82" fmla="*/ 809625 w 962025"/>
                    <a:gd name="connsiteY82" fmla="*/ 815975 h 1308100"/>
                    <a:gd name="connsiteX83" fmla="*/ 835025 w 962025"/>
                    <a:gd name="connsiteY83" fmla="*/ 844550 h 1308100"/>
                    <a:gd name="connsiteX84" fmla="*/ 838200 w 962025"/>
                    <a:gd name="connsiteY84" fmla="*/ 806450 h 1308100"/>
                    <a:gd name="connsiteX85" fmla="*/ 866775 w 962025"/>
                    <a:gd name="connsiteY85" fmla="*/ 828675 h 1308100"/>
                    <a:gd name="connsiteX86" fmla="*/ 901700 w 962025"/>
                    <a:gd name="connsiteY86" fmla="*/ 876300 h 1308100"/>
                    <a:gd name="connsiteX87" fmla="*/ 952500 w 962025"/>
                    <a:gd name="connsiteY87" fmla="*/ 882650 h 1308100"/>
                    <a:gd name="connsiteX88" fmla="*/ 962025 w 962025"/>
                    <a:gd name="connsiteY88" fmla="*/ 908050 h 1308100"/>
                    <a:gd name="connsiteX89" fmla="*/ 936625 w 962025"/>
                    <a:gd name="connsiteY89" fmla="*/ 914400 h 1308100"/>
                    <a:gd name="connsiteX90" fmla="*/ 904875 w 962025"/>
                    <a:gd name="connsiteY90" fmla="*/ 1006475 h 1308100"/>
                    <a:gd name="connsiteX91" fmla="*/ 917575 w 962025"/>
                    <a:gd name="connsiteY91" fmla="*/ 1031875 h 1308100"/>
                    <a:gd name="connsiteX92" fmla="*/ 904875 w 962025"/>
                    <a:gd name="connsiteY92" fmla="*/ 1066800 h 1308100"/>
                    <a:gd name="connsiteX93" fmla="*/ 857250 w 962025"/>
                    <a:gd name="connsiteY93" fmla="*/ 1073150 h 1308100"/>
                    <a:gd name="connsiteX94" fmla="*/ 806450 w 962025"/>
                    <a:gd name="connsiteY94" fmla="*/ 1133475 h 1308100"/>
                    <a:gd name="connsiteX95" fmla="*/ 835025 w 962025"/>
                    <a:gd name="connsiteY95" fmla="*/ 1158875 h 1308100"/>
                    <a:gd name="connsiteX96" fmla="*/ 812800 w 962025"/>
                    <a:gd name="connsiteY96" fmla="*/ 1200150 h 1308100"/>
                    <a:gd name="connsiteX97" fmla="*/ 781050 w 962025"/>
                    <a:gd name="connsiteY97" fmla="*/ 1196975 h 1308100"/>
                    <a:gd name="connsiteX98" fmla="*/ 717550 w 962025"/>
                    <a:gd name="connsiteY98" fmla="*/ 1308100 h 1308100"/>
                    <a:gd name="connsiteX99" fmla="*/ 682625 w 962025"/>
                    <a:gd name="connsiteY99" fmla="*/ 1289050 h 1308100"/>
                    <a:gd name="connsiteX100" fmla="*/ 692150 w 962025"/>
                    <a:gd name="connsiteY100" fmla="*/ 1219200 h 1308100"/>
                    <a:gd name="connsiteX101" fmla="*/ 711200 w 962025"/>
                    <a:gd name="connsiteY101" fmla="*/ 1184275 h 1308100"/>
                    <a:gd name="connsiteX102" fmla="*/ 688975 w 962025"/>
                    <a:gd name="connsiteY102" fmla="*/ 1155700 h 1308100"/>
                    <a:gd name="connsiteX103" fmla="*/ 647700 w 962025"/>
                    <a:gd name="connsiteY103" fmla="*/ 1149350 h 1308100"/>
                    <a:gd name="connsiteX104" fmla="*/ 606425 w 962025"/>
                    <a:gd name="connsiteY104" fmla="*/ 1177925 h 1308100"/>
                    <a:gd name="connsiteX105" fmla="*/ 606425 w 962025"/>
                    <a:gd name="connsiteY105" fmla="*/ 1146175 h 1308100"/>
                    <a:gd name="connsiteX106" fmla="*/ 584200 w 962025"/>
                    <a:gd name="connsiteY106" fmla="*/ 1127125 h 1308100"/>
                    <a:gd name="connsiteX107" fmla="*/ 577850 w 962025"/>
                    <a:gd name="connsiteY107" fmla="*/ 1098550 h 1308100"/>
                    <a:gd name="connsiteX108" fmla="*/ 542925 w 962025"/>
                    <a:gd name="connsiteY108" fmla="*/ 1104900 h 1308100"/>
                    <a:gd name="connsiteX109" fmla="*/ 520700 w 962025"/>
                    <a:gd name="connsiteY109" fmla="*/ 1120775 h 1308100"/>
                    <a:gd name="connsiteX110" fmla="*/ 444500 w 962025"/>
                    <a:gd name="connsiteY110" fmla="*/ 1117600 h 1308100"/>
                    <a:gd name="connsiteX111" fmla="*/ 403225 w 962025"/>
                    <a:gd name="connsiteY111" fmla="*/ 1073150 h 130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962025" h="1308100">
                      <a:moveTo>
                        <a:pt x="403225" y="1073150"/>
                      </a:moveTo>
                      <a:lnTo>
                        <a:pt x="419100" y="1035050"/>
                      </a:lnTo>
                      <a:lnTo>
                        <a:pt x="403225" y="981075"/>
                      </a:lnTo>
                      <a:lnTo>
                        <a:pt x="409575" y="962025"/>
                      </a:lnTo>
                      <a:lnTo>
                        <a:pt x="377825" y="968375"/>
                      </a:lnTo>
                      <a:lnTo>
                        <a:pt x="273050" y="873125"/>
                      </a:lnTo>
                      <a:lnTo>
                        <a:pt x="263525" y="844550"/>
                      </a:lnTo>
                      <a:lnTo>
                        <a:pt x="292100" y="844550"/>
                      </a:lnTo>
                      <a:lnTo>
                        <a:pt x="311150" y="835025"/>
                      </a:lnTo>
                      <a:lnTo>
                        <a:pt x="292100" y="790575"/>
                      </a:lnTo>
                      <a:lnTo>
                        <a:pt x="292100" y="790575"/>
                      </a:lnTo>
                      <a:lnTo>
                        <a:pt x="288925" y="771525"/>
                      </a:lnTo>
                      <a:lnTo>
                        <a:pt x="260350" y="746125"/>
                      </a:lnTo>
                      <a:lnTo>
                        <a:pt x="222250" y="720725"/>
                      </a:lnTo>
                      <a:lnTo>
                        <a:pt x="244475" y="688975"/>
                      </a:lnTo>
                      <a:lnTo>
                        <a:pt x="193675" y="654050"/>
                      </a:lnTo>
                      <a:lnTo>
                        <a:pt x="174625" y="673100"/>
                      </a:lnTo>
                      <a:lnTo>
                        <a:pt x="142875" y="663575"/>
                      </a:lnTo>
                      <a:lnTo>
                        <a:pt x="123825" y="650875"/>
                      </a:lnTo>
                      <a:lnTo>
                        <a:pt x="76200" y="660400"/>
                      </a:lnTo>
                      <a:lnTo>
                        <a:pt x="73025" y="596900"/>
                      </a:lnTo>
                      <a:lnTo>
                        <a:pt x="50800" y="552450"/>
                      </a:lnTo>
                      <a:lnTo>
                        <a:pt x="82550" y="542925"/>
                      </a:lnTo>
                      <a:lnTo>
                        <a:pt x="82550" y="542925"/>
                      </a:lnTo>
                      <a:lnTo>
                        <a:pt x="95250" y="558800"/>
                      </a:lnTo>
                      <a:lnTo>
                        <a:pt x="133350" y="536575"/>
                      </a:lnTo>
                      <a:lnTo>
                        <a:pt x="120650" y="488950"/>
                      </a:lnTo>
                      <a:lnTo>
                        <a:pt x="120650" y="454025"/>
                      </a:lnTo>
                      <a:lnTo>
                        <a:pt x="88900" y="409575"/>
                      </a:lnTo>
                      <a:lnTo>
                        <a:pt x="0" y="342900"/>
                      </a:lnTo>
                      <a:lnTo>
                        <a:pt x="34925" y="333375"/>
                      </a:lnTo>
                      <a:lnTo>
                        <a:pt x="66675" y="298450"/>
                      </a:lnTo>
                      <a:lnTo>
                        <a:pt x="76200" y="257175"/>
                      </a:lnTo>
                      <a:lnTo>
                        <a:pt x="44450" y="203200"/>
                      </a:lnTo>
                      <a:lnTo>
                        <a:pt x="69850" y="177800"/>
                      </a:lnTo>
                      <a:lnTo>
                        <a:pt x="82550" y="152400"/>
                      </a:lnTo>
                      <a:lnTo>
                        <a:pt x="82550" y="152400"/>
                      </a:lnTo>
                      <a:lnTo>
                        <a:pt x="101600" y="152400"/>
                      </a:lnTo>
                      <a:lnTo>
                        <a:pt x="111125" y="101600"/>
                      </a:lnTo>
                      <a:lnTo>
                        <a:pt x="139700" y="130175"/>
                      </a:lnTo>
                      <a:lnTo>
                        <a:pt x="180975" y="152400"/>
                      </a:lnTo>
                      <a:cubicBezTo>
                        <a:pt x="207402" y="145793"/>
                        <a:pt x="215102" y="146050"/>
                        <a:pt x="203200" y="146050"/>
                      </a:cubicBezTo>
                      <a:lnTo>
                        <a:pt x="203200" y="114300"/>
                      </a:lnTo>
                      <a:lnTo>
                        <a:pt x="228600" y="98425"/>
                      </a:lnTo>
                      <a:lnTo>
                        <a:pt x="257175" y="104775"/>
                      </a:lnTo>
                      <a:lnTo>
                        <a:pt x="282575" y="95250"/>
                      </a:lnTo>
                      <a:lnTo>
                        <a:pt x="285750" y="73025"/>
                      </a:lnTo>
                      <a:lnTo>
                        <a:pt x="241300" y="47625"/>
                      </a:lnTo>
                      <a:lnTo>
                        <a:pt x="260350" y="22225"/>
                      </a:lnTo>
                      <a:lnTo>
                        <a:pt x="298450" y="0"/>
                      </a:lnTo>
                      <a:lnTo>
                        <a:pt x="298450" y="31750"/>
                      </a:lnTo>
                      <a:lnTo>
                        <a:pt x="323850" y="19050"/>
                      </a:lnTo>
                      <a:lnTo>
                        <a:pt x="323850" y="73025"/>
                      </a:lnTo>
                      <a:lnTo>
                        <a:pt x="371475" y="104775"/>
                      </a:lnTo>
                      <a:lnTo>
                        <a:pt x="371475" y="104775"/>
                      </a:lnTo>
                      <a:lnTo>
                        <a:pt x="371475" y="104775"/>
                      </a:lnTo>
                      <a:lnTo>
                        <a:pt x="396875" y="117475"/>
                      </a:lnTo>
                      <a:lnTo>
                        <a:pt x="396875" y="184150"/>
                      </a:lnTo>
                      <a:lnTo>
                        <a:pt x="374650" y="193675"/>
                      </a:lnTo>
                      <a:lnTo>
                        <a:pt x="368300" y="225425"/>
                      </a:lnTo>
                      <a:lnTo>
                        <a:pt x="346075" y="266700"/>
                      </a:lnTo>
                      <a:lnTo>
                        <a:pt x="374650" y="320675"/>
                      </a:lnTo>
                      <a:lnTo>
                        <a:pt x="419100" y="323850"/>
                      </a:lnTo>
                      <a:lnTo>
                        <a:pt x="488950" y="355600"/>
                      </a:lnTo>
                      <a:lnTo>
                        <a:pt x="517525" y="396875"/>
                      </a:lnTo>
                      <a:lnTo>
                        <a:pt x="517525" y="415925"/>
                      </a:lnTo>
                      <a:lnTo>
                        <a:pt x="546100" y="422275"/>
                      </a:lnTo>
                      <a:lnTo>
                        <a:pt x="568325" y="466725"/>
                      </a:lnTo>
                      <a:lnTo>
                        <a:pt x="558800" y="492125"/>
                      </a:lnTo>
                      <a:cubicBezTo>
                        <a:pt x="613790" y="508299"/>
                        <a:pt x="612775" y="526754"/>
                        <a:pt x="612775" y="504825"/>
                      </a:cubicBezTo>
                      <a:lnTo>
                        <a:pt x="638175" y="565150"/>
                      </a:lnTo>
                      <a:lnTo>
                        <a:pt x="688975" y="565150"/>
                      </a:lnTo>
                      <a:lnTo>
                        <a:pt x="723900" y="571500"/>
                      </a:lnTo>
                      <a:lnTo>
                        <a:pt x="682625" y="619125"/>
                      </a:lnTo>
                      <a:lnTo>
                        <a:pt x="647700" y="698500"/>
                      </a:lnTo>
                      <a:lnTo>
                        <a:pt x="647700" y="698500"/>
                      </a:lnTo>
                      <a:lnTo>
                        <a:pt x="666750" y="714375"/>
                      </a:lnTo>
                      <a:lnTo>
                        <a:pt x="619125" y="777875"/>
                      </a:lnTo>
                      <a:lnTo>
                        <a:pt x="650875" y="800100"/>
                      </a:lnTo>
                      <a:lnTo>
                        <a:pt x="692150" y="762000"/>
                      </a:lnTo>
                      <a:lnTo>
                        <a:pt x="755650" y="784225"/>
                      </a:lnTo>
                      <a:lnTo>
                        <a:pt x="790575" y="812800"/>
                      </a:lnTo>
                      <a:cubicBezTo>
                        <a:pt x="813848" y="816125"/>
                        <a:pt x="820284" y="815975"/>
                        <a:pt x="809625" y="815975"/>
                      </a:cubicBezTo>
                      <a:lnTo>
                        <a:pt x="835025" y="844550"/>
                      </a:lnTo>
                      <a:lnTo>
                        <a:pt x="838200" y="806450"/>
                      </a:lnTo>
                      <a:lnTo>
                        <a:pt x="866775" y="828675"/>
                      </a:lnTo>
                      <a:lnTo>
                        <a:pt x="901700" y="876300"/>
                      </a:lnTo>
                      <a:lnTo>
                        <a:pt x="952500" y="882650"/>
                      </a:lnTo>
                      <a:lnTo>
                        <a:pt x="962025" y="908050"/>
                      </a:lnTo>
                      <a:lnTo>
                        <a:pt x="936625" y="914400"/>
                      </a:lnTo>
                      <a:lnTo>
                        <a:pt x="904875" y="1006475"/>
                      </a:lnTo>
                      <a:lnTo>
                        <a:pt x="917575" y="1031875"/>
                      </a:lnTo>
                      <a:lnTo>
                        <a:pt x="904875" y="1066800"/>
                      </a:lnTo>
                      <a:lnTo>
                        <a:pt x="857250" y="1073150"/>
                      </a:lnTo>
                      <a:lnTo>
                        <a:pt x="806450" y="1133475"/>
                      </a:lnTo>
                      <a:lnTo>
                        <a:pt x="835025" y="1158875"/>
                      </a:lnTo>
                      <a:lnTo>
                        <a:pt x="812800" y="1200150"/>
                      </a:lnTo>
                      <a:lnTo>
                        <a:pt x="781050" y="1196975"/>
                      </a:lnTo>
                      <a:lnTo>
                        <a:pt x="717550" y="1308100"/>
                      </a:lnTo>
                      <a:lnTo>
                        <a:pt x="682625" y="1289050"/>
                      </a:lnTo>
                      <a:lnTo>
                        <a:pt x="692150" y="1219200"/>
                      </a:lnTo>
                      <a:lnTo>
                        <a:pt x="711200" y="1184275"/>
                      </a:lnTo>
                      <a:lnTo>
                        <a:pt x="688975" y="1155700"/>
                      </a:lnTo>
                      <a:lnTo>
                        <a:pt x="647700" y="1149350"/>
                      </a:lnTo>
                      <a:lnTo>
                        <a:pt x="606425" y="1177925"/>
                      </a:lnTo>
                      <a:lnTo>
                        <a:pt x="606425" y="1146175"/>
                      </a:lnTo>
                      <a:lnTo>
                        <a:pt x="584200" y="1127125"/>
                      </a:lnTo>
                      <a:lnTo>
                        <a:pt x="577850" y="1098550"/>
                      </a:lnTo>
                      <a:lnTo>
                        <a:pt x="542925" y="1104900"/>
                      </a:lnTo>
                      <a:lnTo>
                        <a:pt x="520700" y="1120775"/>
                      </a:lnTo>
                      <a:lnTo>
                        <a:pt x="444500" y="1117600"/>
                      </a:lnTo>
                      <a:lnTo>
                        <a:pt x="403225" y="107315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28" name="Freihandform 127"/>
                <p:cNvSpPr/>
                <p:nvPr/>
              </p:nvSpPr>
              <p:spPr>
                <a:xfrm>
                  <a:off x="3628100" y="3581400"/>
                  <a:ext cx="1007400" cy="527050"/>
                </a:xfrm>
                <a:custGeom>
                  <a:avLst/>
                  <a:gdLst>
                    <a:gd name="connsiteX0" fmla="*/ 988350 w 1007400"/>
                    <a:gd name="connsiteY0" fmla="*/ 425450 h 527050"/>
                    <a:gd name="connsiteX1" fmla="*/ 1007400 w 1007400"/>
                    <a:gd name="connsiteY1" fmla="*/ 390525 h 527050"/>
                    <a:gd name="connsiteX2" fmla="*/ 988350 w 1007400"/>
                    <a:gd name="connsiteY2" fmla="*/ 333375 h 527050"/>
                    <a:gd name="connsiteX3" fmla="*/ 997875 w 1007400"/>
                    <a:gd name="connsiteY3" fmla="*/ 314325 h 527050"/>
                    <a:gd name="connsiteX4" fmla="*/ 962950 w 1007400"/>
                    <a:gd name="connsiteY4" fmla="*/ 320675 h 527050"/>
                    <a:gd name="connsiteX5" fmla="*/ 861350 w 1007400"/>
                    <a:gd name="connsiteY5" fmla="*/ 225425 h 527050"/>
                    <a:gd name="connsiteX6" fmla="*/ 851825 w 1007400"/>
                    <a:gd name="connsiteY6" fmla="*/ 196850 h 527050"/>
                    <a:gd name="connsiteX7" fmla="*/ 880400 w 1007400"/>
                    <a:gd name="connsiteY7" fmla="*/ 196850 h 527050"/>
                    <a:gd name="connsiteX8" fmla="*/ 896275 w 1007400"/>
                    <a:gd name="connsiteY8" fmla="*/ 187325 h 527050"/>
                    <a:gd name="connsiteX9" fmla="*/ 874050 w 1007400"/>
                    <a:gd name="connsiteY9" fmla="*/ 123825 h 527050"/>
                    <a:gd name="connsiteX10" fmla="*/ 804200 w 1007400"/>
                    <a:gd name="connsiteY10" fmla="*/ 73025 h 527050"/>
                    <a:gd name="connsiteX11" fmla="*/ 829600 w 1007400"/>
                    <a:gd name="connsiteY11" fmla="*/ 41275 h 527050"/>
                    <a:gd name="connsiteX12" fmla="*/ 778800 w 1007400"/>
                    <a:gd name="connsiteY12" fmla="*/ 9525 h 527050"/>
                    <a:gd name="connsiteX13" fmla="*/ 762925 w 1007400"/>
                    <a:gd name="connsiteY13" fmla="*/ 19050 h 527050"/>
                    <a:gd name="connsiteX14" fmla="*/ 702600 w 1007400"/>
                    <a:gd name="connsiteY14" fmla="*/ 0 h 527050"/>
                    <a:gd name="connsiteX15" fmla="*/ 664500 w 1007400"/>
                    <a:gd name="connsiteY15" fmla="*/ 15875 h 527050"/>
                    <a:gd name="connsiteX16" fmla="*/ 642275 w 1007400"/>
                    <a:gd name="connsiteY16" fmla="*/ 47625 h 527050"/>
                    <a:gd name="connsiteX17" fmla="*/ 578775 w 1007400"/>
                    <a:gd name="connsiteY17" fmla="*/ 22225 h 527050"/>
                    <a:gd name="connsiteX18" fmla="*/ 569250 w 1007400"/>
                    <a:gd name="connsiteY18" fmla="*/ 41275 h 527050"/>
                    <a:gd name="connsiteX19" fmla="*/ 569250 w 1007400"/>
                    <a:gd name="connsiteY19" fmla="*/ 127000 h 527050"/>
                    <a:gd name="connsiteX20" fmla="*/ 534325 w 1007400"/>
                    <a:gd name="connsiteY20" fmla="*/ 133350 h 527050"/>
                    <a:gd name="connsiteX21" fmla="*/ 534325 w 1007400"/>
                    <a:gd name="connsiteY21" fmla="*/ 174625 h 527050"/>
                    <a:gd name="connsiteX22" fmla="*/ 464475 w 1007400"/>
                    <a:gd name="connsiteY22" fmla="*/ 161925 h 527050"/>
                    <a:gd name="connsiteX23" fmla="*/ 381925 w 1007400"/>
                    <a:gd name="connsiteY23" fmla="*/ 177800 h 527050"/>
                    <a:gd name="connsiteX24" fmla="*/ 280325 w 1007400"/>
                    <a:gd name="connsiteY24" fmla="*/ 155575 h 527050"/>
                    <a:gd name="connsiteX25" fmla="*/ 226350 w 1007400"/>
                    <a:gd name="connsiteY25" fmla="*/ 161925 h 527050"/>
                    <a:gd name="connsiteX26" fmla="*/ 207300 w 1007400"/>
                    <a:gd name="connsiteY26" fmla="*/ 209550 h 527050"/>
                    <a:gd name="connsiteX27" fmla="*/ 172375 w 1007400"/>
                    <a:gd name="connsiteY27" fmla="*/ 212725 h 527050"/>
                    <a:gd name="connsiteX28" fmla="*/ 127925 w 1007400"/>
                    <a:gd name="connsiteY28" fmla="*/ 266700 h 527050"/>
                    <a:gd name="connsiteX29" fmla="*/ 99350 w 1007400"/>
                    <a:gd name="connsiteY29" fmla="*/ 269875 h 527050"/>
                    <a:gd name="connsiteX30" fmla="*/ 67600 w 1007400"/>
                    <a:gd name="connsiteY30" fmla="*/ 282575 h 527050"/>
                    <a:gd name="connsiteX31" fmla="*/ 48550 w 1007400"/>
                    <a:gd name="connsiteY31" fmla="*/ 311150 h 527050"/>
                    <a:gd name="connsiteX32" fmla="*/ 29500 w 1007400"/>
                    <a:gd name="connsiteY32" fmla="*/ 346075 h 527050"/>
                    <a:gd name="connsiteX33" fmla="*/ 925 w 1007400"/>
                    <a:gd name="connsiteY33" fmla="*/ 358775 h 527050"/>
                    <a:gd name="connsiteX34" fmla="*/ 7275 w 1007400"/>
                    <a:gd name="connsiteY34" fmla="*/ 400050 h 527050"/>
                    <a:gd name="connsiteX35" fmla="*/ 51725 w 1007400"/>
                    <a:gd name="connsiteY35" fmla="*/ 403225 h 527050"/>
                    <a:gd name="connsiteX36" fmla="*/ 86650 w 1007400"/>
                    <a:gd name="connsiteY36" fmla="*/ 444500 h 527050"/>
                    <a:gd name="connsiteX37" fmla="*/ 112050 w 1007400"/>
                    <a:gd name="connsiteY37" fmla="*/ 454025 h 527050"/>
                    <a:gd name="connsiteX38" fmla="*/ 185075 w 1007400"/>
                    <a:gd name="connsiteY38" fmla="*/ 457200 h 527050"/>
                    <a:gd name="connsiteX39" fmla="*/ 159675 w 1007400"/>
                    <a:gd name="connsiteY39" fmla="*/ 438150 h 527050"/>
                    <a:gd name="connsiteX40" fmla="*/ 251750 w 1007400"/>
                    <a:gd name="connsiteY40" fmla="*/ 381000 h 527050"/>
                    <a:gd name="connsiteX41" fmla="*/ 280325 w 1007400"/>
                    <a:gd name="connsiteY41" fmla="*/ 374650 h 527050"/>
                    <a:gd name="connsiteX42" fmla="*/ 302550 w 1007400"/>
                    <a:gd name="connsiteY42" fmla="*/ 355600 h 527050"/>
                    <a:gd name="connsiteX43" fmla="*/ 353350 w 1007400"/>
                    <a:gd name="connsiteY43" fmla="*/ 352425 h 527050"/>
                    <a:gd name="connsiteX44" fmla="*/ 375575 w 1007400"/>
                    <a:gd name="connsiteY44" fmla="*/ 415925 h 527050"/>
                    <a:gd name="connsiteX45" fmla="*/ 423200 w 1007400"/>
                    <a:gd name="connsiteY45" fmla="*/ 419100 h 527050"/>
                    <a:gd name="connsiteX46" fmla="*/ 477175 w 1007400"/>
                    <a:gd name="connsiteY46" fmla="*/ 381000 h 527050"/>
                    <a:gd name="connsiteX47" fmla="*/ 518450 w 1007400"/>
                    <a:gd name="connsiteY47" fmla="*/ 431800 h 527050"/>
                    <a:gd name="connsiteX48" fmla="*/ 588300 w 1007400"/>
                    <a:gd name="connsiteY48" fmla="*/ 396875 h 527050"/>
                    <a:gd name="connsiteX49" fmla="*/ 654975 w 1007400"/>
                    <a:gd name="connsiteY49" fmla="*/ 466725 h 527050"/>
                    <a:gd name="connsiteX50" fmla="*/ 683550 w 1007400"/>
                    <a:gd name="connsiteY50" fmla="*/ 482600 h 527050"/>
                    <a:gd name="connsiteX51" fmla="*/ 696250 w 1007400"/>
                    <a:gd name="connsiteY51" fmla="*/ 514350 h 527050"/>
                    <a:gd name="connsiteX52" fmla="*/ 772450 w 1007400"/>
                    <a:gd name="connsiteY52" fmla="*/ 527050 h 527050"/>
                    <a:gd name="connsiteX53" fmla="*/ 785150 w 1007400"/>
                    <a:gd name="connsiteY53" fmla="*/ 476250 h 527050"/>
                    <a:gd name="connsiteX54" fmla="*/ 766100 w 1007400"/>
                    <a:gd name="connsiteY54" fmla="*/ 387350 h 527050"/>
                    <a:gd name="connsiteX55" fmla="*/ 870875 w 1007400"/>
                    <a:gd name="connsiteY55" fmla="*/ 352425 h 527050"/>
                    <a:gd name="connsiteX56" fmla="*/ 905800 w 1007400"/>
                    <a:gd name="connsiteY56" fmla="*/ 444500 h 527050"/>
                    <a:gd name="connsiteX57" fmla="*/ 988350 w 1007400"/>
                    <a:gd name="connsiteY57" fmla="*/ 425450 h 527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007400" h="527050">
                      <a:moveTo>
                        <a:pt x="988350" y="425450"/>
                      </a:moveTo>
                      <a:lnTo>
                        <a:pt x="1007400" y="390525"/>
                      </a:lnTo>
                      <a:lnTo>
                        <a:pt x="988350" y="333375"/>
                      </a:lnTo>
                      <a:lnTo>
                        <a:pt x="997875" y="314325"/>
                      </a:lnTo>
                      <a:lnTo>
                        <a:pt x="962950" y="320675"/>
                      </a:lnTo>
                      <a:lnTo>
                        <a:pt x="861350" y="225425"/>
                      </a:lnTo>
                      <a:lnTo>
                        <a:pt x="851825" y="196850"/>
                      </a:lnTo>
                      <a:lnTo>
                        <a:pt x="880400" y="196850"/>
                      </a:lnTo>
                      <a:lnTo>
                        <a:pt x="896275" y="187325"/>
                      </a:lnTo>
                      <a:lnTo>
                        <a:pt x="874050" y="123825"/>
                      </a:lnTo>
                      <a:lnTo>
                        <a:pt x="804200" y="73025"/>
                      </a:lnTo>
                      <a:lnTo>
                        <a:pt x="829600" y="41275"/>
                      </a:lnTo>
                      <a:lnTo>
                        <a:pt x="778800" y="9525"/>
                      </a:lnTo>
                      <a:cubicBezTo>
                        <a:pt x="762099" y="22886"/>
                        <a:pt x="762925" y="29002"/>
                        <a:pt x="762925" y="19050"/>
                      </a:cubicBezTo>
                      <a:lnTo>
                        <a:pt x="702600" y="0"/>
                      </a:lnTo>
                      <a:lnTo>
                        <a:pt x="664500" y="15875"/>
                      </a:lnTo>
                      <a:lnTo>
                        <a:pt x="642275" y="47625"/>
                      </a:lnTo>
                      <a:lnTo>
                        <a:pt x="578775" y="22225"/>
                      </a:lnTo>
                      <a:cubicBezTo>
                        <a:pt x="572090" y="42279"/>
                        <a:pt x="579118" y="41275"/>
                        <a:pt x="569250" y="41275"/>
                      </a:cubicBezTo>
                      <a:lnTo>
                        <a:pt x="569250" y="127000"/>
                      </a:lnTo>
                      <a:lnTo>
                        <a:pt x="534325" y="133350"/>
                      </a:lnTo>
                      <a:lnTo>
                        <a:pt x="534325" y="174625"/>
                      </a:lnTo>
                      <a:lnTo>
                        <a:pt x="464475" y="161925"/>
                      </a:lnTo>
                      <a:lnTo>
                        <a:pt x="381925" y="177800"/>
                      </a:lnTo>
                      <a:lnTo>
                        <a:pt x="280325" y="155575"/>
                      </a:lnTo>
                      <a:lnTo>
                        <a:pt x="226350" y="161925"/>
                      </a:lnTo>
                      <a:lnTo>
                        <a:pt x="207300" y="209550"/>
                      </a:lnTo>
                      <a:lnTo>
                        <a:pt x="172375" y="212725"/>
                      </a:lnTo>
                      <a:lnTo>
                        <a:pt x="127925" y="266700"/>
                      </a:lnTo>
                      <a:lnTo>
                        <a:pt x="99350" y="269875"/>
                      </a:lnTo>
                      <a:lnTo>
                        <a:pt x="67600" y="282575"/>
                      </a:lnTo>
                      <a:lnTo>
                        <a:pt x="48550" y="311150"/>
                      </a:lnTo>
                      <a:lnTo>
                        <a:pt x="29500" y="346075"/>
                      </a:lnTo>
                      <a:cubicBezTo>
                        <a:pt x="0" y="362464"/>
                        <a:pt x="925" y="372846"/>
                        <a:pt x="925" y="358775"/>
                      </a:cubicBezTo>
                      <a:lnTo>
                        <a:pt x="7275" y="400050"/>
                      </a:lnTo>
                      <a:lnTo>
                        <a:pt x="51725" y="403225"/>
                      </a:lnTo>
                      <a:lnTo>
                        <a:pt x="86650" y="444500"/>
                      </a:lnTo>
                      <a:lnTo>
                        <a:pt x="112050" y="454025"/>
                      </a:lnTo>
                      <a:lnTo>
                        <a:pt x="185075" y="457200"/>
                      </a:lnTo>
                      <a:lnTo>
                        <a:pt x="159675" y="438150"/>
                      </a:lnTo>
                      <a:lnTo>
                        <a:pt x="251750" y="381000"/>
                      </a:lnTo>
                      <a:lnTo>
                        <a:pt x="280325" y="374650"/>
                      </a:lnTo>
                      <a:lnTo>
                        <a:pt x="302550" y="355600"/>
                      </a:lnTo>
                      <a:lnTo>
                        <a:pt x="353350" y="352425"/>
                      </a:lnTo>
                      <a:lnTo>
                        <a:pt x="375575" y="415925"/>
                      </a:lnTo>
                      <a:lnTo>
                        <a:pt x="423200" y="419100"/>
                      </a:lnTo>
                      <a:lnTo>
                        <a:pt x="477175" y="381000"/>
                      </a:lnTo>
                      <a:lnTo>
                        <a:pt x="518450" y="431800"/>
                      </a:lnTo>
                      <a:lnTo>
                        <a:pt x="588300" y="396875"/>
                      </a:lnTo>
                      <a:lnTo>
                        <a:pt x="654975" y="466725"/>
                      </a:lnTo>
                      <a:lnTo>
                        <a:pt x="683550" y="482600"/>
                      </a:lnTo>
                      <a:lnTo>
                        <a:pt x="696250" y="514350"/>
                      </a:lnTo>
                      <a:lnTo>
                        <a:pt x="772450" y="527050"/>
                      </a:lnTo>
                      <a:lnTo>
                        <a:pt x="785150" y="476250"/>
                      </a:lnTo>
                      <a:lnTo>
                        <a:pt x="766100" y="387350"/>
                      </a:lnTo>
                      <a:lnTo>
                        <a:pt x="870875" y="352425"/>
                      </a:lnTo>
                      <a:lnTo>
                        <a:pt x="905800" y="444500"/>
                      </a:lnTo>
                      <a:lnTo>
                        <a:pt x="988350" y="425450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30" name="Freihandform 129"/>
                <p:cNvSpPr/>
                <p:nvPr/>
              </p:nvSpPr>
              <p:spPr>
                <a:xfrm>
                  <a:off x="3667125" y="3244850"/>
                  <a:ext cx="625475" cy="612775"/>
                </a:xfrm>
                <a:custGeom>
                  <a:avLst/>
                  <a:gdLst>
                    <a:gd name="connsiteX0" fmla="*/ 600075 w 625475"/>
                    <a:gd name="connsiteY0" fmla="*/ 238125 h 612775"/>
                    <a:gd name="connsiteX1" fmla="*/ 622300 w 625475"/>
                    <a:gd name="connsiteY1" fmla="*/ 285750 h 612775"/>
                    <a:gd name="connsiteX2" fmla="*/ 625475 w 625475"/>
                    <a:gd name="connsiteY2" fmla="*/ 355600 h 612775"/>
                    <a:gd name="connsiteX3" fmla="*/ 603250 w 625475"/>
                    <a:gd name="connsiteY3" fmla="*/ 381000 h 612775"/>
                    <a:gd name="connsiteX4" fmla="*/ 536575 w 625475"/>
                    <a:gd name="connsiteY4" fmla="*/ 361950 h 612775"/>
                    <a:gd name="connsiteX5" fmla="*/ 530225 w 625475"/>
                    <a:gd name="connsiteY5" fmla="*/ 460375 h 612775"/>
                    <a:gd name="connsiteX6" fmla="*/ 495300 w 625475"/>
                    <a:gd name="connsiteY6" fmla="*/ 473075 h 612775"/>
                    <a:gd name="connsiteX7" fmla="*/ 492125 w 625475"/>
                    <a:gd name="connsiteY7" fmla="*/ 514350 h 612775"/>
                    <a:gd name="connsiteX8" fmla="*/ 425450 w 625475"/>
                    <a:gd name="connsiteY8" fmla="*/ 498475 h 612775"/>
                    <a:gd name="connsiteX9" fmla="*/ 333375 w 625475"/>
                    <a:gd name="connsiteY9" fmla="*/ 514350 h 612775"/>
                    <a:gd name="connsiteX10" fmla="*/ 234950 w 625475"/>
                    <a:gd name="connsiteY10" fmla="*/ 488950 h 612775"/>
                    <a:gd name="connsiteX11" fmla="*/ 184150 w 625475"/>
                    <a:gd name="connsiteY11" fmla="*/ 498475 h 612775"/>
                    <a:gd name="connsiteX12" fmla="*/ 168275 w 625475"/>
                    <a:gd name="connsiteY12" fmla="*/ 542925 h 612775"/>
                    <a:gd name="connsiteX13" fmla="*/ 127000 w 625475"/>
                    <a:gd name="connsiteY13" fmla="*/ 549275 h 612775"/>
                    <a:gd name="connsiteX14" fmla="*/ 88900 w 625475"/>
                    <a:gd name="connsiteY14" fmla="*/ 603250 h 612775"/>
                    <a:gd name="connsiteX15" fmla="*/ 31750 w 625475"/>
                    <a:gd name="connsiteY15" fmla="*/ 612775 h 612775"/>
                    <a:gd name="connsiteX16" fmla="*/ 0 w 625475"/>
                    <a:gd name="connsiteY16" fmla="*/ 581025 h 612775"/>
                    <a:gd name="connsiteX17" fmla="*/ 12700 w 625475"/>
                    <a:gd name="connsiteY17" fmla="*/ 555625 h 612775"/>
                    <a:gd name="connsiteX18" fmla="*/ 22225 w 625475"/>
                    <a:gd name="connsiteY18" fmla="*/ 476250 h 612775"/>
                    <a:gd name="connsiteX19" fmla="*/ 53975 w 625475"/>
                    <a:gd name="connsiteY19" fmla="*/ 460375 h 612775"/>
                    <a:gd name="connsiteX20" fmla="*/ 136525 w 625475"/>
                    <a:gd name="connsiteY20" fmla="*/ 352425 h 612775"/>
                    <a:gd name="connsiteX21" fmla="*/ 76200 w 625475"/>
                    <a:gd name="connsiteY21" fmla="*/ 307975 h 612775"/>
                    <a:gd name="connsiteX22" fmla="*/ 25400 w 625475"/>
                    <a:gd name="connsiteY22" fmla="*/ 307975 h 612775"/>
                    <a:gd name="connsiteX23" fmla="*/ 22225 w 625475"/>
                    <a:gd name="connsiteY23" fmla="*/ 269875 h 612775"/>
                    <a:gd name="connsiteX24" fmla="*/ 41275 w 625475"/>
                    <a:gd name="connsiteY24" fmla="*/ 168275 h 612775"/>
                    <a:gd name="connsiteX25" fmla="*/ 82550 w 625475"/>
                    <a:gd name="connsiteY25" fmla="*/ 174625 h 612775"/>
                    <a:gd name="connsiteX26" fmla="*/ 101600 w 625475"/>
                    <a:gd name="connsiteY26" fmla="*/ 79375 h 612775"/>
                    <a:gd name="connsiteX27" fmla="*/ 79375 w 625475"/>
                    <a:gd name="connsiteY27" fmla="*/ 60325 h 612775"/>
                    <a:gd name="connsiteX28" fmla="*/ 50800 w 625475"/>
                    <a:gd name="connsiteY28" fmla="*/ 66675 h 612775"/>
                    <a:gd name="connsiteX29" fmla="*/ 50800 w 625475"/>
                    <a:gd name="connsiteY29" fmla="*/ 41275 h 612775"/>
                    <a:gd name="connsiteX30" fmla="*/ 95250 w 625475"/>
                    <a:gd name="connsiteY30" fmla="*/ 22225 h 612775"/>
                    <a:gd name="connsiteX31" fmla="*/ 123825 w 625475"/>
                    <a:gd name="connsiteY31" fmla="*/ 0 h 612775"/>
                    <a:gd name="connsiteX32" fmla="*/ 231775 w 625475"/>
                    <a:gd name="connsiteY32" fmla="*/ 47625 h 612775"/>
                    <a:gd name="connsiteX33" fmla="*/ 250825 w 625475"/>
                    <a:gd name="connsiteY33" fmla="*/ 41275 h 612775"/>
                    <a:gd name="connsiteX34" fmla="*/ 247650 w 625475"/>
                    <a:gd name="connsiteY34" fmla="*/ 76200 h 612775"/>
                    <a:gd name="connsiteX35" fmla="*/ 279400 w 625475"/>
                    <a:gd name="connsiteY35" fmla="*/ 139700 h 612775"/>
                    <a:gd name="connsiteX36" fmla="*/ 339725 w 625475"/>
                    <a:gd name="connsiteY36" fmla="*/ 190500 h 612775"/>
                    <a:gd name="connsiteX37" fmla="*/ 482600 w 625475"/>
                    <a:gd name="connsiteY37" fmla="*/ 187325 h 612775"/>
                    <a:gd name="connsiteX38" fmla="*/ 517525 w 625475"/>
                    <a:gd name="connsiteY38" fmla="*/ 215900 h 612775"/>
                    <a:gd name="connsiteX39" fmla="*/ 600075 w 625475"/>
                    <a:gd name="connsiteY39" fmla="*/ 238125 h 612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25475" h="612775">
                      <a:moveTo>
                        <a:pt x="600075" y="238125"/>
                      </a:moveTo>
                      <a:lnTo>
                        <a:pt x="622300" y="285750"/>
                      </a:lnTo>
                      <a:lnTo>
                        <a:pt x="625475" y="355600"/>
                      </a:lnTo>
                      <a:lnTo>
                        <a:pt x="603250" y="381000"/>
                      </a:lnTo>
                      <a:lnTo>
                        <a:pt x="536575" y="361950"/>
                      </a:lnTo>
                      <a:lnTo>
                        <a:pt x="530225" y="460375"/>
                      </a:lnTo>
                      <a:lnTo>
                        <a:pt x="495300" y="473075"/>
                      </a:lnTo>
                      <a:lnTo>
                        <a:pt x="492125" y="514350"/>
                      </a:lnTo>
                      <a:lnTo>
                        <a:pt x="425450" y="498475"/>
                      </a:lnTo>
                      <a:lnTo>
                        <a:pt x="333375" y="514350"/>
                      </a:lnTo>
                      <a:lnTo>
                        <a:pt x="234950" y="488950"/>
                      </a:lnTo>
                      <a:lnTo>
                        <a:pt x="184150" y="498475"/>
                      </a:lnTo>
                      <a:lnTo>
                        <a:pt x="168275" y="542925"/>
                      </a:lnTo>
                      <a:lnTo>
                        <a:pt x="127000" y="549275"/>
                      </a:lnTo>
                      <a:lnTo>
                        <a:pt x="88900" y="603250"/>
                      </a:lnTo>
                      <a:lnTo>
                        <a:pt x="31750" y="612775"/>
                      </a:lnTo>
                      <a:lnTo>
                        <a:pt x="0" y="581025"/>
                      </a:lnTo>
                      <a:lnTo>
                        <a:pt x="12700" y="555625"/>
                      </a:lnTo>
                      <a:lnTo>
                        <a:pt x="22225" y="476250"/>
                      </a:lnTo>
                      <a:lnTo>
                        <a:pt x="53975" y="460375"/>
                      </a:lnTo>
                      <a:lnTo>
                        <a:pt x="136525" y="352425"/>
                      </a:lnTo>
                      <a:lnTo>
                        <a:pt x="76200" y="307975"/>
                      </a:lnTo>
                      <a:lnTo>
                        <a:pt x="25400" y="307975"/>
                      </a:lnTo>
                      <a:lnTo>
                        <a:pt x="22225" y="269875"/>
                      </a:lnTo>
                      <a:lnTo>
                        <a:pt x="41275" y="168275"/>
                      </a:lnTo>
                      <a:lnTo>
                        <a:pt x="82550" y="174625"/>
                      </a:lnTo>
                      <a:cubicBezTo>
                        <a:pt x="105015" y="78344"/>
                        <a:pt x="137378" y="79375"/>
                        <a:pt x="101600" y="79375"/>
                      </a:cubicBezTo>
                      <a:lnTo>
                        <a:pt x="79375" y="60325"/>
                      </a:lnTo>
                      <a:lnTo>
                        <a:pt x="50800" y="66675"/>
                      </a:lnTo>
                      <a:lnTo>
                        <a:pt x="50800" y="41275"/>
                      </a:lnTo>
                      <a:lnTo>
                        <a:pt x="95250" y="22225"/>
                      </a:lnTo>
                      <a:lnTo>
                        <a:pt x="123825" y="0"/>
                      </a:lnTo>
                      <a:lnTo>
                        <a:pt x="231775" y="47625"/>
                      </a:lnTo>
                      <a:lnTo>
                        <a:pt x="250825" y="41275"/>
                      </a:lnTo>
                      <a:lnTo>
                        <a:pt x="247650" y="76200"/>
                      </a:lnTo>
                      <a:lnTo>
                        <a:pt x="279400" y="139700"/>
                      </a:lnTo>
                      <a:lnTo>
                        <a:pt x="339725" y="190500"/>
                      </a:lnTo>
                      <a:lnTo>
                        <a:pt x="482600" y="187325"/>
                      </a:lnTo>
                      <a:lnTo>
                        <a:pt x="517525" y="215900"/>
                      </a:lnTo>
                      <a:lnTo>
                        <a:pt x="600075" y="238125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31" name="Freihandform 130"/>
                <p:cNvSpPr/>
                <p:nvPr/>
              </p:nvSpPr>
              <p:spPr>
                <a:xfrm>
                  <a:off x="3876675" y="2994025"/>
                  <a:ext cx="473075" cy="495300"/>
                </a:xfrm>
                <a:custGeom>
                  <a:avLst/>
                  <a:gdLst>
                    <a:gd name="connsiteX0" fmla="*/ 34925 w 473075"/>
                    <a:gd name="connsiteY0" fmla="*/ 288925 h 495300"/>
                    <a:gd name="connsiteX1" fmla="*/ 34925 w 473075"/>
                    <a:gd name="connsiteY1" fmla="*/ 330200 h 495300"/>
                    <a:gd name="connsiteX2" fmla="*/ 76200 w 473075"/>
                    <a:gd name="connsiteY2" fmla="*/ 396875 h 495300"/>
                    <a:gd name="connsiteX3" fmla="*/ 127000 w 473075"/>
                    <a:gd name="connsiteY3" fmla="*/ 441325 h 495300"/>
                    <a:gd name="connsiteX4" fmla="*/ 269875 w 473075"/>
                    <a:gd name="connsiteY4" fmla="*/ 441325 h 495300"/>
                    <a:gd name="connsiteX5" fmla="*/ 311150 w 473075"/>
                    <a:gd name="connsiteY5" fmla="*/ 463550 h 495300"/>
                    <a:gd name="connsiteX6" fmla="*/ 393700 w 473075"/>
                    <a:gd name="connsiteY6" fmla="*/ 495300 h 495300"/>
                    <a:gd name="connsiteX7" fmla="*/ 419100 w 473075"/>
                    <a:gd name="connsiteY7" fmla="*/ 482600 h 495300"/>
                    <a:gd name="connsiteX8" fmla="*/ 438150 w 473075"/>
                    <a:gd name="connsiteY8" fmla="*/ 495300 h 495300"/>
                    <a:gd name="connsiteX9" fmla="*/ 473075 w 473075"/>
                    <a:gd name="connsiteY9" fmla="*/ 482600 h 495300"/>
                    <a:gd name="connsiteX10" fmla="*/ 463550 w 473075"/>
                    <a:gd name="connsiteY10" fmla="*/ 428625 h 495300"/>
                    <a:gd name="connsiteX11" fmla="*/ 460375 w 473075"/>
                    <a:gd name="connsiteY11" fmla="*/ 387350 h 495300"/>
                    <a:gd name="connsiteX12" fmla="*/ 422275 w 473075"/>
                    <a:gd name="connsiteY12" fmla="*/ 346075 h 495300"/>
                    <a:gd name="connsiteX13" fmla="*/ 342900 w 473075"/>
                    <a:gd name="connsiteY13" fmla="*/ 282575 h 495300"/>
                    <a:gd name="connsiteX14" fmla="*/ 377825 w 473075"/>
                    <a:gd name="connsiteY14" fmla="*/ 273050 h 495300"/>
                    <a:gd name="connsiteX15" fmla="*/ 406400 w 473075"/>
                    <a:gd name="connsiteY15" fmla="*/ 241300 h 495300"/>
                    <a:gd name="connsiteX16" fmla="*/ 415925 w 473075"/>
                    <a:gd name="connsiteY16" fmla="*/ 196850 h 495300"/>
                    <a:gd name="connsiteX17" fmla="*/ 381000 w 473075"/>
                    <a:gd name="connsiteY17" fmla="*/ 139700 h 495300"/>
                    <a:gd name="connsiteX18" fmla="*/ 311150 w 473075"/>
                    <a:gd name="connsiteY18" fmla="*/ 142875 h 495300"/>
                    <a:gd name="connsiteX19" fmla="*/ 241300 w 473075"/>
                    <a:gd name="connsiteY19" fmla="*/ 130175 h 495300"/>
                    <a:gd name="connsiteX20" fmla="*/ 257175 w 473075"/>
                    <a:gd name="connsiteY20" fmla="*/ 66675 h 495300"/>
                    <a:gd name="connsiteX21" fmla="*/ 234950 w 473075"/>
                    <a:gd name="connsiteY21" fmla="*/ 28575 h 495300"/>
                    <a:gd name="connsiteX22" fmla="*/ 250825 w 473075"/>
                    <a:gd name="connsiteY22" fmla="*/ 9525 h 495300"/>
                    <a:gd name="connsiteX23" fmla="*/ 190500 w 473075"/>
                    <a:gd name="connsiteY23" fmla="*/ 0 h 495300"/>
                    <a:gd name="connsiteX24" fmla="*/ 190500 w 473075"/>
                    <a:gd name="connsiteY24" fmla="*/ 0 h 495300"/>
                    <a:gd name="connsiteX25" fmla="*/ 196850 w 473075"/>
                    <a:gd name="connsiteY25" fmla="*/ 41275 h 495300"/>
                    <a:gd name="connsiteX26" fmla="*/ 190500 w 473075"/>
                    <a:gd name="connsiteY26" fmla="*/ 76200 h 495300"/>
                    <a:gd name="connsiteX27" fmla="*/ 139700 w 473075"/>
                    <a:gd name="connsiteY27" fmla="*/ 82550 h 495300"/>
                    <a:gd name="connsiteX28" fmla="*/ 149225 w 473075"/>
                    <a:gd name="connsiteY28" fmla="*/ 133350 h 495300"/>
                    <a:gd name="connsiteX29" fmla="*/ 50800 w 473075"/>
                    <a:gd name="connsiteY29" fmla="*/ 130175 h 495300"/>
                    <a:gd name="connsiteX30" fmla="*/ 0 w 473075"/>
                    <a:gd name="connsiteY30" fmla="*/ 225425 h 495300"/>
                    <a:gd name="connsiteX31" fmla="*/ 34925 w 473075"/>
                    <a:gd name="connsiteY31" fmla="*/ 288925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73075" h="495300">
                      <a:moveTo>
                        <a:pt x="34925" y="288925"/>
                      </a:moveTo>
                      <a:lnTo>
                        <a:pt x="34925" y="330200"/>
                      </a:lnTo>
                      <a:lnTo>
                        <a:pt x="76200" y="396875"/>
                      </a:lnTo>
                      <a:lnTo>
                        <a:pt x="127000" y="441325"/>
                      </a:lnTo>
                      <a:lnTo>
                        <a:pt x="269875" y="441325"/>
                      </a:lnTo>
                      <a:lnTo>
                        <a:pt x="311150" y="463550"/>
                      </a:lnTo>
                      <a:lnTo>
                        <a:pt x="393700" y="495300"/>
                      </a:lnTo>
                      <a:lnTo>
                        <a:pt x="419100" y="482600"/>
                      </a:lnTo>
                      <a:lnTo>
                        <a:pt x="438150" y="495300"/>
                      </a:lnTo>
                      <a:lnTo>
                        <a:pt x="473075" y="482600"/>
                      </a:lnTo>
                      <a:lnTo>
                        <a:pt x="463550" y="428625"/>
                      </a:lnTo>
                      <a:lnTo>
                        <a:pt x="460375" y="387350"/>
                      </a:lnTo>
                      <a:lnTo>
                        <a:pt x="422275" y="346075"/>
                      </a:lnTo>
                      <a:lnTo>
                        <a:pt x="342900" y="282575"/>
                      </a:lnTo>
                      <a:lnTo>
                        <a:pt x="377825" y="273050"/>
                      </a:lnTo>
                      <a:lnTo>
                        <a:pt x="406400" y="241300"/>
                      </a:lnTo>
                      <a:lnTo>
                        <a:pt x="415925" y="196850"/>
                      </a:lnTo>
                      <a:lnTo>
                        <a:pt x="381000" y="139700"/>
                      </a:lnTo>
                      <a:cubicBezTo>
                        <a:pt x="310096" y="146146"/>
                        <a:pt x="311150" y="169429"/>
                        <a:pt x="311150" y="142875"/>
                      </a:cubicBezTo>
                      <a:lnTo>
                        <a:pt x="241300" y="130175"/>
                      </a:lnTo>
                      <a:lnTo>
                        <a:pt x="257175" y="66675"/>
                      </a:lnTo>
                      <a:lnTo>
                        <a:pt x="234950" y="28575"/>
                      </a:lnTo>
                      <a:lnTo>
                        <a:pt x="250825" y="9525"/>
                      </a:lnTo>
                      <a:lnTo>
                        <a:pt x="190500" y="0"/>
                      </a:lnTo>
                      <a:lnTo>
                        <a:pt x="190500" y="0"/>
                      </a:lnTo>
                      <a:lnTo>
                        <a:pt x="196850" y="41275"/>
                      </a:lnTo>
                      <a:lnTo>
                        <a:pt x="190500" y="76200"/>
                      </a:lnTo>
                      <a:lnTo>
                        <a:pt x="139700" y="82550"/>
                      </a:lnTo>
                      <a:cubicBezTo>
                        <a:pt x="149409" y="137567"/>
                        <a:pt x="149225" y="154795"/>
                        <a:pt x="149225" y="133350"/>
                      </a:cubicBezTo>
                      <a:lnTo>
                        <a:pt x="50800" y="130175"/>
                      </a:lnTo>
                      <a:lnTo>
                        <a:pt x="0" y="225425"/>
                      </a:lnTo>
                      <a:lnTo>
                        <a:pt x="34925" y="288925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rgbClr val="143C78"/>
                    </a:solidFill>
                  </a:endParaRPr>
                </a:p>
              </p:txBody>
            </p:sp>
          </p:grpSp>
          <p:pic>
            <p:nvPicPr>
              <p:cNvPr id="122" name="Bild 1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3975" y="3502025"/>
                <a:ext cx="274442" cy="137221"/>
              </a:xfrm>
              <a:prstGeom prst="rect">
                <a:avLst/>
              </a:prstGeom>
            </p:spPr>
          </p:pic>
          <p:pic>
            <p:nvPicPr>
              <p:cNvPr id="123" name="Bild 1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3511" y="3792825"/>
                <a:ext cx="246239" cy="129599"/>
              </a:xfrm>
              <a:prstGeom prst="rect">
                <a:avLst/>
              </a:prstGeom>
            </p:spPr>
          </p:pic>
          <p:pic>
            <p:nvPicPr>
              <p:cNvPr id="124" name="Bild 1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8500" y="3495973"/>
                <a:ext cx="266700" cy="133350"/>
              </a:xfrm>
              <a:prstGeom prst="rect">
                <a:avLst/>
              </a:prstGeom>
            </p:spPr>
          </p:pic>
          <p:pic>
            <p:nvPicPr>
              <p:cNvPr id="125" name="Bild 1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7000" y="3171769"/>
                <a:ext cx="266700" cy="177800"/>
              </a:xfrm>
              <a:prstGeom prst="rect">
                <a:avLst/>
              </a:prstGeom>
            </p:spPr>
          </p:pic>
        </p:grpSp>
        <p:sp>
          <p:nvSpPr>
            <p:cNvPr id="120" name="Textfeld 119"/>
            <p:cNvSpPr txBox="1"/>
            <p:nvPr/>
          </p:nvSpPr>
          <p:spPr>
            <a:xfrm>
              <a:off x="3765550" y="2500467"/>
              <a:ext cx="13081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143C78"/>
                  </a:solidFill>
                </a:rPr>
                <a:t>Berlin</a:t>
              </a:r>
              <a:endParaRPr lang="de-DE" sz="1600" dirty="0"/>
            </a:p>
          </p:txBody>
        </p:sp>
      </p:grpSp>
      <p:sp>
        <p:nvSpPr>
          <p:cNvPr id="132" name="Freihandform 131"/>
          <p:cNvSpPr/>
          <p:nvPr/>
        </p:nvSpPr>
        <p:spPr>
          <a:xfrm>
            <a:off x="7696200" y="2981325"/>
            <a:ext cx="415925" cy="873125"/>
          </a:xfrm>
          <a:custGeom>
            <a:avLst/>
            <a:gdLst>
              <a:gd name="connsiteX0" fmla="*/ 41275 w 415925"/>
              <a:gd name="connsiteY0" fmla="*/ 0 h 873125"/>
              <a:gd name="connsiteX1" fmla="*/ 73025 w 415925"/>
              <a:gd name="connsiteY1" fmla="*/ 63500 h 873125"/>
              <a:gd name="connsiteX2" fmla="*/ 66675 w 415925"/>
              <a:gd name="connsiteY2" fmla="*/ 104775 h 873125"/>
              <a:gd name="connsiteX3" fmla="*/ 38100 w 415925"/>
              <a:gd name="connsiteY3" fmla="*/ 136525 h 873125"/>
              <a:gd name="connsiteX4" fmla="*/ 0 w 415925"/>
              <a:gd name="connsiteY4" fmla="*/ 149225 h 873125"/>
              <a:gd name="connsiteX5" fmla="*/ 85725 w 415925"/>
              <a:gd name="connsiteY5" fmla="*/ 215900 h 873125"/>
              <a:gd name="connsiteX6" fmla="*/ 120650 w 415925"/>
              <a:gd name="connsiteY6" fmla="*/ 257175 h 873125"/>
              <a:gd name="connsiteX7" fmla="*/ 120650 w 415925"/>
              <a:gd name="connsiteY7" fmla="*/ 298450 h 873125"/>
              <a:gd name="connsiteX8" fmla="*/ 127000 w 415925"/>
              <a:gd name="connsiteY8" fmla="*/ 349250 h 873125"/>
              <a:gd name="connsiteX9" fmla="*/ 101600 w 415925"/>
              <a:gd name="connsiteY9" fmla="*/ 361950 h 873125"/>
              <a:gd name="connsiteX10" fmla="*/ 73025 w 415925"/>
              <a:gd name="connsiteY10" fmla="*/ 349250 h 873125"/>
              <a:gd name="connsiteX11" fmla="*/ 57150 w 415925"/>
              <a:gd name="connsiteY11" fmla="*/ 361950 h 873125"/>
              <a:gd name="connsiteX12" fmla="*/ 69850 w 415925"/>
              <a:gd name="connsiteY12" fmla="*/ 403225 h 873125"/>
              <a:gd name="connsiteX13" fmla="*/ 73025 w 415925"/>
              <a:gd name="connsiteY13" fmla="*/ 466725 h 873125"/>
              <a:gd name="connsiteX14" fmla="*/ 114300 w 415925"/>
              <a:gd name="connsiteY14" fmla="*/ 454025 h 873125"/>
              <a:gd name="connsiteX15" fmla="*/ 171450 w 415925"/>
              <a:gd name="connsiteY15" fmla="*/ 473075 h 873125"/>
              <a:gd name="connsiteX16" fmla="*/ 187325 w 415925"/>
              <a:gd name="connsiteY16" fmla="*/ 460375 h 873125"/>
              <a:gd name="connsiteX17" fmla="*/ 241300 w 415925"/>
              <a:gd name="connsiteY17" fmla="*/ 492125 h 873125"/>
              <a:gd name="connsiteX18" fmla="*/ 219075 w 415925"/>
              <a:gd name="connsiteY18" fmla="*/ 523875 h 873125"/>
              <a:gd name="connsiteX19" fmla="*/ 285750 w 415925"/>
              <a:gd name="connsiteY19" fmla="*/ 571500 h 873125"/>
              <a:gd name="connsiteX20" fmla="*/ 304800 w 415925"/>
              <a:gd name="connsiteY20" fmla="*/ 641350 h 873125"/>
              <a:gd name="connsiteX21" fmla="*/ 288925 w 415925"/>
              <a:gd name="connsiteY21" fmla="*/ 650875 h 873125"/>
              <a:gd name="connsiteX22" fmla="*/ 260350 w 415925"/>
              <a:gd name="connsiteY22" fmla="*/ 650875 h 873125"/>
              <a:gd name="connsiteX23" fmla="*/ 266700 w 415925"/>
              <a:gd name="connsiteY23" fmla="*/ 679450 h 873125"/>
              <a:gd name="connsiteX24" fmla="*/ 381000 w 415925"/>
              <a:gd name="connsiteY24" fmla="*/ 771525 h 873125"/>
              <a:gd name="connsiteX25" fmla="*/ 406400 w 415925"/>
              <a:gd name="connsiteY25" fmla="*/ 768350 h 873125"/>
              <a:gd name="connsiteX26" fmla="*/ 400050 w 415925"/>
              <a:gd name="connsiteY26" fmla="*/ 787400 h 873125"/>
              <a:gd name="connsiteX27" fmla="*/ 415925 w 415925"/>
              <a:gd name="connsiteY27" fmla="*/ 841375 h 873125"/>
              <a:gd name="connsiteX28" fmla="*/ 403225 w 415925"/>
              <a:gd name="connsiteY28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5925" h="873125">
                <a:moveTo>
                  <a:pt x="41275" y="0"/>
                </a:moveTo>
                <a:lnTo>
                  <a:pt x="73025" y="63500"/>
                </a:lnTo>
                <a:lnTo>
                  <a:pt x="66675" y="104775"/>
                </a:lnTo>
                <a:cubicBezTo>
                  <a:pt x="37430" y="140519"/>
                  <a:pt x="38100" y="154742"/>
                  <a:pt x="38100" y="136525"/>
                </a:cubicBezTo>
                <a:lnTo>
                  <a:pt x="0" y="149225"/>
                </a:lnTo>
                <a:lnTo>
                  <a:pt x="85725" y="215900"/>
                </a:lnTo>
                <a:lnTo>
                  <a:pt x="120650" y="257175"/>
                </a:lnTo>
                <a:lnTo>
                  <a:pt x="120650" y="298450"/>
                </a:lnTo>
                <a:lnTo>
                  <a:pt x="127000" y="349250"/>
                </a:lnTo>
                <a:lnTo>
                  <a:pt x="101600" y="361950"/>
                </a:lnTo>
                <a:lnTo>
                  <a:pt x="73025" y="349250"/>
                </a:lnTo>
                <a:lnTo>
                  <a:pt x="57150" y="361950"/>
                </a:lnTo>
                <a:lnTo>
                  <a:pt x="69850" y="403225"/>
                </a:lnTo>
                <a:lnTo>
                  <a:pt x="73025" y="466725"/>
                </a:lnTo>
                <a:lnTo>
                  <a:pt x="114300" y="454025"/>
                </a:lnTo>
                <a:lnTo>
                  <a:pt x="171450" y="473075"/>
                </a:lnTo>
                <a:lnTo>
                  <a:pt x="187325" y="460375"/>
                </a:lnTo>
                <a:lnTo>
                  <a:pt x="241300" y="492125"/>
                </a:lnTo>
                <a:lnTo>
                  <a:pt x="219075" y="523875"/>
                </a:lnTo>
                <a:lnTo>
                  <a:pt x="285750" y="571500"/>
                </a:lnTo>
                <a:lnTo>
                  <a:pt x="304800" y="641350"/>
                </a:lnTo>
                <a:lnTo>
                  <a:pt x="288925" y="650875"/>
                </a:lnTo>
                <a:lnTo>
                  <a:pt x="260350" y="650875"/>
                </a:lnTo>
                <a:lnTo>
                  <a:pt x="266700" y="679450"/>
                </a:lnTo>
                <a:lnTo>
                  <a:pt x="381000" y="771525"/>
                </a:lnTo>
                <a:lnTo>
                  <a:pt x="406400" y="768350"/>
                </a:lnTo>
                <a:lnTo>
                  <a:pt x="400050" y="787400"/>
                </a:lnTo>
                <a:lnTo>
                  <a:pt x="415925" y="841375"/>
                </a:lnTo>
                <a:lnTo>
                  <a:pt x="403225" y="873125"/>
                </a:lnTo>
              </a:path>
            </a:pathLst>
          </a:cu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Freihandform 132"/>
          <p:cNvSpPr/>
          <p:nvPr/>
        </p:nvSpPr>
        <p:spPr>
          <a:xfrm>
            <a:off x="7108825" y="2844800"/>
            <a:ext cx="1021145" cy="1114425"/>
          </a:xfrm>
          <a:custGeom>
            <a:avLst/>
            <a:gdLst>
              <a:gd name="connsiteX0" fmla="*/ 628650 w 1021145"/>
              <a:gd name="connsiteY0" fmla="*/ 139700 h 1114425"/>
              <a:gd name="connsiteX1" fmla="*/ 584200 w 1021145"/>
              <a:gd name="connsiteY1" fmla="*/ 142875 h 1114425"/>
              <a:gd name="connsiteX2" fmla="*/ 555625 w 1021145"/>
              <a:gd name="connsiteY2" fmla="*/ 155575 h 1114425"/>
              <a:gd name="connsiteX3" fmla="*/ 555625 w 1021145"/>
              <a:gd name="connsiteY3" fmla="*/ 155575 h 1114425"/>
              <a:gd name="connsiteX4" fmla="*/ 485775 w 1021145"/>
              <a:gd name="connsiteY4" fmla="*/ 130175 h 1114425"/>
              <a:gd name="connsiteX5" fmla="*/ 501650 w 1021145"/>
              <a:gd name="connsiteY5" fmla="*/ 73025 h 1114425"/>
              <a:gd name="connsiteX6" fmla="*/ 479425 w 1021145"/>
              <a:gd name="connsiteY6" fmla="*/ 28575 h 1114425"/>
              <a:gd name="connsiteX7" fmla="*/ 498475 w 1021145"/>
              <a:gd name="connsiteY7" fmla="*/ 9525 h 1114425"/>
              <a:gd name="connsiteX8" fmla="*/ 434975 w 1021145"/>
              <a:gd name="connsiteY8" fmla="*/ 0 h 1114425"/>
              <a:gd name="connsiteX9" fmla="*/ 441325 w 1021145"/>
              <a:gd name="connsiteY9" fmla="*/ 47625 h 1114425"/>
              <a:gd name="connsiteX10" fmla="*/ 428625 w 1021145"/>
              <a:gd name="connsiteY10" fmla="*/ 76200 h 1114425"/>
              <a:gd name="connsiteX11" fmla="*/ 387350 w 1021145"/>
              <a:gd name="connsiteY11" fmla="*/ 85725 h 1114425"/>
              <a:gd name="connsiteX12" fmla="*/ 400050 w 1021145"/>
              <a:gd name="connsiteY12" fmla="*/ 142875 h 1114425"/>
              <a:gd name="connsiteX13" fmla="*/ 301625 w 1021145"/>
              <a:gd name="connsiteY13" fmla="*/ 136525 h 1114425"/>
              <a:gd name="connsiteX14" fmla="*/ 241300 w 1021145"/>
              <a:gd name="connsiteY14" fmla="*/ 231775 h 1114425"/>
              <a:gd name="connsiteX15" fmla="*/ 279400 w 1021145"/>
              <a:gd name="connsiteY15" fmla="*/ 292100 h 1114425"/>
              <a:gd name="connsiteX16" fmla="*/ 260350 w 1021145"/>
              <a:gd name="connsiteY16" fmla="*/ 298450 h 1114425"/>
              <a:gd name="connsiteX17" fmla="*/ 158750 w 1021145"/>
              <a:gd name="connsiteY17" fmla="*/ 254000 h 1114425"/>
              <a:gd name="connsiteX18" fmla="*/ 133350 w 1021145"/>
              <a:gd name="connsiteY18" fmla="*/ 273050 h 1114425"/>
              <a:gd name="connsiteX19" fmla="*/ 82550 w 1021145"/>
              <a:gd name="connsiteY19" fmla="*/ 292100 h 1114425"/>
              <a:gd name="connsiteX20" fmla="*/ 85725 w 1021145"/>
              <a:gd name="connsiteY20" fmla="*/ 320675 h 1114425"/>
              <a:gd name="connsiteX21" fmla="*/ 111125 w 1021145"/>
              <a:gd name="connsiteY21" fmla="*/ 314325 h 1114425"/>
              <a:gd name="connsiteX22" fmla="*/ 149225 w 1021145"/>
              <a:gd name="connsiteY22" fmla="*/ 336550 h 1114425"/>
              <a:gd name="connsiteX23" fmla="*/ 130175 w 1021145"/>
              <a:gd name="connsiteY23" fmla="*/ 384175 h 1114425"/>
              <a:gd name="connsiteX24" fmla="*/ 120650 w 1021145"/>
              <a:gd name="connsiteY24" fmla="*/ 422275 h 1114425"/>
              <a:gd name="connsiteX25" fmla="*/ 79375 w 1021145"/>
              <a:gd name="connsiteY25" fmla="*/ 415925 h 1114425"/>
              <a:gd name="connsiteX26" fmla="*/ 57150 w 1021145"/>
              <a:gd name="connsiteY26" fmla="*/ 527050 h 1114425"/>
              <a:gd name="connsiteX27" fmla="*/ 60325 w 1021145"/>
              <a:gd name="connsiteY27" fmla="*/ 558800 h 1114425"/>
              <a:gd name="connsiteX28" fmla="*/ 107950 w 1021145"/>
              <a:gd name="connsiteY28" fmla="*/ 555625 h 1114425"/>
              <a:gd name="connsiteX29" fmla="*/ 168275 w 1021145"/>
              <a:gd name="connsiteY29" fmla="*/ 600075 h 1114425"/>
              <a:gd name="connsiteX30" fmla="*/ 82550 w 1021145"/>
              <a:gd name="connsiteY30" fmla="*/ 717550 h 1114425"/>
              <a:gd name="connsiteX31" fmla="*/ 53975 w 1021145"/>
              <a:gd name="connsiteY31" fmla="*/ 730250 h 1114425"/>
              <a:gd name="connsiteX32" fmla="*/ 47625 w 1021145"/>
              <a:gd name="connsiteY32" fmla="*/ 815975 h 1114425"/>
              <a:gd name="connsiteX33" fmla="*/ 38100 w 1021145"/>
              <a:gd name="connsiteY33" fmla="*/ 831850 h 1114425"/>
              <a:gd name="connsiteX34" fmla="*/ 63500 w 1021145"/>
              <a:gd name="connsiteY34" fmla="*/ 869950 h 1114425"/>
              <a:gd name="connsiteX35" fmla="*/ 28575 w 1021145"/>
              <a:gd name="connsiteY35" fmla="*/ 933450 h 1114425"/>
              <a:gd name="connsiteX36" fmla="*/ 0 w 1021145"/>
              <a:gd name="connsiteY36" fmla="*/ 949325 h 1114425"/>
              <a:gd name="connsiteX37" fmla="*/ 3175 w 1021145"/>
              <a:gd name="connsiteY37" fmla="*/ 990600 h 1114425"/>
              <a:gd name="connsiteX38" fmla="*/ 50800 w 1021145"/>
              <a:gd name="connsiteY38" fmla="*/ 990600 h 1114425"/>
              <a:gd name="connsiteX39" fmla="*/ 88900 w 1021145"/>
              <a:gd name="connsiteY39" fmla="*/ 1038225 h 1114425"/>
              <a:gd name="connsiteX40" fmla="*/ 180975 w 1021145"/>
              <a:gd name="connsiteY40" fmla="*/ 1044575 h 1114425"/>
              <a:gd name="connsiteX41" fmla="*/ 161925 w 1021145"/>
              <a:gd name="connsiteY41" fmla="*/ 1025525 h 1114425"/>
              <a:gd name="connsiteX42" fmla="*/ 254000 w 1021145"/>
              <a:gd name="connsiteY42" fmla="*/ 965200 h 1114425"/>
              <a:gd name="connsiteX43" fmla="*/ 285750 w 1021145"/>
              <a:gd name="connsiteY43" fmla="*/ 958850 h 1114425"/>
              <a:gd name="connsiteX44" fmla="*/ 301625 w 1021145"/>
              <a:gd name="connsiteY44" fmla="*/ 942975 h 1114425"/>
              <a:gd name="connsiteX45" fmla="*/ 352425 w 1021145"/>
              <a:gd name="connsiteY45" fmla="*/ 939800 h 1114425"/>
              <a:gd name="connsiteX46" fmla="*/ 377825 w 1021145"/>
              <a:gd name="connsiteY46" fmla="*/ 1003300 h 1114425"/>
              <a:gd name="connsiteX47" fmla="*/ 419100 w 1021145"/>
              <a:gd name="connsiteY47" fmla="*/ 1006475 h 1114425"/>
              <a:gd name="connsiteX48" fmla="*/ 469900 w 1021145"/>
              <a:gd name="connsiteY48" fmla="*/ 971550 h 1114425"/>
              <a:gd name="connsiteX49" fmla="*/ 517525 w 1021145"/>
              <a:gd name="connsiteY49" fmla="*/ 1019175 h 1114425"/>
              <a:gd name="connsiteX50" fmla="*/ 584200 w 1021145"/>
              <a:gd name="connsiteY50" fmla="*/ 987425 h 1114425"/>
              <a:gd name="connsiteX51" fmla="*/ 650875 w 1021145"/>
              <a:gd name="connsiteY51" fmla="*/ 1057275 h 1114425"/>
              <a:gd name="connsiteX52" fmla="*/ 679450 w 1021145"/>
              <a:gd name="connsiteY52" fmla="*/ 1073150 h 1114425"/>
              <a:gd name="connsiteX53" fmla="*/ 692150 w 1021145"/>
              <a:gd name="connsiteY53" fmla="*/ 1101725 h 1114425"/>
              <a:gd name="connsiteX54" fmla="*/ 765175 w 1021145"/>
              <a:gd name="connsiteY54" fmla="*/ 1114425 h 1114425"/>
              <a:gd name="connsiteX55" fmla="*/ 784225 w 1021145"/>
              <a:gd name="connsiteY55" fmla="*/ 1073150 h 1114425"/>
              <a:gd name="connsiteX56" fmla="*/ 762000 w 1021145"/>
              <a:gd name="connsiteY56" fmla="*/ 974725 h 1114425"/>
              <a:gd name="connsiteX57" fmla="*/ 863600 w 1021145"/>
              <a:gd name="connsiteY57" fmla="*/ 942975 h 1114425"/>
              <a:gd name="connsiteX58" fmla="*/ 901700 w 1021145"/>
              <a:gd name="connsiteY58" fmla="*/ 1035050 h 1114425"/>
              <a:gd name="connsiteX59" fmla="*/ 987425 w 1021145"/>
              <a:gd name="connsiteY59" fmla="*/ 10128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21145" h="1114425">
                <a:moveTo>
                  <a:pt x="628650" y="139700"/>
                </a:moveTo>
                <a:lnTo>
                  <a:pt x="584200" y="142875"/>
                </a:lnTo>
                <a:cubicBezTo>
                  <a:pt x="554700" y="159264"/>
                  <a:pt x="555625" y="169646"/>
                  <a:pt x="555625" y="155575"/>
                </a:cubicBezTo>
                <a:lnTo>
                  <a:pt x="555625" y="155575"/>
                </a:lnTo>
                <a:lnTo>
                  <a:pt x="485775" y="130175"/>
                </a:lnTo>
                <a:lnTo>
                  <a:pt x="501650" y="73025"/>
                </a:lnTo>
                <a:lnTo>
                  <a:pt x="479425" y="28575"/>
                </a:lnTo>
                <a:lnTo>
                  <a:pt x="498475" y="9525"/>
                </a:lnTo>
                <a:lnTo>
                  <a:pt x="434975" y="0"/>
                </a:lnTo>
                <a:lnTo>
                  <a:pt x="441325" y="47625"/>
                </a:lnTo>
                <a:cubicBezTo>
                  <a:pt x="428232" y="80358"/>
                  <a:pt x="428625" y="90774"/>
                  <a:pt x="428625" y="76200"/>
                </a:cubicBezTo>
                <a:lnTo>
                  <a:pt x="387350" y="85725"/>
                </a:lnTo>
                <a:lnTo>
                  <a:pt x="400050" y="142875"/>
                </a:lnTo>
                <a:lnTo>
                  <a:pt x="301625" y="136525"/>
                </a:lnTo>
                <a:lnTo>
                  <a:pt x="241300" y="231775"/>
                </a:lnTo>
                <a:lnTo>
                  <a:pt x="279400" y="292100"/>
                </a:lnTo>
                <a:lnTo>
                  <a:pt x="260350" y="298450"/>
                </a:lnTo>
                <a:lnTo>
                  <a:pt x="158750" y="254000"/>
                </a:lnTo>
                <a:lnTo>
                  <a:pt x="133350" y="273050"/>
                </a:lnTo>
                <a:lnTo>
                  <a:pt x="82550" y="292100"/>
                </a:lnTo>
                <a:lnTo>
                  <a:pt x="85725" y="320675"/>
                </a:lnTo>
                <a:lnTo>
                  <a:pt x="111125" y="314325"/>
                </a:lnTo>
                <a:lnTo>
                  <a:pt x="149225" y="336550"/>
                </a:lnTo>
                <a:lnTo>
                  <a:pt x="130175" y="384175"/>
                </a:lnTo>
                <a:lnTo>
                  <a:pt x="120650" y="422275"/>
                </a:lnTo>
                <a:lnTo>
                  <a:pt x="79375" y="415925"/>
                </a:lnTo>
                <a:lnTo>
                  <a:pt x="57150" y="527050"/>
                </a:lnTo>
                <a:lnTo>
                  <a:pt x="60325" y="558800"/>
                </a:lnTo>
                <a:lnTo>
                  <a:pt x="107950" y="555625"/>
                </a:lnTo>
                <a:lnTo>
                  <a:pt x="168275" y="600075"/>
                </a:lnTo>
                <a:lnTo>
                  <a:pt x="82550" y="717550"/>
                </a:lnTo>
                <a:lnTo>
                  <a:pt x="53975" y="730250"/>
                </a:lnTo>
                <a:lnTo>
                  <a:pt x="47625" y="815975"/>
                </a:lnTo>
                <a:lnTo>
                  <a:pt x="38100" y="831850"/>
                </a:lnTo>
                <a:lnTo>
                  <a:pt x="63500" y="869950"/>
                </a:lnTo>
                <a:lnTo>
                  <a:pt x="28575" y="933450"/>
                </a:lnTo>
                <a:lnTo>
                  <a:pt x="0" y="949325"/>
                </a:lnTo>
                <a:lnTo>
                  <a:pt x="3175" y="990600"/>
                </a:lnTo>
                <a:lnTo>
                  <a:pt x="50800" y="990600"/>
                </a:lnTo>
                <a:lnTo>
                  <a:pt x="88900" y="1038225"/>
                </a:lnTo>
                <a:lnTo>
                  <a:pt x="180975" y="1044575"/>
                </a:lnTo>
                <a:lnTo>
                  <a:pt x="161925" y="1025525"/>
                </a:lnTo>
                <a:lnTo>
                  <a:pt x="254000" y="965200"/>
                </a:lnTo>
                <a:cubicBezTo>
                  <a:pt x="286803" y="961920"/>
                  <a:pt x="285750" y="972661"/>
                  <a:pt x="285750" y="958850"/>
                </a:cubicBezTo>
                <a:lnTo>
                  <a:pt x="301625" y="942975"/>
                </a:lnTo>
                <a:lnTo>
                  <a:pt x="352425" y="939800"/>
                </a:lnTo>
                <a:lnTo>
                  <a:pt x="377825" y="1003300"/>
                </a:lnTo>
                <a:lnTo>
                  <a:pt x="419100" y="1006475"/>
                </a:lnTo>
                <a:lnTo>
                  <a:pt x="469900" y="971550"/>
                </a:lnTo>
                <a:lnTo>
                  <a:pt x="517525" y="1019175"/>
                </a:lnTo>
                <a:lnTo>
                  <a:pt x="584200" y="987425"/>
                </a:lnTo>
                <a:lnTo>
                  <a:pt x="650875" y="1057275"/>
                </a:lnTo>
                <a:lnTo>
                  <a:pt x="679450" y="1073150"/>
                </a:lnTo>
                <a:lnTo>
                  <a:pt x="692150" y="1101725"/>
                </a:lnTo>
                <a:lnTo>
                  <a:pt x="765175" y="1114425"/>
                </a:lnTo>
                <a:lnTo>
                  <a:pt x="784225" y="1073150"/>
                </a:lnTo>
                <a:lnTo>
                  <a:pt x="762000" y="974725"/>
                </a:lnTo>
                <a:lnTo>
                  <a:pt x="863600" y="942975"/>
                </a:lnTo>
                <a:lnTo>
                  <a:pt x="901700" y="1035050"/>
                </a:lnTo>
                <a:cubicBezTo>
                  <a:pt x="991627" y="1012568"/>
                  <a:pt x="1021145" y="1012825"/>
                  <a:pt x="987425" y="1012825"/>
                </a:cubicBezTo>
              </a:path>
            </a:pathLst>
          </a:cu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4" name="Gerade Verbindung mit Pfeil 133"/>
          <p:cNvCxnSpPr/>
          <p:nvPr/>
        </p:nvCxnSpPr>
        <p:spPr>
          <a:xfrm rot="10800000" flipV="1">
            <a:off x="7445905" y="3273845"/>
            <a:ext cx="597428" cy="1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/>
          <p:cNvCxnSpPr/>
          <p:nvPr/>
        </p:nvCxnSpPr>
        <p:spPr>
          <a:xfrm rot="10800000" flipV="1">
            <a:off x="7616975" y="3594100"/>
            <a:ext cx="597428" cy="1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uppierung 30"/>
          <p:cNvGrpSpPr/>
          <p:nvPr/>
        </p:nvGrpSpPr>
        <p:grpSpPr>
          <a:xfrm>
            <a:off x="2425700" y="1939156"/>
            <a:ext cx="3507278" cy="818812"/>
            <a:chOff x="1908062" y="-3619174"/>
            <a:chExt cx="1273554" cy="818812"/>
          </a:xfrm>
        </p:grpSpPr>
        <p:sp>
          <p:nvSpPr>
            <p:cNvPr id="139" name="Abgerundetes Rechteck 138"/>
            <p:cNvSpPr/>
            <p:nvPr/>
          </p:nvSpPr>
          <p:spPr>
            <a:xfrm>
              <a:off x="1908062" y="-3619174"/>
              <a:ext cx="707200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18. März 1990: 1. freie Volkskammerwahl</a:t>
              </a:r>
            </a:p>
          </p:txBody>
        </p:sp>
        <p:cxnSp>
          <p:nvCxnSpPr>
            <p:cNvPr id="140" name="Gerade Verbindung mit Pfeil 139"/>
            <p:cNvCxnSpPr>
              <a:endCxn id="139" idx="3"/>
            </p:cNvCxnSpPr>
            <p:nvPr/>
          </p:nvCxnSpPr>
          <p:spPr>
            <a:xfrm rot="10800000">
              <a:off x="2615262" y="-3360380"/>
              <a:ext cx="566354" cy="56001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ierung 30"/>
          <p:cNvGrpSpPr/>
          <p:nvPr/>
        </p:nvGrpSpPr>
        <p:grpSpPr>
          <a:xfrm>
            <a:off x="1171538" y="2545298"/>
            <a:ext cx="4509067" cy="517587"/>
            <a:chOff x="1865878" y="-3619174"/>
            <a:chExt cx="1637321" cy="517587"/>
          </a:xfrm>
        </p:grpSpPr>
        <p:sp>
          <p:nvSpPr>
            <p:cNvPr id="148" name="Abgerundetes Rechteck 147"/>
            <p:cNvSpPr/>
            <p:nvPr/>
          </p:nvSpPr>
          <p:spPr>
            <a:xfrm>
              <a:off x="1865878" y="-3619174"/>
              <a:ext cx="816637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01. Juli 1990: Währungs-, Wirtschafts- &amp; Sozialunion</a:t>
              </a:r>
            </a:p>
          </p:txBody>
        </p:sp>
        <p:cxnSp>
          <p:nvCxnSpPr>
            <p:cNvPr id="150" name="Gerade Verbindung mit Pfeil 149"/>
            <p:cNvCxnSpPr>
              <a:stCxn id="148" idx="3"/>
            </p:cNvCxnSpPr>
            <p:nvPr/>
          </p:nvCxnSpPr>
          <p:spPr>
            <a:xfrm>
              <a:off x="2682515" y="-3360380"/>
              <a:ext cx="820684" cy="14580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uppierung 30"/>
          <p:cNvGrpSpPr/>
          <p:nvPr/>
        </p:nvGrpSpPr>
        <p:grpSpPr>
          <a:xfrm>
            <a:off x="601133" y="3073850"/>
            <a:ext cx="5672671" cy="686045"/>
            <a:chOff x="1154536" y="-5021720"/>
            <a:chExt cx="2059846" cy="686045"/>
          </a:xfrm>
        </p:grpSpPr>
        <p:sp>
          <p:nvSpPr>
            <p:cNvPr id="155" name="Abgerundetes Rechteck 154"/>
            <p:cNvSpPr/>
            <p:nvPr/>
          </p:nvSpPr>
          <p:spPr>
            <a:xfrm>
              <a:off x="1154536" y="-4853262"/>
              <a:ext cx="870050" cy="5175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31. Aug. 1990: Unterzeichung des Einigungsvertrages</a:t>
              </a:r>
            </a:p>
          </p:txBody>
        </p:sp>
        <p:cxnSp>
          <p:nvCxnSpPr>
            <p:cNvPr id="156" name="Gerade Verbindung mit Pfeil 155"/>
            <p:cNvCxnSpPr>
              <a:stCxn id="155" idx="3"/>
            </p:cNvCxnSpPr>
            <p:nvPr/>
          </p:nvCxnSpPr>
          <p:spPr>
            <a:xfrm flipV="1">
              <a:off x="2024586" y="-5021720"/>
              <a:ext cx="1189796" cy="42725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uppierung 30"/>
          <p:cNvGrpSpPr/>
          <p:nvPr/>
        </p:nvGrpSpPr>
        <p:grpSpPr>
          <a:xfrm>
            <a:off x="5744104" y="4793299"/>
            <a:ext cx="2862262" cy="670876"/>
            <a:chOff x="1816882" y="-3619174"/>
            <a:chExt cx="1039338" cy="670876"/>
          </a:xfrm>
        </p:grpSpPr>
        <p:sp>
          <p:nvSpPr>
            <p:cNvPr id="158" name="Abgerundetes Rechteck 157"/>
            <p:cNvSpPr/>
            <p:nvPr/>
          </p:nvSpPr>
          <p:spPr>
            <a:xfrm>
              <a:off x="1816882" y="-3619174"/>
              <a:ext cx="865633" cy="67087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12. Sep 1990: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Unter-zeichnung</a:t>
              </a:r>
              <a:r>
                <a:rPr lang="de-DE" sz="1400" dirty="0" smtClean="0">
                  <a:solidFill>
                    <a:srgbClr val="660032"/>
                  </a:solidFill>
                </a:rPr>
                <a:t> des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Zwei-plus-Vier-Vertrages</a:t>
              </a:r>
              <a:r>
                <a:rPr lang="de-DE" sz="1400" dirty="0" smtClean="0">
                  <a:solidFill>
                    <a:srgbClr val="660032"/>
                  </a:solidFill>
                </a:rPr>
                <a:t> in Moskau</a:t>
              </a:r>
            </a:p>
          </p:txBody>
        </p:sp>
        <p:cxnSp>
          <p:nvCxnSpPr>
            <p:cNvPr id="159" name="Gerade Verbindung mit Pfeil 158"/>
            <p:cNvCxnSpPr>
              <a:stCxn id="158" idx="3"/>
            </p:cNvCxnSpPr>
            <p:nvPr/>
          </p:nvCxnSpPr>
          <p:spPr>
            <a:xfrm flipV="1">
              <a:off x="2682515" y="-3619172"/>
              <a:ext cx="173705" cy="33543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Abgerundetes Rechteck 160"/>
          <p:cNvSpPr/>
          <p:nvPr/>
        </p:nvSpPr>
        <p:spPr>
          <a:xfrm>
            <a:off x="3597275" y="5545919"/>
            <a:ext cx="2248961" cy="517587"/>
          </a:xfrm>
          <a:prstGeom prst="roundRect">
            <a:avLst/>
          </a:prstGeom>
          <a:solidFill>
            <a:srgbClr val="660032">
              <a:alpha val="75000"/>
            </a:srgb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FFFFFF"/>
                </a:solidFill>
              </a:rPr>
              <a:t>03. Okt. 1990: Wiedervereinigung</a:t>
            </a:r>
          </a:p>
        </p:txBody>
      </p:sp>
      <p:cxnSp>
        <p:nvCxnSpPr>
          <p:cNvPr id="185" name="Gerade Verbindung mit Pfeil 184"/>
          <p:cNvCxnSpPr/>
          <p:nvPr/>
        </p:nvCxnSpPr>
        <p:spPr>
          <a:xfrm rot="10800000">
            <a:off x="5214673" y="3004393"/>
            <a:ext cx="826294" cy="9009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9" name="Bild 1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142" y="4835098"/>
            <a:ext cx="1449818" cy="1317308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90" name="Bild 1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602" y="4680598"/>
            <a:ext cx="1179320" cy="1603138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91" name="Bild 1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935" y="930352"/>
            <a:ext cx="2067594" cy="1550695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8" grpId="0" animBg="1"/>
      <p:bldP spid="132" grpId="0" animBg="1"/>
      <p:bldP spid="132" grpId="1" animBg="1"/>
      <p:bldP spid="133" grpId="0" animBg="1"/>
      <p:bldP spid="133" grpId="1" animBg="1"/>
      <p:bldP spid="1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1287881"/>
          </a:xfrm>
        </p:spPr>
        <p:txBody>
          <a:bodyPr>
            <a:noAutofit/>
          </a:bodyPr>
          <a:lstStyle/>
          <a:p>
            <a:r>
              <a:rPr lang="de-DE" dirty="0" smtClean="0"/>
              <a:t>Vollständige &amp; völkerrechtliche Souveränität Deutschlands</a:t>
            </a:r>
          </a:p>
          <a:p>
            <a:pPr>
              <a:buNone/>
            </a:pPr>
            <a:endParaRPr lang="de-DE" sz="1600" dirty="0" smtClean="0"/>
          </a:p>
          <a:p>
            <a:r>
              <a:rPr lang="de-DE" dirty="0" smtClean="0"/>
              <a:t>Immense Anstrengungen in der realen Verwirklichung der Deutschen Einheit &amp;  im innerem Zusammenwachsen Deutschlands</a:t>
            </a:r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542" y="2247899"/>
            <a:ext cx="2114916" cy="2874963"/>
          </a:xfrm>
          <a:prstGeom prst="rect">
            <a:avLst/>
          </a:prstGeom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457200" y="2247899"/>
            <a:ext cx="5295900" cy="2964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Langfristige Stärkung der deutschen Position durch Zuwachs an Gebiet, Bevölkerung &amp; wirtschaftlicher Stärke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Verstärkte Entwicklung von eigenen innenpolitischen &amp; außenpolitischen Positionen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876752"/>
            <a:ext cx="2908300" cy="2181224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Macintosh PowerPoint</Application>
  <PresentationFormat>Bildschirmpräsentation (4:3)</PresentationFormat>
  <Paragraphs>163</Paragraphs>
  <Slides>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Geschichte in fünf Von der Deutschen Teilung zur Wiedervereinigung (1945 – 1990)</vt:lpstr>
      <vt:lpstr>Überblick</vt:lpstr>
      <vt:lpstr>Hintergrund</vt:lpstr>
      <vt:lpstr>Verlauf: Gründung von zwei Systemen &amp; Staaten</vt:lpstr>
      <vt:lpstr>Verlauf: „Zementierung“ der real existierenden Trennung</vt:lpstr>
      <vt:lpstr>Verlauf: Dt.-dt. Annäherung &amp; erster Verfall der DDR</vt:lpstr>
      <vt:lpstr>Verlauf: Wende &amp; Wiedervereinigung</vt:lpstr>
      <vt:lpstr>Folgen</vt:lpstr>
      <vt:lpstr>Folie 9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197</cp:revision>
  <dcterms:created xsi:type="dcterms:W3CDTF">2015-02-24T23:43:12Z</dcterms:created>
  <dcterms:modified xsi:type="dcterms:W3CDTF">2015-02-24T23:43:22Z</dcterms:modified>
</cp:coreProperties>
</file>