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8" r:id="rId3"/>
    <p:sldId id="269" r:id="rId4"/>
    <p:sldId id="294" r:id="rId5"/>
    <p:sldId id="295" r:id="rId6"/>
    <p:sldId id="286" r:id="rId7"/>
    <p:sldId id="296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407" autoAdjust="0"/>
    <p:restoredTop sz="98459" autoAdjust="0"/>
  </p:normalViewPr>
  <p:slideViewPr>
    <p:cSldViewPr snapToGrid="0" snapToObjects="1">
      <p:cViewPr>
        <p:scale>
          <a:sx n="100" d="100"/>
          <a:sy n="100" d="100"/>
        </p:scale>
        <p:origin x="-592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78559"/>
            <a:ext cx="7772400" cy="1470025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660032"/>
                </a:solidFill>
              </a:rPr>
              <a:t>Die Karlsbader Beschlüsse</a:t>
            </a:r>
            <a:endParaRPr lang="de-DE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755308"/>
            <a:ext cx="5017912" cy="2601042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sz="1400" dirty="0" smtClean="0"/>
              <a:t>23. März 1819 – 20. Sep. 1819</a:t>
            </a:r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Bad Karlsbad (&amp; Deutscher Bund)</a:t>
            </a:r>
          </a:p>
          <a:p>
            <a:r>
              <a:rPr lang="de-DE" sz="1600" dirty="0" smtClean="0"/>
              <a:t>Beginn</a:t>
            </a:r>
          </a:p>
          <a:p>
            <a:pPr lvl="1"/>
            <a:r>
              <a:rPr lang="de-DE" sz="1400" dirty="0" smtClean="0"/>
              <a:t>Student Sand ermordet Kotzebue</a:t>
            </a:r>
          </a:p>
          <a:p>
            <a:r>
              <a:rPr lang="de-DE" sz="1600" dirty="0" smtClean="0"/>
              <a:t>Ende</a:t>
            </a:r>
          </a:p>
          <a:p>
            <a:pPr lvl="1"/>
            <a:r>
              <a:rPr lang="de-DE" sz="1400" dirty="0" smtClean="0"/>
              <a:t>Bundestag bestätigt Karlsbader Beschlüsse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50457" y="972717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74832" y="1438380"/>
            <a:ext cx="2411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err="1" smtClean="0">
                <a:solidFill>
                  <a:srgbClr val="143C78"/>
                </a:solidFill>
              </a:rPr>
              <a:t>Klemenz</a:t>
            </a:r>
            <a:r>
              <a:rPr lang="de-DE" sz="1400" dirty="0" smtClean="0">
                <a:solidFill>
                  <a:srgbClr val="143C78"/>
                </a:solidFill>
              </a:rPr>
              <a:t> Fürst von Metternich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(15. Mai 1773 – 11. Juni 1859)</a:t>
            </a:r>
          </a:p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Österreich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74832" y="2799554"/>
            <a:ext cx="2484222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August von Kotzebue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(03. Mai 1761 – 23. März 1819)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274832" y="4069435"/>
            <a:ext cx="26811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Student Karl Ludwig Sand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(05. Okt. 1795 – 20. Mai 1820)</a:t>
            </a:r>
          </a:p>
        </p:txBody>
      </p:sp>
      <p:pic>
        <p:nvPicPr>
          <p:cNvPr id="17" name="Bild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747" y="1438380"/>
            <a:ext cx="740711" cy="974620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747" y="2799554"/>
            <a:ext cx="740711" cy="906316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747" y="4069435"/>
            <a:ext cx="746305" cy="1124865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136650"/>
            <a:ext cx="4787574" cy="2618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Entwicklungen in der Bevölkerung</a:t>
            </a:r>
          </a:p>
          <a:p>
            <a:pPr lvl="1"/>
            <a:r>
              <a:rPr lang="de-DE" sz="1600" dirty="0" smtClean="0"/>
              <a:t>Liberale &amp; nationale Bestrebungen nach der Französischen Revolution (1789-1799) &amp; den Befreiungskriegen (1813-1815)</a:t>
            </a:r>
          </a:p>
          <a:p>
            <a:pPr lvl="1"/>
            <a:r>
              <a:rPr lang="de-DE" sz="1600" dirty="0" smtClean="0"/>
              <a:t>Träger der neuen Ideen sind insb. Universitäten, Burschenschaften &amp; Turnerbünde </a:t>
            </a:r>
          </a:p>
          <a:p>
            <a:endParaRPr lang="de-DE" dirty="0" smtClean="0"/>
          </a:p>
          <a:p>
            <a:r>
              <a:rPr lang="de-DE" dirty="0" smtClean="0"/>
              <a:t>Entwicklungen auf der Fürsten-Ebene</a:t>
            </a:r>
          </a:p>
          <a:p>
            <a:pPr lvl="1"/>
            <a:r>
              <a:rPr lang="de-DE" sz="1600" dirty="0" smtClean="0"/>
              <a:t>Beginn des Zeitalters Metternich mit dem Wiener Kongress (18.Sep. 1814 – 09. Juni 1815)</a:t>
            </a:r>
          </a:p>
          <a:p>
            <a:pPr lvl="1"/>
            <a:r>
              <a:rPr lang="de-DE" sz="1600" dirty="0" smtClean="0"/>
              <a:t>Restauration der monarchischen Gesellschaftsverhältnisse von vor der Französischen Revolution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129" name="Gruppierung 128"/>
          <p:cNvGrpSpPr/>
          <p:nvPr/>
        </p:nvGrpSpPr>
        <p:grpSpPr>
          <a:xfrm>
            <a:off x="328789" y="1051155"/>
            <a:ext cx="8342429" cy="4549545"/>
            <a:chOff x="328789" y="1051155"/>
            <a:chExt cx="8342429" cy="4549545"/>
          </a:xfrm>
        </p:grpSpPr>
        <p:pic>
          <p:nvPicPr>
            <p:cNvPr id="171" name="Bild 170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21" y="1051155"/>
              <a:ext cx="8228797" cy="4541077"/>
            </a:xfrm>
            <a:prstGeom prst="rect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1" name="Freihandform 80"/>
            <p:cNvSpPr/>
            <p:nvPr/>
          </p:nvSpPr>
          <p:spPr>
            <a:xfrm>
              <a:off x="952500" y="3295650"/>
              <a:ext cx="2787650" cy="1949625"/>
            </a:xfrm>
            <a:custGeom>
              <a:avLst/>
              <a:gdLst>
                <a:gd name="connsiteX0" fmla="*/ 0 w 2787650"/>
                <a:gd name="connsiteY0" fmla="*/ 0 h 1949625"/>
                <a:gd name="connsiteX1" fmla="*/ 50800 w 2787650"/>
                <a:gd name="connsiteY1" fmla="*/ 107950 h 1949625"/>
                <a:gd name="connsiteX2" fmla="*/ 127000 w 2787650"/>
                <a:gd name="connsiteY2" fmla="*/ 152400 h 1949625"/>
                <a:gd name="connsiteX3" fmla="*/ 222250 w 2787650"/>
                <a:gd name="connsiteY3" fmla="*/ 120650 h 1949625"/>
                <a:gd name="connsiteX4" fmla="*/ 285750 w 2787650"/>
                <a:gd name="connsiteY4" fmla="*/ 222250 h 1949625"/>
                <a:gd name="connsiteX5" fmla="*/ 412750 w 2787650"/>
                <a:gd name="connsiteY5" fmla="*/ 241300 h 1949625"/>
                <a:gd name="connsiteX6" fmla="*/ 431800 w 2787650"/>
                <a:gd name="connsiteY6" fmla="*/ 304800 h 1949625"/>
                <a:gd name="connsiteX7" fmla="*/ 603250 w 2787650"/>
                <a:gd name="connsiteY7" fmla="*/ 311150 h 1949625"/>
                <a:gd name="connsiteX8" fmla="*/ 615950 w 2787650"/>
                <a:gd name="connsiteY8" fmla="*/ 412750 h 1949625"/>
                <a:gd name="connsiteX9" fmla="*/ 781050 w 2787650"/>
                <a:gd name="connsiteY9" fmla="*/ 425450 h 1949625"/>
                <a:gd name="connsiteX10" fmla="*/ 831850 w 2787650"/>
                <a:gd name="connsiteY10" fmla="*/ 349250 h 1949625"/>
                <a:gd name="connsiteX11" fmla="*/ 831850 w 2787650"/>
                <a:gd name="connsiteY11" fmla="*/ 349250 h 1949625"/>
                <a:gd name="connsiteX12" fmla="*/ 850900 w 2787650"/>
                <a:gd name="connsiteY12" fmla="*/ 425450 h 1949625"/>
                <a:gd name="connsiteX13" fmla="*/ 869950 w 2787650"/>
                <a:gd name="connsiteY13" fmla="*/ 488950 h 1949625"/>
                <a:gd name="connsiteX14" fmla="*/ 1092200 w 2787650"/>
                <a:gd name="connsiteY14" fmla="*/ 584200 h 1949625"/>
                <a:gd name="connsiteX15" fmla="*/ 1225550 w 2787650"/>
                <a:gd name="connsiteY15" fmla="*/ 577850 h 1949625"/>
                <a:gd name="connsiteX16" fmla="*/ 1289050 w 2787650"/>
                <a:gd name="connsiteY16" fmla="*/ 609600 h 1949625"/>
                <a:gd name="connsiteX17" fmla="*/ 1333500 w 2787650"/>
                <a:gd name="connsiteY17" fmla="*/ 584200 h 1949625"/>
                <a:gd name="connsiteX18" fmla="*/ 1473200 w 2787650"/>
                <a:gd name="connsiteY18" fmla="*/ 635000 h 1949625"/>
                <a:gd name="connsiteX19" fmla="*/ 1555750 w 2787650"/>
                <a:gd name="connsiteY19" fmla="*/ 717550 h 1949625"/>
                <a:gd name="connsiteX20" fmla="*/ 1625600 w 2787650"/>
                <a:gd name="connsiteY20" fmla="*/ 698500 h 1949625"/>
                <a:gd name="connsiteX21" fmla="*/ 1651000 w 2787650"/>
                <a:gd name="connsiteY21" fmla="*/ 736600 h 1949625"/>
                <a:gd name="connsiteX22" fmla="*/ 1727200 w 2787650"/>
                <a:gd name="connsiteY22" fmla="*/ 730250 h 1949625"/>
                <a:gd name="connsiteX23" fmla="*/ 1803400 w 2787650"/>
                <a:gd name="connsiteY23" fmla="*/ 704850 h 1949625"/>
                <a:gd name="connsiteX24" fmla="*/ 1873250 w 2787650"/>
                <a:gd name="connsiteY24" fmla="*/ 755650 h 1949625"/>
                <a:gd name="connsiteX25" fmla="*/ 2070100 w 2787650"/>
                <a:gd name="connsiteY25" fmla="*/ 781050 h 1949625"/>
                <a:gd name="connsiteX26" fmla="*/ 1936750 w 2787650"/>
                <a:gd name="connsiteY26" fmla="*/ 908050 h 1949625"/>
                <a:gd name="connsiteX27" fmla="*/ 1873250 w 2787650"/>
                <a:gd name="connsiteY27" fmla="*/ 1060450 h 1949625"/>
                <a:gd name="connsiteX28" fmla="*/ 1854200 w 2787650"/>
                <a:gd name="connsiteY28" fmla="*/ 1143000 h 1949625"/>
                <a:gd name="connsiteX29" fmla="*/ 1828800 w 2787650"/>
                <a:gd name="connsiteY29" fmla="*/ 1244600 h 1949625"/>
                <a:gd name="connsiteX30" fmla="*/ 1841500 w 2787650"/>
                <a:gd name="connsiteY30" fmla="*/ 1308100 h 1949625"/>
                <a:gd name="connsiteX31" fmla="*/ 1727200 w 2787650"/>
                <a:gd name="connsiteY31" fmla="*/ 1352550 h 1949625"/>
                <a:gd name="connsiteX32" fmla="*/ 1625600 w 2787650"/>
                <a:gd name="connsiteY32" fmla="*/ 1320800 h 1949625"/>
                <a:gd name="connsiteX33" fmla="*/ 1593850 w 2787650"/>
                <a:gd name="connsiteY33" fmla="*/ 1371600 h 1949625"/>
                <a:gd name="connsiteX34" fmla="*/ 1638300 w 2787650"/>
                <a:gd name="connsiteY34" fmla="*/ 1390650 h 1949625"/>
                <a:gd name="connsiteX35" fmla="*/ 1447800 w 2787650"/>
                <a:gd name="connsiteY35" fmla="*/ 1524000 h 1949625"/>
                <a:gd name="connsiteX36" fmla="*/ 1428750 w 2787650"/>
                <a:gd name="connsiteY36" fmla="*/ 1587500 h 1949625"/>
                <a:gd name="connsiteX37" fmla="*/ 1327150 w 2787650"/>
                <a:gd name="connsiteY37" fmla="*/ 1651000 h 1949625"/>
                <a:gd name="connsiteX38" fmla="*/ 1314450 w 2787650"/>
                <a:gd name="connsiteY38" fmla="*/ 1727200 h 1949625"/>
                <a:gd name="connsiteX39" fmla="*/ 1282700 w 2787650"/>
                <a:gd name="connsiteY39" fmla="*/ 1816100 h 1949625"/>
                <a:gd name="connsiteX40" fmla="*/ 1377950 w 2787650"/>
                <a:gd name="connsiteY40" fmla="*/ 1797050 h 1949625"/>
                <a:gd name="connsiteX41" fmla="*/ 1377950 w 2787650"/>
                <a:gd name="connsiteY41" fmla="*/ 1746250 h 1949625"/>
                <a:gd name="connsiteX42" fmla="*/ 1536700 w 2787650"/>
                <a:gd name="connsiteY42" fmla="*/ 1689100 h 1949625"/>
                <a:gd name="connsiteX43" fmla="*/ 1593850 w 2787650"/>
                <a:gd name="connsiteY43" fmla="*/ 1784350 h 1949625"/>
                <a:gd name="connsiteX44" fmla="*/ 1644650 w 2787650"/>
                <a:gd name="connsiteY44" fmla="*/ 1873250 h 1949625"/>
                <a:gd name="connsiteX45" fmla="*/ 1695450 w 2787650"/>
                <a:gd name="connsiteY45" fmla="*/ 1917700 h 1949625"/>
                <a:gd name="connsiteX46" fmla="*/ 1816100 w 2787650"/>
                <a:gd name="connsiteY46" fmla="*/ 1885950 h 1949625"/>
                <a:gd name="connsiteX47" fmla="*/ 1949450 w 2787650"/>
                <a:gd name="connsiteY47" fmla="*/ 1898650 h 1949625"/>
                <a:gd name="connsiteX48" fmla="*/ 2032000 w 2787650"/>
                <a:gd name="connsiteY48" fmla="*/ 1847850 h 1949625"/>
                <a:gd name="connsiteX49" fmla="*/ 2057400 w 2787650"/>
                <a:gd name="connsiteY49" fmla="*/ 1765300 h 1949625"/>
                <a:gd name="connsiteX50" fmla="*/ 2159000 w 2787650"/>
                <a:gd name="connsiteY50" fmla="*/ 1720850 h 1949625"/>
                <a:gd name="connsiteX51" fmla="*/ 2190750 w 2787650"/>
                <a:gd name="connsiteY51" fmla="*/ 1790700 h 1949625"/>
                <a:gd name="connsiteX52" fmla="*/ 2305050 w 2787650"/>
                <a:gd name="connsiteY52" fmla="*/ 1835150 h 1949625"/>
                <a:gd name="connsiteX53" fmla="*/ 2330450 w 2787650"/>
                <a:gd name="connsiteY53" fmla="*/ 1892300 h 1949625"/>
                <a:gd name="connsiteX54" fmla="*/ 2368550 w 2787650"/>
                <a:gd name="connsiteY54" fmla="*/ 1930400 h 1949625"/>
                <a:gd name="connsiteX55" fmla="*/ 2393950 w 2787650"/>
                <a:gd name="connsiteY55" fmla="*/ 1879600 h 1949625"/>
                <a:gd name="connsiteX56" fmla="*/ 2482850 w 2787650"/>
                <a:gd name="connsiteY56" fmla="*/ 1765300 h 1949625"/>
                <a:gd name="connsiteX57" fmla="*/ 2482850 w 2787650"/>
                <a:gd name="connsiteY57" fmla="*/ 1695450 h 1949625"/>
                <a:gd name="connsiteX58" fmla="*/ 2527300 w 2787650"/>
                <a:gd name="connsiteY58" fmla="*/ 1695450 h 1949625"/>
                <a:gd name="connsiteX59" fmla="*/ 2584450 w 2787650"/>
                <a:gd name="connsiteY59" fmla="*/ 1778000 h 1949625"/>
                <a:gd name="connsiteX60" fmla="*/ 2692400 w 2787650"/>
                <a:gd name="connsiteY60" fmla="*/ 1746250 h 1949625"/>
                <a:gd name="connsiteX61" fmla="*/ 2755900 w 2787650"/>
                <a:gd name="connsiteY61" fmla="*/ 1733550 h 1949625"/>
                <a:gd name="connsiteX62" fmla="*/ 2768600 w 2787650"/>
                <a:gd name="connsiteY62" fmla="*/ 1651000 h 1949625"/>
                <a:gd name="connsiteX63" fmla="*/ 2787650 w 2787650"/>
                <a:gd name="connsiteY63" fmla="*/ 1568450 h 1949625"/>
                <a:gd name="connsiteX64" fmla="*/ 2698750 w 2787650"/>
                <a:gd name="connsiteY64" fmla="*/ 1536700 h 1949625"/>
                <a:gd name="connsiteX65" fmla="*/ 2673350 w 2787650"/>
                <a:gd name="connsiteY65" fmla="*/ 1492250 h 1949625"/>
                <a:gd name="connsiteX66" fmla="*/ 2578100 w 2787650"/>
                <a:gd name="connsiteY66" fmla="*/ 1498600 h 1949625"/>
                <a:gd name="connsiteX67" fmla="*/ 2578100 w 2787650"/>
                <a:gd name="connsiteY67" fmla="*/ 1397000 h 1949625"/>
                <a:gd name="connsiteX68" fmla="*/ 2597150 w 2787650"/>
                <a:gd name="connsiteY68" fmla="*/ 1346200 h 1949625"/>
                <a:gd name="connsiteX69" fmla="*/ 2559050 w 2787650"/>
                <a:gd name="connsiteY69" fmla="*/ 1308100 h 1949625"/>
                <a:gd name="connsiteX70" fmla="*/ 2470150 w 2787650"/>
                <a:gd name="connsiteY70" fmla="*/ 1263650 h 1949625"/>
                <a:gd name="connsiteX71" fmla="*/ 2362200 w 2787650"/>
                <a:gd name="connsiteY71" fmla="*/ 1257300 h 1949625"/>
                <a:gd name="connsiteX72" fmla="*/ 2260600 w 2787650"/>
                <a:gd name="connsiteY72" fmla="*/ 1257300 h 1949625"/>
                <a:gd name="connsiteX73" fmla="*/ 2222500 w 2787650"/>
                <a:gd name="connsiteY73" fmla="*/ 1206500 h 1949625"/>
                <a:gd name="connsiteX74" fmla="*/ 2165350 w 2787650"/>
                <a:gd name="connsiteY74" fmla="*/ 1250950 h 1949625"/>
                <a:gd name="connsiteX75" fmla="*/ 2165350 w 2787650"/>
                <a:gd name="connsiteY75" fmla="*/ 1250950 h 1949625"/>
                <a:gd name="connsiteX76" fmla="*/ 2159000 w 2787650"/>
                <a:gd name="connsiteY76" fmla="*/ 1295400 h 1949625"/>
                <a:gd name="connsiteX77" fmla="*/ 2057400 w 2787650"/>
                <a:gd name="connsiteY77" fmla="*/ 1276350 h 1949625"/>
                <a:gd name="connsiteX78" fmla="*/ 1981200 w 2787650"/>
                <a:gd name="connsiteY78" fmla="*/ 1295400 h 1949625"/>
                <a:gd name="connsiteX79" fmla="*/ 1936750 w 2787650"/>
                <a:gd name="connsiteY79" fmla="*/ 1308100 h 1949625"/>
                <a:gd name="connsiteX80" fmla="*/ 1873250 w 2787650"/>
                <a:gd name="connsiteY80" fmla="*/ 1314450 h 1949625"/>
                <a:gd name="connsiteX81" fmla="*/ 1828800 w 2787650"/>
                <a:gd name="connsiteY81" fmla="*/ 1282700 h 19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87650" h="1949625">
                  <a:moveTo>
                    <a:pt x="0" y="0"/>
                  </a:moveTo>
                  <a:cubicBezTo>
                    <a:pt x="45256" y="109907"/>
                    <a:pt x="5536" y="107950"/>
                    <a:pt x="50800" y="107950"/>
                  </a:cubicBezTo>
                  <a:lnTo>
                    <a:pt x="127000" y="152400"/>
                  </a:lnTo>
                  <a:lnTo>
                    <a:pt x="222250" y="120650"/>
                  </a:lnTo>
                  <a:cubicBezTo>
                    <a:pt x="280438" y="224095"/>
                    <a:pt x="240543" y="222250"/>
                    <a:pt x="285750" y="222250"/>
                  </a:cubicBezTo>
                  <a:lnTo>
                    <a:pt x="412750" y="241300"/>
                  </a:lnTo>
                  <a:lnTo>
                    <a:pt x="431800" y="304800"/>
                  </a:lnTo>
                  <a:lnTo>
                    <a:pt x="603250" y="311150"/>
                  </a:lnTo>
                  <a:lnTo>
                    <a:pt x="615950" y="412750"/>
                  </a:lnTo>
                  <a:lnTo>
                    <a:pt x="781050" y="425450"/>
                  </a:lnTo>
                  <a:lnTo>
                    <a:pt x="831850" y="349250"/>
                  </a:lnTo>
                  <a:lnTo>
                    <a:pt x="831850" y="349250"/>
                  </a:lnTo>
                  <a:lnTo>
                    <a:pt x="850900" y="425450"/>
                  </a:lnTo>
                  <a:lnTo>
                    <a:pt x="869950" y="488950"/>
                  </a:lnTo>
                  <a:lnTo>
                    <a:pt x="1092200" y="584200"/>
                  </a:lnTo>
                  <a:lnTo>
                    <a:pt x="1225550" y="577850"/>
                  </a:lnTo>
                  <a:lnTo>
                    <a:pt x="1289050" y="609600"/>
                  </a:lnTo>
                  <a:lnTo>
                    <a:pt x="1333500" y="584200"/>
                  </a:lnTo>
                  <a:lnTo>
                    <a:pt x="1473200" y="635000"/>
                  </a:lnTo>
                  <a:lnTo>
                    <a:pt x="1555750" y="717550"/>
                  </a:lnTo>
                  <a:lnTo>
                    <a:pt x="1625600" y="698500"/>
                  </a:lnTo>
                  <a:lnTo>
                    <a:pt x="1651000" y="736600"/>
                  </a:lnTo>
                  <a:lnTo>
                    <a:pt x="1727200" y="730250"/>
                  </a:lnTo>
                  <a:lnTo>
                    <a:pt x="1803400" y="704850"/>
                  </a:lnTo>
                  <a:lnTo>
                    <a:pt x="1873250" y="755650"/>
                  </a:lnTo>
                  <a:lnTo>
                    <a:pt x="2070100" y="781050"/>
                  </a:lnTo>
                  <a:lnTo>
                    <a:pt x="1936750" y="908050"/>
                  </a:lnTo>
                  <a:lnTo>
                    <a:pt x="1873250" y="1060450"/>
                  </a:lnTo>
                  <a:lnTo>
                    <a:pt x="1854200" y="1143000"/>
                  </a:lnTo>
                  <a:lnTo>
                    <a:pt x="1828800" y="1244600"/>
                  </a:lnTo>
                  <a:cubicBezTo>
                    <a:pt x="1841959" y="1303816"/>
                    <a:pt x="1841500" y="1282235"/>
                    <a:pt x="1841500" y="1308100"/>
                  </a:cubicBezTo>
                  <a:lnTo>
                    <a:pt x="1727200" y="1352550"/>
                  </a:lnTo>
                  <a:lnTo>
                    <a:pt x="1625600" y="1320800"/>
                  </a:lnTo>
                  <a:cubicBezTo>
                    <a:pt x="1592822" y="1379800"/>
                    <a:pt x="1593850" y="1399742"/>
                    <a:pt x="1593850" y="1371600"/>
                  </a:cubicBezTo>
                  <a:lnTo>
                    <a:pt x="1638300" y="1390650"/>
                  </a:lnTo>
                  <a:lnTo>
                    <a:pt x="1447800" y="1524000"/>
                  </a:lnTo>
                  <a:lnTo>
                    <a:pt x="1428750" y="1587500"/>
                  </a:lnTo>
                  <a:lnTo>
                    <a:pt x="1327150" y="1651000"/>
                  </a:lnTo>
                  <a:lnTo>
                    <a:pt x="1314450" y="1727200"/>
                  </a:lnTo>
                  <a:lnTo>
                    <a:pt x="1282700" y="1816100"/>
                  </a:lnTo>
                  <a:lnTo>
                    <a:pt x="1377950" y="1797050"/>
                  </a:lnTo>
                  <a:cubicBezTo>
                    <a:pt x="1371337" y="1744150"/>
                    <a:pt x="1354535" y="1746250"/>
                    <a:pt x="1377950" y="1746250"/>
                  </a:cubicBezTo>
                  <a:lnTo>
                    <a:pt x="1536700" y="1689100"/>
                  </a:lnTo>
                  <a:lnTo>
                    <a:pt x="1593850" y="1784350"/>
                  </a:lnTo>
                  <a:lnTo>
                    <a:pt x="1644650" y="1873250"/>
                  </a:lnTo>
                  <a:lnTo>
                    <a:pt x="1695450" y="1917700"/>
                  </a:lnTo>
                  <a:lnTo>
                    <a:pt x="1816100" y="1885950"/>
                  </a:lnTo>
                  <a:lnTo>
                    <a:pt x="1949450" y="1898650"/>
                  </a:lnTo>
                  <a:lnTo>
                    <a:pt x="2032000" y="1847850"/>
                  </a:lnTo>
                  <a:lnTo>
                    <a:pt x="2057400" y="1765300"/>
                  </a:lnTo>
                  <a:lnTo>
                    <a:pt x="2159000" y="1720850"/>
                  </a:lnTo>
                  <a:lnTo>
                    <a:pt x="2190750" y="1790700"/>
                  </a:lnTo>
                  <a:lnTo>
                    <a:pt x="2305050" y="1835150"/>
                  </a:lnTo>
                  <a:lnTo>
                    <a:pt x="2330450" y="1892300"/>
                  </a:lnTo>
                  <a:cubicBezTo>
                    <a:pt x="2363940" y="1939186"/>
                    <a:pt x="2349325" y="1949625"/>
                    <a:pt x="2368550" y="1930400"/>
                  </a:cubicBezTo>
                  <a:lnTo>
                    <a:pt x="2393950" y="1879600"/>
                  </a:lnTo>
                  <a:lnTo>
                    <a:pt x="2482850" y="1765300"/>
                  </a:lnTo>
                  <a:lnTo>
                    <a:pt x="2482850" y="1695450"/>
                  </a:lnTo>
                  <a:cubicBezTo>
                    <a:pt x="2529395" y="1688801"/>
                    <a:pt x="2527300" y="1674133"/>
                    <a:pt x="2527300" y="1695450"/>
                  </a:cubicBezTo>
                  <a:lnTo>
                    <a:pt x="2584450" y="1778000"/>
                  </a:lnTo>
                  <a:lnTo>
                    <a:pt x="2692400" y="1746250"/>
                  </a:lnTo>
                  <a:cubicBezTo>
                    <a:pt x="2758006" y="1739689"/>
                    <a:pt x="2755900" y="1761172"/>
                    <a:pt x="2755900" y="1733550"/>
                  </a:cubicBezTo>
                  <a:lnTo>
                    <a:pt x="2768600" y="1651000"/>
                  </a:lnTo>
                  <a:lnTo>
                    <a:pt x="2787650" y="1568450"/>
                  </a:lnTo>
                  <a:lnTo>
                    <a:pt x="2698750" y="1536700"/>
                  </a:lnTo>
                  <a:lnTo>
                    <a:pt x="2673350" y="1492250"/>
                  </a:lnTo>
                  <a:lnTo>
                    <a:pt x="2578100" y="1498600"/>
                  </a:lnTo>
                  <a:lnTo>
                    <a:pt x="2578100" y="1397000"/>
                  </a:lnTo>
                  <a:cubicBezTo>
                    <a:pt x="2591313" y="1344147"/>
                    <a:pt x="2573346" y="1346200"/>
                    <a:pt x="2597150" y="1346200"/>
                  </a:cubicBezTo>
                  <a:cubicBezTo>
                    <a:pt x="2564045" y="1306474"/>
                    <a:pt x="2581932" y="1308100"/>
                    <a:pt x="2559050" y="1308100"/>
                  </a:cubicBezTo>
                  <a:lnTo>
                    <a:pt x="2470150" y="1263650"/>
                  </a:lnTo>
                  <a:lnTo>
                    <a:pt x="2362200" y="1257300"/>
                  </a:lnTo>
                  <a:lnTo>
                    <a:pt x="2260600" y="1257300"/>
                  </a:lnTo>
                  <a:lnTo>
                    <a:pt x="2222500" y="1206500"/>
                  </a:lnTo>
                  <a:lnTo>
                    <a:pt x="2165350" y="1250950"/>
                  </a:lnTo>
                  <a:lnTo>
                    <a:pt x="2165350" y="1250950"/>
                  </a:lnTo>
                  <a:cubicBezTo>
                    <a:pt x="2158737" y="1303850"/>
                    <a:pt x="2159000" y="1318815"/>
                    <a:pt x="2159000" y="1295400"/>
                  </a:cubicBezTo>
                  <a:lnTo>
                    <a:pt x="2057400" y="1276350"/>
                  </a:lnTo>
                  <a:lnTo>
                    <a:pt x="1981200" y="1295400"/>
                  </a:lnTo>
                  <a:cubicBezTo>
                    <a:pt x="1941092" y="1308769"/>
                    <a:pt x="1956487" y="1308100"/>
                    <a:pt x="1936750" y="1308100"/>
                  </a:cubicBezTo>
                  <a:lnTo>
                    <a:pt x="1873250" y="1314450"/>
                  </a:lnTo>
                  <a:lnTo>
                    <a:pt x="1828800" y="128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120900" y="5109633"/>
              <a:ext cx="105833" cy="482600"/>
            </a:xfrm>
            <a:custGeom>
              <a:avLst/>
              <a:gdLst>
                <a:gd name="connsiteX0" fmla="*/ 105833 w 105833"/>
                <a:gd name="connsiteY0" fmla="*/ 0 h 482600"/>
                <a:gd name="connsiteX1" fmla="*/ 25400 w 105833"/>
                <a:gd name="connsiteY1" fmla="*/ 173567 h 482600"/>
                <a:gd name="connsiteX2" fmla="*/ 42333 w 105833"/>
                <a:gd name="connsiteY2" fmla="*/ 287867 h 482600"/>
                <a:gd name="connsiteX3" fmla="*/ 0 w 105833"/>
                <a:gd name="connsiteY3" fmla="*/ 397934 h 482600"/>
                <a:gd name="connsiteX4" fmla="*/ 21167 w 105833"/>
                <a:gd name="connsiteY4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33" h="482600">
                  <a:moveTo>
                    <a:pt x="105833" y="0"/>
                  </a:moveTo>
                  <a:lnTo>
                    <a:pt x="25400" y="173567"/>
                  </a:lnTo>
                  <a:lnTo>
                    <a:pt x="42333" y="287867"/>
                  </a:lnTo>
                  <a:lnTo>
                    <a:pt x="0" y="397934"/>
                  </a:lnTo>
                  <a:lnTo>
                    <a:pt x="21167" y="482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3289300" y="20066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2" name="Freihandform 131"/>
            <p:cNvSpPr/>
            <p:nvPr/>
          </p:nvSpPr>
          <p:spPr>
            <a:xfrm>
              <a:off x="3543300" y="3287926"/>
              <a:ext cx="1981200" cy="1392653"/>
            </a:xfrm>
            <a:custGeom>
              <a:avLst/>
              <a:gdLst>
                <a:gd name="connsiteX0" fmla="*/ 0 w 1981200"/>
                <a:gd name="connsiteY0" fmla="*/ 1309474 h 1392653"/>
                <a:gd name="connsiteX1" fmla="*/ 82550 w 1981200"/>
                <a:gd name="connsiteY1" fmla="*/ 1290424 h 1392653"/>
                <a:gd name="connsiteX2" fmla="*/ 133350 w 1981200"/>
                <a:gd name="connsiteY2" fmla="*/ 1315824 h 1392653"/>
                <a:gd name="connsiteX3" fmla="*/ 196850 w 1981200"/>
                <a:gd name="connsiteY3" fmla="*/ 1379324 h 1392653"/>
                <a:gd name="connsiteX4" fmla="*/ 196850 w 1981200"/>
                <a:gd name="connsiteY4" fmla="*/ 1379324 h 1392653"/>
                <a:gd name="connsiteX5" fmla="*/ 292100 w 1981200"/>
                <a:gd name="connsiteY5" fmla="*/ 1353924 h 1392653"/>
                <a:gd name="connsiteX6" fmla="*/ 304800 w 1981200"/>
                <a:gd name="connsiteY6" fmla="*/ 1303124 h 1392653"/>
                <a:gd name="connsiteX7" fmla="*/ 374650 w 1981200"/>
                <a:gd name="connsiteY7" fmla="*/ 1309474 h 1392653"/>
                <a:gd name="connsiteX8" fmla="*/ 469900 w 1981200"/>
                <a:gd name="connsiteY8" fmla="*/ 1328524 h 1392653"/>
                <a:gd name="connsiteX9" fmla="*/ 565150 w 1981200"/>
                <a:gd name="connsiteY9" fmla="*/ 1353924 h 1392653"/>
                <a:gd name="connsiteX10" fmla="*/ 679450 w 1981200"/>
                <a:gd name="connsiteY10" fmla="*/ 1328524 h 1392653"/>
                <a:gd name="connsiteX11" fmla="*/ 762000 w 1981200"/>
                <a:gd name="connsiteY11" fmla="*/ 1277724 h 1392653"/>
                <a:gd name="connsiteX12" fmla="*/ 939800 w 1981200"/>
                <a:gd name="connsiteY12" fmla="*/ 1277724 h 1392653"/>
                <a:gd name="connsiteX13" fmla="*/ 971550 w 1981200"/>
                <a:gd name="connsiteY13" fmla="*/ 1258674 h 1392653"/>
                <a:gd name="connsiteX14" fmla="*/ 1098550 w 1981200"/>
                <a:gd name="connsiteY14" fmla="*/ 1284074 h 1392653"/>
                <a:gd name="connsiteX15" fmla="*/ 1143000 w 1981200"/>
                <a:gd name="connsiteY15" fmla="*/ 1271374 h 1392653"/>
                <a:gd name="connsiteX16" fmla="*/ 1257300 w 1981200"/>
                <a:gd name="connsiteY16" fmla="*/ 1353924 h 1392653"/>
                <a:gd name="connsiteX17" fmla="*/ 1263650 w 1981200"/>
                <a:gd name="connsiteY17" fmla="*/ 1277724 h 1392653"/>
                <a:gd name="connsiteX18" fmla="*/ 1225550 w 1981200"/>
                <a:gd name="connsiteY18" fmla="*/ 1214224 h 1392653"/>
                <a:gd name="connsiteX19" fmla="*/ 1225550 w 1981200"/>
                <a:gd name="connsiteY19" fmla="*/ 1214224 h 1392653"/>
                <a:gd name="connsiteX20" fmla="*/ 1149350 w 1981200"/>
                <a:gd name="connsiteY20" fmla="*/ 1106274 h 1392653"/>
                <a:gd name="connsiteX21" fmla="*/ 1301750 w 1981200"/>
                <a:gd name="connsiteY21" fmla="*/ 1042774 h 1392653"/>
                <a:gd name="connsiteX22" fmla="*/ 1422400 w 1981200"/>
                <a:gd name="connsiteY22" fmla="*/ 998324 h 1392653"/>
                <a:gd name="connsiteX23" fmla="*/ 1422400 w 1981200"/>
                <a:gd name="connsiteY23" fmla="*/ 941174 h 1392653"/>
                <a:gd name="connsiteX24" fmla="*/ 1511300 w 1981200"/>
                <a:gd name="connsiteY24" fmla="*/ 947524 h 1392653"/>
                <a:gd name="connsiteX25" fmla="*/ 1530350 w 1981200"/>
                <a:gd name="connsiteY25" fmla="*/ 858624 h 1392653"/>
                <a:gd name="connsiteX26" fmla="*/ 1416050 w 1981200"/>
                <a:gd name="connsiteY26" fmla="*/ 795124 h 1392653"/>
                <a:gd name="connsiteX27" fmla="*/ 1327150 w 1981200"/>
                <a:gd name="connsiteY27" fmla="*/ 757024 h 1392653"/>
                <a:gd name="connsiteX28" fmla="*/ 1225550 w 1981200"/>
                <a:gd name="connsiteY28" fmla="*/ 655424 h 1392653"/>
                <a:gd name="connsiteX29" fmla="*/ 1155700 w 1981200"/>
                <a:gd name="connsiteY29" fmla="*/ 655424 h 1392653"/>
                <a:gd name="connsiteX30" fmla="*/ 1092200 w 1981200"/>
                <a:gd name="connsiteY30" fmla="*/ 598274 h 1392653"/>
                <a:gd name="connsiteX31" fmla="*/ 1022350 w 1981200"/>
                <a:gd name="connsiteY31" fmla="*/ 496674 h 1392653"/>
                <a:gd name="connsiteX32" fmla="*/ 1060450 w 1981200"/>
                <a:gd name="connsiteY32" fmla="*/ 439524 h 1392653"/>
                <a:gd name="connsiteX33" fmla="*/ 958850 w 1981200"/>
                <a:gd name="connsiteY33" fmla="*/ 382374 h 1392653"/>
                <a:gd name="connsiteX34" fmla="*/ 939800 w 1981200"/>
                <a:gd name="connsiteY34" fmla="*/ 306174 h 1392653"/>
                <a:gd name="connsiteX35" fmla="*/ 1003300 w 1981200"/>
                <a:gd name="connsiteY35" fmla="*/ 337924 h 1392653"/>
                <a:gd name="connsiteX36" fmla="*/ 1092200 w 1981200"/>
                <a:gd name="connsiteY36" fmla="*/ 293474 h 1392653"/>
                <a:gd name="connsiteX37" fmla="*/ 1212850 w 1981200"/>
                <a:gd name="connsiteY37" fmla="*/ 274424 h 1392653"/>
                <a:gd name="connsiteX38" fmla="*/ 1250950 w 1981200"/>
                <a:gd name="connsiteY38" fmla="*/ 261724 h 1392653"/>
                <a:gd name="connsiteX39" fmla="*/ 1270000 w 1981200"/>
                <a:gd name="connsiteY39" fmla="*/ 249024 h 1392653"/>
                <a:gd name="connsiteX40" fmla="*/ 1308100 w 1981200"/>
                <a:gd name="connsiteY40" fmla="*/ 236324 h 1392653"/>
                <a:gd name="connsiteX41" fmla="*/ 1390650 w 1981200"/>
                <a:gd name="connsiteY41" fmla="*/ 198224 h 1392653"/>
                <a:gd name="connsiteX42" fmla="*/ 1549400 w 1981200"/>
                <a:gd name="connsiteY42" fmla="*/ 160124 h 1392653"/>
                <a:gd name="connsiteX43" fmla="*/ 1631950 w 1981200"/>
                <a:gd name="connsiteY43" fmla="*/ 122024 h 1392653"/>
                <a:gd name="connsiteX44" fmla="*/ 1695450 w 1981200"/>
                <a:gd name="connsiteY44" fmla="*/ 134724 h 1392653"/>
                <a:gd name="connsiteX45" fmla="*/ 1739900 w 1981200"/>
                <a:gd name="connsiteY45" fmla="*/ 102974 h 1392653"/>
                <a:gd name="connsiteX46" fmla="*/ 1714500 w 1981200"/>
                <a:gd name="connsiteY46" fmla="*/ 39474 h 1392653"/>
                <a:gd name="connsiteX47" fmla="*/ 1790700 w 1981200"/>
                <a:gd name="connsiteY47" fmla="*/ 64874 h 1392653"/>
                <a:gd name="connsiteX48" fmla="*/ 1847850 w 1981200"/>
                <a:gd name="connsiteY48" fmla="*/ 109324 h 1392653"/>
                <a:gd name="connsiteX49" fmla="*/ 1955800 w 1981200"/>
                <a:gd name="connsiteY49" fmla="*/ 122024 h 1392653"/>
                <a:gd name="connsiteX50" fmla="*/ 1981200 w 1981200"/>
                <a:gd name="connsiteY50" fmla="*/ 64874 h 13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1200" h="1392653">
                  <a:moveTo>
                    <a:pt x="0" y="1309474"/>
                  </a:moveTo>
                  <a:lnTo>
                    <a:pt x="82550" y="1290424"/>
                  </a:lnTo>
                  <a:cubicBezTo>
                    <a:pt x="135332" y="1310217"/>
                    <a:pt x="133350" y="1291389"/>
                    <a:pt x="133350" y="1315824"/>
                  </a:cubicBezTo>
                  <a:lnTo>
                    <a:pt x="196850" y="1379324"/>
                  </a:lnTo>
                  <a:lnTo>
                    <a:pt x="196850" y="1379324"/>
                  </a:lnTo>
                  <a:cubicBezTo>
                    <a:pt x="294176" y="1359859"/>
                    <a:pt x="292100" y="1392653"/>
                    <a:pt x="292100" y="1353924"/>
                  </a:cubicBezTo>
                  <a:cubicBezTo>
                    <a:pt x="305630" y="1286273"/>
                    <a:pt x="304800" y="1268838"/>
                    <a:pt x="304800" y="1303124"/>
                  </a:cubicBezTo>
                  <a:lnTo>
                    <a:pt x="374650" y="1309474"/>
                  </a:lnTo>
                  <a:cubicBezTo>
                    <a:pt x="465620" y="1328968"/>
                    <a:pt x="433244" y="1328524"/>
                    <a:pt x="469900" y="1328524"/>
                  </a:cubicBezTo>
                  <a:lnTo>
                    <a:pt x="565150" y="1353924"/>
                  </a:lnTo>
                  <a:lnTo>
                    <a:pt x="679450" y="1328524"/>
                  </a:lnTo>
                  <a:lnTo>
                    <a:pt x="762000" y="1277724"/>
                  </a:lnTo>
                  <a:lnTo>
                    <a:pt x="939800" y="1277724"/>
                  </a:lnTo>
                  <a:lnTo>
                    <a:pt x="971550" y="1258674"/>
                  </a:lnTo>
                  <a:cubicBezTo>
                    <a:pt x="1081364" y="1286127"/>
                    <a:pt x="1038241" y="1284074"/>
                    <a:pt x="1098550" y="1284074"/>
                  </a:cubicBezTo>
                  <a:lnTo>
                    <a:pt x="1143000" y="1271374"/>
                  </a:lnTo>
                  <a:cubicBezTo>
                    <a:pt x="1252631" y="1355210"/>
                    <a:pt x="1205651" y="1353924"/>
                    <a:pt x="1257300" y="1353924"/>
                  </a:cubicBezTo>
                  <a:cubicBezTo>
                    <a:pt x="1270348" y="1275636"/>
                    <a:pt x="1295750" y="1277724"/>
                    <a:pt x="1263650" y="1277724"/>
                  </a:cubicBezTo>
                  <a:lnTo>
                    <a:pt x="1225550" y="1214224"/>
                  </a:lnTo>
                  <a:lnTo>
                    <a:pt x="1225550" y="1214224"/>
                  </a:lnTo>
                  <a:lnTo>
                    <a:pt x="1149350" y="1106274"/>
                  </a:lnTo>
                  <a:lnTo>
                    <a:pt x="1301750" y="1042774"/>
                  </a:lnTo>
                  <a:cubicBezTo>
                    <a:pt x="1424418" y="1004037"/>
                    <a:pt x="1422400" y="1046848"/>
                    <a:pt x="1422400" y="998324"/>
                  </a:cubicBezTo>
                  <a:lnTo>
                    <a:pt x="1422400" y="941174"/>
                  </a:lnTo>
                  <a:lnTo>
                    <a:pt x="1511300" y="947524"/>
                  </a:lnTo>
                  <a:cubicBezTo>
                    <a:pt x="1530826" y="862912"/>
                    <a:pt x="1530350" y="893214"/>
                    <a:pt x="1530350" y="858624"/>
                  </a:cubicBezTo>
                  <a:cubicBezTo>
                    <a:pt x="1420576" y="794051"/>
                    <a:pt x="1464147" y="795124"/>
                    <a:pt x="1416050" y="795124"/>
                  </a:cubicBezTo>
                  <a:lnTo>
                    <a:pt x="1327150" y="757024"/>
                  </a:lnTo>
                  <a:lnTo>
                    <a:pt x="1225550" y="655424"/>
                  </a:lnTo>
                  <a:lnTo>
                    <a:pt x="1155700" y="655424"/>
                  </a:lnTo>
                  <a:lnTo>
                    <a:pt x="1092200" y="598274"/>
                  </a:lnTo>
                  <a:lnTo>
                    <a:pt x="1022350" y="496674"/>
                  </a:lnTo>
                  <a:lnTo>
                    <a:pt x="1060450" y="439524"/>
                  </a:lnTo>
                  <a:lnTo>
                    <a:pt x="958850" y="382374"/>
                  </a:lnTo>
                  <a:cubicBezTo>
                    <a:pt x="932781" y="304166"/>
                    <a:pt x="906676" y="306174"/>
                    <a:pt x="939800" y="306174"/>
                  </a:cubicBezTo>
                  <a:cubicBezTo>
                    <a:pt x="1006768" y="353052"/>
                    <a:pt x="1003300" y="376461"/>
                    <a:pt x="1003300" y="337924"/>
                  </a:cubicBezTo>
                  <a:cubicBezTo>
                    <a:pt x="1087714" y="292470"/>
                    <a:pt x="1054598" y="293474"/>
                    <a:pt x="1092200" y="293474"/>
                  </a:cubicBezTo>
                  <a:cubicBezTo>
                    <a:pt x="1209422" y="267425"/>
                    <a:pt x="1178902" y="240476"/>
                    <a:pt x="1212850" y="274424"/>
                  </a:cubicBezTo>
                  <a:cubicBezTo>
                    <a:pt x="1225550" y="270191"/>
                    <a:pt x="1238717" y="267161"/>
                    <a:pt x="1250950" y="261724"/>
                  </a:cubicBezTo>
                  <a:cubicBezTo>
                    <a:pt x="1257924" y="258624"/>
                    <a:pt x="1270000" y="249024"/>
                    <a:pt x="1270000" y="249024"/>
                  </a:cubicBezTo>
                  <a:lnTo>
                    <a:pt x="1308100" y="236324"/>
                  </a:lnTo>
                  <a:lnTo>
                    <a:pt x="1390650" y="198224"/>
                  </a:lnTo>
                  <a:lnTo>
                    <a:pt x="1549400" y="160124"/>
                  </a:lnTo>
                  <a:lnTo>
                    <a:pt x="1631950" y="122024"/>
                  </a:lnTo>
                  <a:lnTo>
                    <a:pt x="1695450" y="134724"/>
                  </a:lnTo>
                  <a:cubicBezTo>
                    <a:pt x="1748045" y="101852"/>
                    <a:pt x="1766219" y="102974"/>
                    <a:pt x="1739900" y="102974"/>
                  </a:cubicBezTo>
                  <a:cubicBezTo>
                    <a:pt x="1713161" y="22758"/>
                    <a:pt x="1714500" y="0"/>
                    <a:pt x="1714500" y="39474"/>
                  </a:cubicBezTo>
                  <a:cubicBezTo>
                    <a:pt x="1787238" y="59312"/>
                    <a:pt x="1767285" y="41459"/>
                    <a:pt x="1790700" y="64874"/>
                  </a:cubicBezTo>
                  <a:cubicBezTo>
                    <a:pt x="1843093" y="110718"/>
                    <a:pt x="1819000" y="109324"/>
                    <a:pt x="1847850" y="109324"/>
                  </a:cubicBezTo>
                  <a:cubicBezTo>
                    <a:pt x="1947296" y="122583"/>
                    <a:pt x="1911069" y="122024"/>
                    <a:pt x="1955800" y="122024"/>
                  </a:cubicBezTo>
                  <a:lnTo>
                    <a:pt x="1981200" y="6487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4" name="Freihandform 133"/>
            <p:cNvSpPr/>
            <p:nvPr/>
          </p:nvSpPr>
          <p:spPr>
            <a:xfrm>
              <a:off x="5511800" y="3359150"/>
              <a:ext cx="1377950" cy="393700"/>
            </a:xfrm>
            <a:custGeom>
              <a:avLst/>
              <a:gdLst>
                <a:gd name="connsiteX0" fmla="*/ 1377950 w 1377950"/>
                <a:gd name="connsiteY0" fmla="*/ 393700 h 393700"/>
                <a:gd name="connsiteX1" fmla="*/ 1308100 w 1377950"/>
                <a:gd name="connsiteY1" fmla="*/ 393700 h 393700"/>
                <a:gd name="connsiteX2" fmla="*/ 1244600 w 1377950"/>
                <a:gd name="connsiteY2" fmla="*/ 368300 h 393700"/>
                <a:gd name="connsiteX3" fmla="*/ 1206500 w 1377950"/>
                <a:gd name="connsiteY3" fmla="*/ 368300 h 393700"/>
                <a:gd name="connsiteX4" fmla="*/ 1155700 w 1377950"/>
                <a:gd name="connsiteY4" fmla="*/ 336550 h 393700"/>
                <a:gd name="connsiteX5" fmla="*/ 1085850 w 1377950"/>
                <a:gd name="connsiteY5" fmla="*/ 330200 h 393700"/>
                <a:gd name="connsiteX6" fmla="*/ 1054100 w 1377950"/>
                <a:gd name="connsiteY6" fmla="*/ 361950 h 393700"/>
                <a:gd name="connsiteX7" fmla="*/ 990600 w 1377950"/>
                <a:gd name="connsiteY7" fmla="*/ 311150 h 393700"/>
                <a:gd name="connsiteX8" fmla="*/ 946150 w 1377950"/>
                <a:gd name="connsiteY8" fmla="*/ 298450 h 393700"/>
                <a:gd name="connsiteX9" fmla="*/ 965200 w 1377950"/>
                <a:gd name="connsiteY9" fmla="*/ 292100 h 393700"/>
                <a:gd name="connsiteX10" fmla="*/ 1009650 w 1377950"/>
                <a:gd name="connsiteY10" fmla="*/ 266700 h 393700"/>
                <a:gd name="connsiteX11" fmla="*/ 977900 w 1377950"/>
                <a:gd name="connsiteY11" fmla="*/ 234950 h 393700"/>
                <a:gd name="connsiteX12" fmla="*/ 850900 w 1377950"/>
                <a:gd name="connsiteY12" fmla="*/ 247650 h 393700"/>
                <a:gd name="connsiteX13" fmla="*/ 685800 w 1377950"/>
                <a:gd name="connsiteY13" fmla="*/ 184150 h 393700"/>
                <a:gd name="connsiteX14" fmla="*/ 736600 w 1377950"/>
                <a:gd name="connsiteY14" fmla="*/ 260350 h 393700"/>
                <a:gd name="connsiteX15" fmla="*/ 679450 w 1377950"/>
                <a:gd name="connsiteY15" fmla="*/ 279400 h 393700"/>
                <a:gd name="connsiteX16" fmla="*/ 603250 w 1377950"/>
                <a:gd name="connsiteY16" fmla="*/ 317500 h 393700"/>
                <a:gd name="connsiteX17" fmla="*/ 552450 w 1377950"/>
                <a:gd name="connsiteY17" fmla="*/ 254000 h 393700"/>
                <a:gd name="connsiteX18" fmla="*/ 495300 w 1377950"/>
                <a:gd name="connsiteY18" fmla="*/ 222250 h 393700"/>
                <a:gd name="connsiteX19" fmla="*/ 457200 w 1377950"/>
                <a:gd name="connsiteY19" fmla="*/ 222250 h 393700"/>
                <a:gd name="connsiteX20" fmla="*/ 438150 w 1377950"/>
                <a:gd name="connsiteY20" fmla="*/ 184150 h 393700"/>
                <a:gd name="connsiteX21" fmla="*/ 527050 w 1377950"/>
                <a:gd name="connsiteY21" fmla="*/ 146050 h 393700"/>
                <a:gd name="connsiteX22" fmla="*/ 457200 w 1377950"/>
                <a:gd name="connsiteY22" fmla="*/ 114300 h 393700"/>
                <a:gd name="connsiteX23" fmla="*/ 361950 w 1377950"/>
                <a:gd name="connsiteY23" fmla="*/ 114300 h 393700"/>
                <a:gd name="connsiteX24" fmla="*/ 292100 w 1377950"/>
                <a:gd name="connsiteY24" fmla="*/ 88900 h 393700"/>
                <a:gd name="connsiteX25" fmla="*/ 209550 w 1377950"/>
                <a:gd name="connsiteY25" fmla="*/ 76200 h 393700"/>
                <a:gd name="connsiteX26" fmla="*/ 127000 w 1377950"/>
                <a:gd name="connsiteY26" fmla="*/ 69850 h 393700"/>
                <a:gd name="connsiteX27" fmla="*/ 107950 w 1377950"/>
                <a:gd name="connsiteY27" fmla="*/ 12700 h 393700"/>
                <a:gd name="connsiteX28" fmla="*/ 0 w 1377950"/>
                <a:gd name="connsiteY28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77950" h="393700">
                  <a:moveTo>
                    <a:pt x="1377950" y="393700"/>
                  </a:moveTo>
                  <a:lnTo>
                    <a:pt x="1308100" y="393700"/>
                  </a:lnTo>
                  <a:cubicBezTo>
                    <a:pt x="1248110" y="373703"/>
                    <a:pt x="1265149" y="388849"/>
                    <a:pt x="1244600" y="368300"/>
                  </a:cubicBezTo>
                  <a:cubicBezTo>
                    <a:pt x="1204412" y="374998"/>
                    <a:pt x="1206500" y="387525"/>
                    <a:pt x="1206500" y="368300"/>
                  </a:cubicBezTo>
                  <a:lnTo>
                    <a:pt x="1155700" y="336550"/>
                  </a:lnTo>
                  <a:cubicBezTo>
                    <a:pt x="1083767" y="323471"/>
                    <a:pt x="1085850" y="300185"/>
                    <a:pt x="1085850" y="330200"/>
                  </a:cubicBezTo>
                  <a:lnTo>
                    <a:pt x="1054100" y="361950"/>
                  </a:lnTo>
                  <a:lnTo>
                    <a:pt x="990600" y="311150"/>
                  </a:lnTo>
                  <a:cubicBezTo>
                    <a:pt x="975783" y="306917"/>
                    <a:pt x="958478" y="307696"/>
                    <a:pt x="946150" y="298450"/>
                  </a:cubicBezTo>
                  <a:cubicBezTo>
                    <a:pt x="940795" y="294434"/>
                    <a:pt x="965200" y="292100"/>
                    <a:pt x="965200" y="292100"/>
                  </a:cubicBezTo>
                  <a:lnTo>
                    <a:pt x="1009650" y="266700"/>
                  </a:lnTo>
                  <a:lnTo>
                    <a:pt x="977900" y="234950"/>
                  </a:lnTo>
                  <a:lnTo>
                    <a:pt x="850900" y="247650"/>
                  </a:lnTo>
                  <a:lnTo>
                    <a:pt x="685800" y="184150"/>
                  </a:lnTo>
                  <a:lnTo>
                    <a:pt x="736600" y="260350"/>
                  </a:lnTo>
                  <a:lnTo>
                    <a:pt x="679450" y="279400"/>
                  </a:lnTo>
                  <a:cubicBezTo>
                    <a:pt x="607742" y="318514"/>
                    <a:pt x="636122" y="317500"/>
                    <a:pt x="603250" y="317500"/>
                  </a:cubicBezTo>
                  <a:cubicBezTo>
                    <a:pt x="557586" y="252266"/>
                    <a:pt x="584637" y="254000"/>
                    <a:pt x="552450" y="254000"/>
                  </a:cubicBezTo>
                  <a:lnTo>
                    <a:pt x="495300" y="222250"/>
                  </a:lnTo>
                  <a:lnTo>
                    <a:pt x="457200" y="222250"/>
                  </a:lnTo>
                  <a:cubicBezTo>
                    <a:pt x="443388" y="187721"/>
                    <a:pt x="452560" y="198560"/>
                    <a:pt x="438150" y="184150"/>
                  </a:cubicBezTo>
                  <a:lnTo>
                    <a:pt x="527050" y="146050"/>
                  </a:lnTo>
                  <a:lnTo>
                    <a:pt x="457200" y="114300"/>
                  </a:lnTo>
                  <a:lnTo>
                    <a:pt x="361950" y="114300"/>
                  </a:lnTo>
                  <a:lnTo>
                    <a:pt x="292100" y="88900"/>
                  </a:lnTo>
                  <a:lnTo>
                    <a:pt x="209550" y="76200"/>
                  </a:lnTo>
                  <a:lnTo>
                    <a:pt x="127000" y="69850"/>
                  </a:lnTo>
                  <a:lnTo>
                    <a:pt x="10795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0" name="Freihandform 139"/>
            <p:cNvSpPr/>
            <p:nvPr/>
          </p:nvSpPr>
          <p:spPr>
            <a:xfrm>
              <a:off x="4464050" y="3133074"/>
              <a:ext cx="1047750" cy="448326"/>
            </a:xfrm>
            <a:custGeom>
              <a:avLst/>
              <a:gdLst>
                <a:gd name="connsiteX0" fmla="*/ 0 w 1047750"/>
                <a:gd name="connsiteY0" fmla="*/ 448326 h 448326"/>
                <a:gd name="connsiteX1" fmla="*/ 0 w 1047750"/>
                <a:gd name="connsiteY1" fmla="*/ 372126 h 448326"/>
                <a:gd name="connsiteX2" fmla="*/ 69850 w 1047750"/>
                <a:gd name="connsiteY2" fmla="*/ 308626 h 448326"/>
                <a:gd name="connsiteX3" fmla="*/ 63500 w 1047750"/>
                <a:gd name="connsiteY3" fmla="*/ 207026 h 448326"/>
                <a:gd name="connsiteX4" fmla="*/ 31750 w 1047750"/>
                <a:gd name="connsiteY4" fmla="*/ 111776 h 448326"/>
                <a:gd name="connsiteX5" fmla="*/ 139700 w 1047750"/>
                <a:gd name="connsiteY5" fmla="*/ 86376 h 448326"/>
                <a:gd name="connsiteX6" fmla="*/ 222250 w 1047750"/>
                <a:gd name="connsiteY6" fmla="*/ 99076 h 448326"/>
                <a:gd name="connsiteX7" fmla="*/ 311150 w 1047750"/>
                <a:gd name="connsiteY7" fmla="*/ 60976 h 448326"/>
                <a:gd name="connsiteX8" fmla="*/ 393700 w 1047750"/>
                <a:gd name="connsiteY8" fmla="*/ 105426 h 448326"/>
                <a:gd name="connsiteX9" fmla="*/ 520700 w 1047750"/>
                <a:gd name="connsiteY9" fmla="*/ 67326 h 448326"/>
                <a:gd name="connsiteX10" fmla="*/ 615950 w 1047750"/>
                <a:gd name="connsiteY10" fmla="*/ 60976 h 448326"/>
                <a:gd name="connsiteX11" fmla="*/ 704850 w 1047750"/>
                <a:gd name="connsiteY11" fmla="*/ 92726 h 448326"/>
                <a:gd name="connsiteX12" fmla="*/ 850900 w 1047750"/>
                <a:gd name="connsiteY12" fmla="*/ 41926 h 448326"/>
                <a:gd name="connsiteX13" fmla="*/ 952500 w 1047750"/>
                <a:gd name="connsiteY13" fmla="*/ 60976 h 448326"/>
                <a:gd name="connsiteX14" fmla="*/ 1047750 w 1047750"/>
                <a:gd name="connsiteY14" fmla="*/ 105426 h 44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448326">
                  <a:moveTo>
                    <a:pt x="0" y="448326"/>
                  </a:moveTo>
                  <a:lnTo>
                    <a:pt x="0" y="372126"/>
                  </a:lnTo>
                  <a:lnTo>
                    <a:pt x="69850" y="308626"/>
                  </a:lnTo>
                  <a:lnTo>
                    <a:pt x="63500" y="207026"/>
                  </a:lnTo>
                  <a:lnTo>
                    <a:pt x="31750" y="111776"/>
                  </a:lnTo>
                  <a:cubicBezTo>
                    <a:pt x="135403" y="85863"/>
                    <a:pt x="98441" y="86376"/>
                    <a:pt x="139700" y="86376"/>
                  </a:cubicBezTo>
                  <a:cubicBezTo>
                    <a:pt x="224360" y="92888"/>
                    <a:pt x="222250" y="65128"/>
                    <a:pt x="222250" y="99076"/>
                  </a:cubicBezTo>
                  <a:lnTo>
                    <a:pt x="311150" y="60976"/>
                  </a:lnTo>
                  <a:lnTo>
                    <a:pt x="393700" y="105426"/>
                  </a:lnTo>
                  <a:lnTo>
                    <a:pt x="520700" y="67326"/>
                  </a:lnTo>
                  <a:lnTo>
                    <a:pt x="615950" y="60976"/>
                  </a:lnTo>
                  <a:cubicBezTo>
                    <a:pt x="696058" y="94354"/>
                    <a:pt x="664633" y="92726"/>
                    <a:pt x="704850" y="92726"/>
                  </a:cubicBezTo>
                  <a:cubicBezTo>
                    <a:pt x="847321" y="34443"/>
                    <a:pt x="808974" y="0"/>
                    <a:pt x="850900" y="41926"/>
                  </a:cubicBezTo>
                  <a:lnTo>
                    <a:pt x="952500" y="60976"/>
                  </a:lnTo>
                  <a:lnTo>
                    <a:pt x="1047750" y="10542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0" name="Freihandform 169"/>
            <p:cNvSpPr/>
            <p:nvPr/>
          </p:nvSpPr>
          <p:spPr>
            <a:xfrm>
              <a:off x="3333750" y="2286000"/>
              <a:ext cx="958850" cy="323850"/>
            </a:xfrm>
            <a:custGeom>
              <a:avLst/>
              <a:gdLst>
                <a:gd name="connsiteX0" fmla="*/ 958850 w 958850"/>
                <a:gd name="connsiteY0" fmla="*/ 323850 h 323850"/>
                <a:gd name="connsiteX1" fmla="*/ 876300 w 958850"/>
                <a:gd name="connsiteY1" fmla="*/ 292100 h 323850"/>
                <a:gd name="connsiteX2" fmla="*/ 806450 w 958850"/>
                <a:gd name="connsiteY2" fmla="*/ 285750 h 323850"/>
                <a:gd name="connsiteX3" fmla="*/ 749300 w 958850"/>
                <a:gd name="connsiteY3" fmla="*/ 260350 h 323850"/>
                <a:gd name="connsiteX4" fmla="*/ 673100 w 958850"/>
                <a:gd name="connsiteY4" fmla="*/ 247650 h 323850"/>
                <a:gd name="connsiteX5" fmla="*/ 590550 w 958850"/>
                <a:gd name="connsiteY5" fmla="*/ 203200 h 323850"/>
                <a:gd name="connsiteX6" fmla="*/ 495300 w 958850"/>
                <a:gd name="connsiteY6" fmla="*/ 177800 h 323850"/>
                <a:gd name="connsiteX7" fmla="*/ 425450 w 958850"/>
                <a:gd name="connsiteY7" fmla="*/ 177800 h 323850"/>
                <a:gd name="connsiteX8" fmla="*/ 323850 w 958850"/>
                <a:gd name="connsiteY8" fmla="*/ 139700 h 323850"/>
                <a:gd name="connsiteX9" fmla="*/ 266700 w 958850"/>
                <a:gd name="connsiteY9" fmla="*/ 127000 h 323850"/>
                <a:gd name="connsiteX10" fmla="*/ 171450 w 958850"/>
                <a:gd name="connsiteY10" fmla="*/ 95250 h 323850"/>
                <a:gd name="connsiteX11" fmla="*/ 114300 w 958850"/>
                <a:gd name="connsiteY11" fmla="*/ 44450 h 323850"/>
                <a:gd name="connsiteX12" fmla="*/ 63500 w 958850"/>
                <a:gd name="connsiteY12" fmla="*/ 6350 h 323850"/>
                <a:gd name="connsiteX13" fmla="*/ 0 w 958850"/>
                <a:gd name="connsiteY13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8850" h="323850">
                  <a:moveTo>
                    <a:pt x="958850" y="323850"/>
                  </a:moveTo>
                  <a:cubicBezTo>
                    <a:pt x="885146" y="290348"/>
                    <a:pt x="914576" y="292100"/>
                    <a:pt x="876300" y="292100"/>
                  </a:cubicBezTo>
                  <a:cubicBezTo>
                    <a:pt x="814943" y="285283"/>
                    <a:pt x="838317" y="285750"/>
                    <a:pt x="806450" y="285750"/>
                  </a:cubicBezTo>
                  <a:cubicBezTo>
                    <a:pt x="747292" y="266031"/>
                    <a:pt x="749300" y="286780"/>
                    <a:pt x="749300" y="260350"/>
                  </a:cubicBezTo>
                  <a:cubicBezTo>
                    <a:pt x="676469" y="253729"/>
                    <a:pt x="695982" y="270532"/>
                    <a:pt x="673100" y="247650"/>
                  </a:cubicBezTo>
                  <a:cubicBezTo>
                    <a:pt x="594409" y="195190"/>
                    <a:pt x="618486" y="175264"/>
                    <a:pt x="590550" y="203200"/>
                  </a:cubicBezTo>
                  <a:lnTo>
                    <a:pt x="495300" y="177800"/>
                  </a:lnTo>
                  <a:lnTo>
                    <a:pt x="425450" y="177800"/>
                  </a:lnTo>
                  <a:cubicBezTo>
                    <a:pt x="332659" y="138032"/>
                    <a:pt x="368790" y="139700"/>
                    <a:pt x="323850" y="139700"/>
                  </a:cubicBezTo>
                  <a:lnTo>
                    <a:pt x="266700" y="127000"/>
                  </a:lnTo>
                  <a:lnTo>
                    <a:pt x="171450" y="95250"/>
                  </a:lnTo>
                  <a:cubicBezTo>
                    <a:pt x="106297" y="43128"/>
                    <a:pt x="80843" y="44450"/>
                    <a:pt x="114300" y="44450"/>
                  </a:cubicBezTo>
                  <a:lnTo>
                    <a:pt x="63500" y="63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51" name="Gerade Verbindung 50"/>
            <p:cNvCxnSpPr/>
            <p:nvPr/>
          </p:nvCxnSpPr>
          <p:spPr>
            <a:xfrm>
              <a:off x="6896100" y="3759200"/>
              <a:ext cx="6350" cy="1143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ihandform 53"/>
            <p:cNvSpPr/>
            <p:nvPr/>
          </p:nvSpPr>
          <p:spPr>
            <a:xfrm>
              <a:off x="5494867" y="3230033"/>
              <a:ext cx="25400" cy="131234"/>
            </a:xfrm>
            <a:custGeom>
              <a:avLst/>
              <a:gdLst>
                <a:gd name="connsiteX0" fmla="*/ 16933 w 25400"/>
                <a:gd name="connsiteY0" fmla="*/ 0 h 131234"/>
                <a:gd name="connsiteX1" fmla="*/ 16933 w 25400"/>
                <a:gd name="connsiteY1" fmla="*/ 76200 h 131234"/>
                <a:gd name="connsiteX2" fmla="*/ 0 w 25400"/>
                <a:gd name="connsiteY2" fmla="*/ 105834 h 131234"/>
                <a:gd name="connsiteX3" fmla="*/ 25400 w 25400"/>
                <a:gd name="connsiteY3" fmla="*/ 131234 h 1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" h="131234">
                  <a:moveTo>
                    <a:pt x="16933" y="0"/>
                  </a:moveTo>
                  <a:lnTo>
                    <a:pt x="16933" y="76200"/>
                  </a:lnTo>
                  <a:lnTo>
                    <a:pt x="0" y="105834"/>
                  </a:lnTo>
                  <a:lnTo>
                    <a:pt x="25400" y="131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3725332" y="2226733"/>
              <a:ext cx="252983" cy="215900"/>
            </a:xfrm>
            <a:custGeom>
              <a:avLst/>
              <a:gdLst>
                <a:gd name="connsiteX0" fmla="*/ 133350 w 134449"/>
                <a:gd name="connsiteY0" fmla="*/ 0 h 247650"/>
                <a:gd name="connsiteX1" fmla="*/ 114300 w 134449"/>
                <a:gd name="connsiteY1" fmla="*/ 63500 h 247650"/>
                <a:gd name="connsiteX2" fmla="*/ 57150 w 134449"/>
                <a:gd name="connsiteY2" fmla="*/ 95250 h 247650"/>
                <a:gd name="connsiteX3" fmla="*/ 57150 w 134449"/>
                <a:gd name="connsiteY3" fmla="*/ 152400 h 247650"/>
                <a:gd name="connsiteX4" fmla="*/ 31750 w 134449"/>
                <a:gd name="connsiteY4" fmla="*/ 184150 h 247650"/>
                <a:gd name="connsiteX5" fmla="*/ 0 w 134449"/>
                <a:gd name="connsiteY5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449" h="247650">
                  <a:moveTo>
                    <a:pt x="133350" y="0"/>
                  </a:moveTo>
                  <a:cubicBezTo>
                    <a:pt x="120001" y="60072"/>
                    <a:pt x="134449" y="43351"/>
                    <a:pt x="114300" y="63500"/>
                  </a:cubicBezTo>
                  <a:cubicBezTo>
                    <a:pt x="60823" y="90239"/>
                    <a:pt x="76887" y="75513"/>
                    <a:pt x="57150" y="95250"/>
                  </a:cubicBezTo>
                  <a:lnTo>
                    <a:pt x="57150" y="152400"/>
                  </a:lnTo>
                  <a:lnTo>
                    <a:pt x="31750" y="184150"/>
                  </a:lnTo>
                  <a:lnTo>
                    <a:pt x="0" y="247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5421489" y="437415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28789" y="42096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Paris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50900" y="41462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3073403" y="1606261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Dänemark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687916" y="4863812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Frankreich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572000" y="1107985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Schweden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492250" y="2745810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Niederlande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5223589" y="2510939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5230222" y="4797567"/>
              <a:ext cx="18204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Österreich-Ungarn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3044644" y="254120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Hannover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943600" y="431072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889500" y="27432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367389" y="28066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296839" y="31698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Sachsen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2" name="Freihandform 101"/>
            <p:cNvSpPr/>
            <p:nvPr/>
          </p:nvSpPr>
          <p:spPr>
            <a:xfrm>
              <a:off x="6844318" y="1816100"/>
              <a:ext cx="1544032" cy="1631950"/>
            </a:xfrm>
            <a:custGeom>
              <a:avLst/>
              <a:gdLst>
                <a:gd name="connsiteX0" fmla="*/ 45432 w 1544032"/>
                <a:gd name="connsiteY0" fmla="*/ 1631950 h 1631950"/>
                <a:gd name="connsiteX1" fmla="*/ 83532 w 1544032"/>
                <a:gd name="connsiteY1" fmla="*/ 1492250 h 1631950"/>
                <a:gd name="connsiteX2" fmla="*/ 127982 w 1544032"/>
                <a:gd name="connsiteY2" fmla="*/ 1447800 h 1631950"/>
                <a:gd name="connsiteX3" fmla="*/ 70832 w 1544032"/>
                <a:gd name="connsiteY3" fmla="*/ 1308100 h 1631950"/>
                <a:gd name="connsiteX4" fmla="*/ 70832 w 1544032"/>
                <a:gd name="connsiteY4" fmla="*/ 1168400 h 1631950"/>
                <a:gd name="connsiteX5" fmla="*/ 982 w 1544032"/>
                <a:gd name="connsiteY5" fmla="*/ 1028700 h 1631950"/>
                <a:gd name="connsiteX6" fmla="*/ 77182 w 1544032"/>
                <a:gd name="connsiteY6" fmla="*/ 863600 h 1631950"/>
                <a:gd name="connsiteX7" fmla="*/ 204182 w 1544032"/>
                <a:gd name="connsiteY7" fmla="*/ 723900 h 1631950"/>
                <a:gd name="connsiteX8" fmla="*/ 343882 w 1544032"/>
                <a:gd name="connsiteY8" fmla="*/ 717550 h 1631950"/>
                <a:gd name="connsiteX9" fmla="*/ 439132 w 1544032"/>
                <a:gd name="connsiteY9" fmla="*/ 622300 h 1631950"/>
                <a:gd name="connsiteX10" fmla="*/ 674082 w 1544032"/>
                <a:gd name="connsiteY10" fmla="*/ 628650 h 1631950"/>
                <a:gd name="connsiteX11" fmla="*/ 877282 w 1544032"/>
                <a:gd name="connsiteY11" fmla="*/ 577850 h 1631950"/>
                <a:gd name="connsiteX12" fmla="*/ 940782 w 1544032"/>
                <a:gd name="connsiteY12" fmla="*/ 501650 h 1631950"/>
                <a:gd name="connsiteX13" fmla="*/ 985232 w 1544032"/>
                <a:gd name="connsiteY13" fmla="*/ 476250 h 1631950"/>
                <a:gd name="connsiteX14" fmla="*/ 1055082 w 1544032"/>
                <a:gd name="connsiteY14" fmla="*/ 387350 h 1631950"/>
                <a:gd name="connsiteX15" fmla="*/ 1201132 w 1544032"/>
                <a:gd name="connsiteY15" fmla="*/ 368300 h 1631950"/>
                <a:gd name="connsiteX16" fmla="*/ 1201132 w 1544032"/>
                <a:gd name="connsiteY16" fmla="*/ 368300 h 1631950"/>
                <a:gd name="connsiteX17" fmla="*/ 1290032 w 1544032"/>
                <a:gd name="connsiteY17" fmla="*/ 342900 h 1631950"/>
                <a:gd name="connsiteX18" fmla="*/ 1340832 w 1544032"/>
                <a:gd name="connsiteY18" fmla="*/ 311150 h 1631950"/>
                <a:gd name="connsiteX19" fmla="*/ 1442432 w 1544032"/>
                <a:gd name="connsiteY19" fmla="*/ 279400 h 1631950"/>
                <a:gd name="connsiteX20" fmla="*/ 1480532 w 1544032"/>
                <a:gd name="connsiteY20" fmla="*/ 279400 h 1631950"/>
                <a:gd name="connsiteX21" fmla="*/ 1499582 w 1544032"/>
                <a:gd name="connsiteY21" fmla="*/ 171450 h 1631950"/>
                <a:gd name="connsiteX22" fmla="*/ 1544032 w 1544032"/>
                <a:gd name="connsiteY22" fmla="*/ 133350 h 1631950"/>
                <a:gd name="connsiteX23" fmla="*/ 1505932 w 1544032"/>
                <a:gd name="connsiteY23" fmla="*/ 31750 h 1631950"/>
                <a:gd name="connsiteX24" fmla="*/ 1410682 w 1544032"/>
                <a:gd name="connsiteY24" fmla="*/ 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44032" h="1631950">
                  <a:moveTo>
                    <a:pt x="45432" y="1631950"/>
                  </a:moveTo>
                  <a:cubicBezTo>
                    <a:pt x="77875" y="1495688"/>
                    <a:pt x="44872" y="1530910"/>
                    <a:pt x="83532" y="1492250"/>
                  </a:cubicBezTo>
                  <a:lnTo>
                    <a:pt x="127982" y="1447800"/>
                  </a:lnTo>
                  <a:lnTo>
                    <a:pt x="70832" y="1308100"/>
                  </a:lnTo>
                  <a:cubicBezTo>
                    <a:pt x="84128" y="1175143"/>
                    <a:pt x="113615" y="1211183"/>
                    <a:pt x="70832" y="1168400"/>
                  </a:cubicBezTo>
                  <a:cubicBezTo>
                    <a:pt x="0" y="1033175"/>
                    <a:pt x="982" y="1085229"/>
                    <a:pt x="982" y="1028700"/>
                  </a:cubicBezTo>
                  <a:lnTo>
                    <a:pt x="77182" y="863600"/>
                  </a:lnTo>
                  <a:lnTo>
                    <a:pt x="204182" y="723900"/>
                  </a:lnTo>
                  <a:cubicBezTo>
                    <a:pt x="322697" y="716929"/>
                    <a:pt x="276086" y="717550"/>
                    <a:pt x="343882" y="717550"/>
                  </a:cubicBezTo>
                  <a:lnTo>
                    <a:pt x="439132" y="622300"/>
                  </a:lnTo>
                  <a:lnTo>
                    <a:pt x="674082" y="628650"/>
                  </a:lnTo>
                  <a:cubicBezTo>
                    <a:pt x="883556" y="595920"/>
                    <a:pt x="877282" y="665455"/>
                    <a:pt x="877282" y="577850"/>
                  </a:cubicBezTo>
                  <a:lnTo>
                    <a:pt x="940782" y="501650"/>
                  </a:lnTo>
                  <a:cubicBezTo>
                    <a:pt x="987178" y="481766"/>
                    <a:pt x="985232" y="498720"/>
                    <a:pt x="985232" y="476250"/>
                  </a:cubicBezTo>
                  <a:cubicBezTo>
                    <a:pt x="1056449" y="392084"/>
                    <a:pt x="1055082" y="429746"/>
                    <a:pt x="1055082" y="387350"/>
                  </a:cubicBezTo>
                  <a:lnTo>
                    <a:pt x="1201132" y="368300"/>
                  </a:lnTo>
                  <a:lnTo>
                    <a:pt x="1201132" y="368300"/>
                  </a:lnTo>
                  <a:cubicBezTo>
                    <a:pt x="1292102" y="348806"/>
                    <a:pt x="1290032" y="379556"/>
                    <a:pt x="1290032" y="342900"/>
                  </a:cubicBezTo>
                  <a:cubicBezTo>
                    <a:pt x="1336204" y="309920"/>
                    <a:pt x="1316274" y="311150"/>
                    <a:pt x="1340832" y="311150"/>
                  </a:cubicBezTo>
                  <a:cubicBezTo>
                    <a:pt x="1438974" y="284979"/>
                    <a:pt x="1412847" y="308985"/>
                    <a:pt x="1442432" y="279400"/>
                  </a:cubicBezTo>
                  <a:cubicBezTo>
                    <a:pt x="1489845" y="286173"/>
                    <a:pt x="1497465" y="296333"/>
                    <a:pt x="1480532" y="279400"/>
                  </a:cubicBezTo>
                  <a:cubicBezTo>
                    <a:pt x="1493479" y="169348"/>
                    <a:pt x="1457001" y="171450"/>
                    <a:pt x="1499582" y="171450"/>
                  </a:cubicBezTo>
                  <a:lnTo>
                    <a:pt x="1544032" y="133350"/>
                  </a:lnTo>
                  <a:lnTo>
                    <a:pt x="1505932" y="31750"/>
                  </a:lnTo>
                  <a:lnTo>
                    <a:pt x="1410682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7721600" y="1580802"/>
              <a:ext cx="552450" cy="241648"/>
            </a:xfrm>
            <a:custGeom>
              <a:avLst/>
              <a:gdLst>
                <a:gd name="connsiteX0" fmla="*/ 552450 w 552450"/>
                <a:gd name="connsiteY0" fmla="*/ 241648 h 241648"/>
                <a:gd name="connsiteX1" fmla="*/ 501650 w 552450"/>
                <a:gd name="connsiteY1" fmla="*/ 216248 h 241648"/>
                <a:gd name="connsiteX2" fmla="*/ 368300 w 552450"/>
                <a:gd name="connsiteY2" fmla="*/ 209898 h 241648"/>
                <a:gd name="connsiteX3" fmla="*/ 304800 w 552450"/>
                <a:gd name="connsiteY3" fmla="*/ 127348 h 241648"/>
                <a:gd name="connsiteX4" fmla="*/ 203200 w 552450"/>
                <a:gd name="connsiteY4" fmla="*/ 120998 h 241648"/>
                <a:gd name="connsiteX5" fmla="*/ 152400 w 552450"/>
                <a:gd name="connsiteY5" fmla="*/ 38448 h 241648"/>
                <a:gd name="connsiteX6" fmla="*/ 82550 w 552450"/>
                <a:gd name="connsiteY6" fmla="*/ 13048 h 241648"/>
                <a:gd name="connsiteX7" fmla="*/ 0 w 552450"/>
                <a:gd name="connsiteY7" fmla="*/ 348 h 24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50" h="241648">
                  <a:moveTo>
                    <a:pt x="552450" y="241648"/>
                  </a:moveTo>
                  <a:lnTo>
                    <a:pt x="501650" y="216248"/>
                  </a:lnTo>
                  <a:lnTo>
                    <a:pt x="368300" y="209898"/>
                  </a:lnTo>
                  <a:lnTo>
                    <a:pt x="304800" y="127348"/>
                  </a:lnTo>
                  <a:lnTo>
                    <a:pt x="203200" y="120998"/>
                  </a:lnTo>
                  <a:cubicBezTo>
                    <a:pt x="144431" y="29580"/>
                    <a:pt x="121140" y="7188"/>
                    <a:pt x="152400" y="38448"/>
                  </a:cubicBezTo>
                  <a:lnTo>
                    <a:pt x="82550" y="13048"/>
                  </a:lnTo>
                  <a:cubicBezTo>
                    <a:pt x="4262" y="0"/>
                    <a:pt x="32100" y="348"/>
                    <a:pt x="0" y="348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Freihandform 103"/>
            <p:cNvSpPr/>
            <p:nvPr/>
          </p:nvSpPr>
          <p:spPr>
            <a:xfrm>
              <a:off x="6883400" y="3448050"/>
              <a:ext cx="146050" cy="298450"/>
            </a:xfrm>
            <a:custGeom>
              <a:avLst/>
              <a:gdLst>
                <a:gd name="connsiteX0" fmla="*/ 0 w 146050"/>
                <a:gd name="connsiteY0" fmla="*/ 0 h 298450"/>
                <a:gd name="connsiteX1" fmla="*/ 38100 w 146050"/>
                <a:gd name="connsiteY1" fmla="*/ 50800 h 298450"/>
                <a:gd name="connsiteX2" fmla="*/ 38100 w 146050"/>
                <a:gd name="connsiteY2" fmla="*/ 50800 h 298450"/>
                <a:gd name="connsiteX3" fmla="*/ 101600 w 146050"/>
                <a:gd name="connsiteY3" fmla="*/ 120650 h 298450"/>
                <a:gd name="connsiteX4" fmla="*/ 146050 w 146050"/>
                <a:gd name="connsiteY4" fmla="*/ 209550 h 298450"/>
                <a:gd name="connsiteX5" fmla="*/ 146050 w 146050"/>
                <a:gd name="connsiteY5" fmla="*/ 279400 h 298450"/>
                <a:gd name="connsiteX6" fmla="*/ 69850 w 146050"/>
                <a:gd name="connsiteY6" fmla="*/ 279400 h 298450"/>
                <a:gd name="connsiteX7" fmla="*/ 6350 w 146050"/>
                <a:gd name="connsiteY7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50" h="298450">
                  <a:moveTo>
                    <a:pt x="0" y="0"/>
                  </a:moveTo>
                  <a:cubicBezTo>
                    <a:pt x="32872" y="52595"/>
                    <a:pt x="11781" y="50800"/>
                    <a:pt x="38100" y="50800"/>
                  </a:cubicBezTo>
                  <a:lnTo>
                    <a:pt x="38100" y="50800"/>
                  </a:lnTo>
                  <a:lnTo>
                    <a:pt x="101600" y="120650"/>
                  </a:lnTo>
                  <a:lnTo>
                    <a:pt x="146050" y="209550"/>
                  </a:lnTo>
                  <a:lnTo>
                    <a:pt x="146050" y="279400"/>
                  </a:lnTo>
                  <a:lnTo>
                    <a:pt x="69850" y="279400"/>
                  </a:lnTo>
                  <a:lnTo>
                    <a:pt x="63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2200123" y="2510367"/>
              <a:ext cx="476744" cy="1156010"/>
            </a:xfrm>
            <a:custGeom>
              <a:avLst/>
              <a:gdLst>
                <a:gd name="connsiteX0" fmla="*/ 458410 w 476744"/>
                <a:gd name="connsiteY0" fmla="*/ 0 h 1156010"/>
                <a:gd name="connsiteX1" fmla="*/ 458410 w 476744"/>
                <a:gd name="connsiteY1" fmla="*/ 59266 h 1156010"/>
                <a:gd name="connsiteX2" fmla="*/ 475344 w 476744"/>
                <a:gd name="connsiteY2" fmla="*/ 97366 h 1156010"/>
                <a:gd name="connsiteX3" fmla="*/ 428777 w 476744"/>
                <a:gd name="connsiteY3" fmla="*/ 148166 h 1156010"/>
                <a:gd name="connsiteX4" fmla="*/ 411844 w 476744"/>
                <a:gd name="connsiteY4" fmla="*/ 232833 h 1156010"/>
                <a:gd name="connsiteX5" fmla="*/ 361044 w 476744"/>
                <a:gd name="connsiteY5" fmla="*/ 237066 h 1156010"/>
                <a:gd name="connsiteX6" fmla="*/ 297544 w 476744"/>
                <a:gd name="connsiteY6" fmla="*/ 228600 h 1156010"/>
                <a:gd name="connsiteX7" fmla="*/ 289077 w 476744"/>
                <a:gd name="connsiteY7" fmla="*/ 262466 h 1156010"/>
                <a:gd name="connsiteX8" fmla="*/ 284844 w 476744"/>
                <a:gd name="connsiteY8" fmla="*/ 296333 h 1156010"/>
                <a:gd name="connsiteX9" fmla="*/ 382210 w 476744"/>
                <a:gd name="connsiteY9" fmla="*/ 304800 h 1156010"/>
                <a:gd name="connsiteX10" fmla="*/ 407610 w 476744"/>
                <a:gd name="connsiteY10" fmla="*/ 338666 h 1156010"/>
                <a:gd name="connsiteX11" fmla="*/ 407610 w 476744"/>
                <a:gd name="connsiteY11" fmla="*/ 381000 h 1156010"/>
                <a:gd name="connsiteX12" fmla="*/ 365277 w 476744"/>
                <a:gd name="connsiteY12" fmla="*/ 397933 h 1156010"/>
                <a:gd name="connsiteX13" fmla="*/ 322944 w 476744"/>
                <a:gd name="connsiteY13" fmla="*/ 427566 h 1156010"/>
                <a:gd name="connsiteX14" fmla="*/ 272144 w 476744"/>
                <a:gd name="connsiteY14" fmla="*/ 440266 h 1156010"/>
                <a:gd name="connsiteX15" fmla="*/ 310244 w 476744"/>
                <a:gd name="connsiteY15" fmla="*/ 465666 h 1156010"/>
                <a:gd name="connsiteX16" fmla="*/ 310244 w 476744"/>
                <a:gd name="connsiteY16" fmla="*/ 465666 h 1156010"/>
                <a:gd name="connsiteX17" fmla="*/ 306010 w 476744"/>
                <a:gd name="connsiteY17" fmla="*/ 499533 h 1156010"/>
                <a:gd name="connsiteX18" fmla="*/ 242510 w 476744"/>
                <a:gd name="connsiteY18" fmla="*/ 503766 h 1156010"/>
                <a:gd name="connsiteX19" fmla="*/ 204410 w 476744"/>
                <a:gd name="connsiteY19" fmla="*/ 512233 h 1156010"/>
                <a:gd name="connsiteX20" fmla="*/ 174777 w 476744"/>
                <a:gd name="connsiteY20" fmla="*/ 499533 h 1156010"/>
                <a:gd name="connsiteX21" fmla="*/ 140910 w 476744"/>
                <a:gd name="connsiteY21" fmla="*/ 520700 h 1156010"/>
                <a:gd name="connsiteX22" fmla="*/ 73177 w 476744"/>
                <a:gd name="connsiteY22" fmla="*/ 503766 h 1156010"/>
                <a:gd name="connsiteX23" fmla="*/ 73177 w 476744"/>
                <a:gd name="connsiteY23" fmla="*/ 503766 h 1156010"/>
                <a:gd name="connsiteX24" fmla="*/ 18144 w 476744"/>
                <a:gd name="connsiteY24" fmla="*/ 520700 h 1156010"/>
                <a:gd name="connsiteX25" fmla="*/ 18144 w 476744"/>
                <a:gd name="connsiteY25" fmla="*/ 520700 h 1156010"/>
                <a:gd name="connsiteX26" fmla="*/ 35077 w 476744"/>
                <a:gd name="connsiteY26" fmla="*/ 579966 h 1156010"/>
                <a:gd name="connsiteX27" fmla="*/ 64710 w 476744"/>
                <a:gd name="connsiteY27" fmla="*/ 601133 h 1156010"/>
                <a:gd name="connsiteX28" fmla="*/ 98577 w 476744"/>
                <a:gd name="connsiteY28" fmla="*/ 639233 h 1156010"/>
                <a:gd name="connsiteX29" fmla="*/ 111277 w 476744"/>
                <a:gd name="connsiteY29" fmla="*/ 668866 h 1156010"/>
                <a:gd name="connsiteX30" fmla="*/ 111277 w 476744"/>
                <a:gd name="connsiteY30" fmla="*/ 694266 h 1156010"/>
                <a:gd name="connsiteX31" fmla="*/ 68944 w 476744"/>
                <a:gd name="connsiteY31" fmla="*/ 736600 h 1156010"/>
                <a:gd name="connsiteX32" fmla="*/ 85877 w 476744"/>
                <a:gd name="connsiteY32" fmla="*/ 774700 h 1156010"/>
                <a:gd name="connsiteX33" fmla="*/ 43544 w 476744"/>
                <a:gd name="connsiteY33" fmla="*/ 800100 h 1156010"/>
                <a:gd name="connsiteX34" fmla="*/ 1210 w 476744"/>
                <a:gd name="connsiteY34" fmla="*/ 821266 h 1156010"/>
                <a:gd name="connsiteX35" fmla="*/ 1210 w 476744"/>
                <a:gd name="connsiteY35" fmla="*/ 821266 h 1156010"/>
                <a:gd name="connsiteX36" fmla="*/ 26610 w 476744"/>
                <a:gd name="connsiteY36" fmla="*/ 846666 h 1156010"/>
                <a:gd name="connsiteX37" fmla="*/ 60477 w 476744"/>
                <a:gd name="connsiteY37" fmla="*/ 855133 h 1156010"/>
                <a:gd name="connsiteX38" fmla="*/ 35077 w 476744"/>
                <a:gd name="connsiteY38" fmla="*/ 901700 h 1156010"/>
                <a:gd name="connsiteX39" fmla="*/ 35077 w 476744"/>
                <a:gd name="connsiteY39" fmla="*/ 901700 h 1156010"/>
                <a:gd name="connsiteX40" fmla="*/ 68944 w 476744"/>
                <a:gd name="connsiteY40" fmla="*/ 952500 h 1156010"/>
                <a:gd name="connsiteX41" fmla="*/ 107044 w 476744"/>
                <a:gd name="connsiteY41" fmla="*/ 969433 h 1156010"/>
                <a:gd name="connsiteX42" fmla="*/ 107044 w 476744"/>
                <a:gd name="connsiteY42" fmla="*/ 999066 h 1156010"/>
                <a:gd name="connsiteX43" fmla="*/ 145144 w 476744"/>
                <a:gd name="connsiteY43" fmla="*/ 1028700 h 1156010"/>
                <a:gd name="connsiteX44" fmla="*/ 166310 w 476744"/>
                <a:gd name="connsiteY44" fmla="*/ 1071033 h 1156010"/>
                <a:gd name="connsiteX45" fmla="*/ 136677 w 476744"/>
                <a:gd name="connsiteY45" fmla="*/ 1104900 h 1156010"/>
                <a:gd name="connsiteX46" fmla="*/ 94344 w 476744"/>
                <a:gd name="connsiteY46" fmla="*/ 1113366 h 1156010"/>
                <a:gd name="connsiteX47" fmla="*/ 68944 w 476744"/>
                <a:gd name="connsiteY47" fmla="*/ 1138766 h 115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76744" h="1156010">
                  <a:moveTo>
                    <a:pt x="458410" y="0"/>
                  </a:moveTo>
                  <a:lnTo>
                    <a:pt x="458410" y="59266"/>
                  </a:lnTo>
                  <a:cubicBezTo>
                    <a:pt x="476744" y="91350"/>
                    <a:pt x="475344" y="77523"/>
                    <a:pt x="475344" y="97366"/>
                  </a:cubicBezTo>
                  <a:cubicBezTo>
                    <a:pt x="431176" y="159201"/>
                    <a:pt x="443866" y="178348"/>
                    <a:pt x="428777" y="148166"/>
                  </a:cubicBezTo>
                  <a:lnTo>
                    <a:pt x="411844" y="232833"/>
                  </a:lnTo>
                  <a:cubicBezTo>
                    <a:pt x="363872" y="237194"/>
                    <a:pt x="380863" y="237066"/>
                    <a:pt x="361044" y="237066"/>
                  </a:cubicBezTo>
                  <a:cubicBezTo>
                    <a:pt x="308924" y="227590"/>
                    <a:pt x="330254" y="228600"/>
                    <a:pt x="297544" y="228600"/>
                  </a:cubicBezTo>
                  <a:cubicBezTo>
                    <a:pt x="288185" y="256677"/>
                    <a:pt x="289077" y="245075"/>
                    <a:pt x="289077" y="262466"/>
                  </a:cubicBezTo>
                  <a:cubicBezTo>
                    <a:pt x="284688" y="301968"/>
                    <a:pt x="284844" y="313344"/>
                    <a:pt x="284844" y="296333"/>
                  </a:cubicBezTo>
                  <a:lnTo>
                    <a:pt x="382210" y="304800"/>
                  </a:lnTo>
                  <a:lnTo>
                    <a:pt x="407610" y="338666"/>
                  </a:lnTo>
                  <a:lnTo>
                    <a:pt x="407610" y="381000"/>
                  </a:lnTo>
                  <a:cubicBezTo>
                    <a:pt x="366430" y="390150"/>
                    <a:pt x="375328" y="377829"/>
                    <a:pt x="365277" y="397933"/>
                  </a:cubicBezTo>
                  <a:cubicBezTo>
                    <a:pt x="329286" y="429424"/>
                    <a:pt x="346410" y="427566"/>
                    <a:pt x="322944" y="427566"/>
                  </a:cubicBezTo>
                  <a:lnTo>
                    <a:pt x="272144" y="440266"/>
                  </a:lnTo>
                  <a:lnTo>
                    <a:pt x="310244" y="465666"/>
                  </a:lnTo>
                  <a:lnTo>
                    <a:pt x="310244" y="465666"/>
                  </a:lnTo>
                  <a:lnTo>
                    <a:pt x="306010" y="499533"/>
                  </a:lnTo>
                  <a:lnTo>
                    <a:pt x="242510" y="503766"/>
                  </a:lnTo>
                  <a:lnTo>
                    <a:pt x="204410" y="512233"/>
                  </a:lnTo>
                  <a:lnTo>
                    <a:pt x="174777" y="499533"/>
                  </a:lnTo>
                  <a:cubicBezTo>
                    <a:pt x="143996" y="521520"/>
                    <a:pt x="157283" y="520700"/>
                    <a:pt x="140910" y="520700"/>
                  </a:cubicBezTo>
                  <a:lnTo>
                    <a:pt x="73177" y="503766"/>
                  </a:lnTo>
                  <a:lnTo>
                    <a:pt x="73177" y="503766"/>
                  </a:lnTo>
                  <a:cubicBezTo>
                    <a:pt x="23958" y="521664"/>
                    <a:pt x="43127" y="520700"/>
                    <a:pt x="18144" y="520700"/>
                  </a:cubicBezTo>
                  <a:lnTo>
                    <a:pt x="18144" y="520700"/>
                  </a:lnTo>
                  <a:lnTo>
                    <a:pt x="35077" y="579966"/>
                  </a:lnTo>
                  <a:lnTo>
                    <a:pt x="64710" y="601133"/>
                  </a:lnTo>
                  <a:lnTo>
                    <a:pt x="98577" y="639233"/>
                  </a:lnTo>
                  <a:lnTo>
                    <a:pt x="111277" y="668866"/>
                  </a:lnTo>
                  <a:lnTo>
                    <a:pt x="111277" y="694266"/>
                  </a:lnTo>
                  <a:lnTo>
                    <a:pt x="68944" y="736600"/>
                  </a:lnTo>
                  <a:cubicBezTo>
                    <a:pt x="90795" y="775933"/>
                    <a:pt x="104638" y="774700"/>
                    <a:pt x="85877" y="774700"/>
                  </a:cubicBezTo>
                  <a:lnTo>
                    <a:pt x="43544" y="800100"/>
                  </a:lnTo>
                  <a:cubicBezTo>
                    <a:pt x="0" y="826226"/>
                    <a:pt x="1210" y="841956"/>
                    <a:pt x="1210" y="821266"/>
                  </a:cubicBezTo>
                  <a:lnTo>
                    <a:pt x="1210" y="821266"/>
                  </a:lnTo>
                  <a:lnTo>
                    <a:pt x="26610" y="846666"/>
                  </a:lnTo>
                  <a:cubicBezTo>
                    <a:pt x="61798" y="859861"/>
                    <a:pt x="60477" y="871423"/>
                    <a:pt x="60477" y="855133"/>
                  </a:cubicBezTo>
                  <a:lnTo>
                    <a:pt x="35077" y="901700"/>
                  </a:lnTo>
                  <a:lnTo>
                    <a:pt x="35077" y="901700"/>
                  </a:lnTo>
                  <a:lnTo>
                    <a:pt x="68944" y="952500"/>
                  </a:lnTo>
                  <a:lnTo>
                    <a:pt x="107044" y="969433"/>
                  </a:lnTo>
                  <a:lnTo>
                    <a:pt x="107044" y="999066"/>
                  </a:lnTo>
                  <a:lnTo>
                    <a:pt x="145144" y="1028700"/>
                  </a:lnTo>
                  <a:lnTo>
                    <a:pt x="166310" y="1071033"/>
                  </a:lnTo>
                  <a:lnTo>
                    <a:pt x="136677" y="1104900"/>
                  </a:lnTo>
                  <a:lnTo>
                    <a:pt x="94344" y="1113366"/>
                  </a:lnTo>
                  <a:cubicBezTo>
                    <a:pt x="68026" y="1144072"/>
                    <a:pt x="68944" y="1156010"/>
                    <a:pt x="68944" y="1138766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2129367" y="3640511"/>
              <a:ext cx="135466" cy="232989"/>
            </a:xfrm>
            <a:custGeom>
              <a:avLst/>
              <a:gdLst>
                <a:gd name="connsiteX0" fmla="*/ 135466 w 135466"/>
                <a:gd name="connsiteY0" fmla="*/ 4389 h 232989"/>
                <a:gd name="connsiteX1" fmla="*/ 93133 w 135466"/>
                <a:gd name="connsiteY1" fmla="*/ 156 h 232989"/>
                <a:gd name="connsiteX2" fmla="*/ 93133 w 135466"/>
                <a:gd name="connsiteY2" fmla="*/ 156 h 232989"/>
                <a:gd name="connsiteX3" fmla="*/ 55033 w 135466"/>
                <a:gd name="connsiteY3" fmla="*/ 34022 h 232989"/>
                <a:gd name="connsiteX4" fmla="*/ 25400 w 135466"/>
                <a:gd name="connsiteY4" fmla="*/ 67889 h 232989"/>
                <a:gd name="connsiteX5" fmla="*/ 0 w 135466"/>
                <a:gd name="connsiteY5" fmla="*/ 105989 h 232989"/>
                <a:gd name="connsiteX6" fmla="*/ 33866 w 135466"/>
                <a:gd name="connsiteY6" fmla="*/ 156789 h 232989"/>
                <a:gd name="connsiteX7" fmla="*/ 63500 w 135466"/>
                <a:gd name="connsiteY7" fmla="*/ 186422 h 232989"/>
                <a:gd name="connsiteX8" fmla="*/ 42333 w 135466"/>
                <a:gd name="connsiteY8" fmla="*/ 207589 h 232989"/>
                <a:gd name="connsiteX9" fmla="*/ 38100 w 135466"/>
                <a:gd name="connsiteY9" fmla="*/ 232989 h 23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66" h="232989">
                  <a:moveTo>
                    <a:pt x="135466" y="4389"/>
                  </a:moveTo>
                  <a:cubicBezTo>
                    <a:pt x="95964" y="0"/>
                    <a:pt x="110144" y="156"/>
                    <a:pt x="93133" y="156"/>
                  </a:cubicBezTo>
                  <a:lnTo>
                    <a:pt x="93133" y="156"/>
                  </a:lnTo>
                  <a:lnTo>
                    <a:pt x="55033" y="34022"/>
                  </a:lnTo>
                  <a:lnTo>
                    <a:pt x="25400" y="67889"/>
                  </a:lnTo>
                  <a:lnTo>
                    <a:pt x="0" y="105989"/>
                  </a:lnTo>
                  <a:lnTo>
                    <a:pt x="33866" y="156789"/>
                  </a:lnTo>
                  <a:lnTo>
                    <a:pt x="63500" y="186422"/>
                  </a:lnTo>
                  <a:cubicBezTo>
                    <a:pt x="45685" y="208691"/>
                    <a:pt x="55602" y="207589"/>
                    <a:pt x="42333" y="207589"/>
                  </a:cubicBezTo>
                  <a:lnTo>
                    <a:pt x="38100" y="232989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4514850" y="2355850"/>
              <a:ext cx="260350" cy="127000"/>
            </a:xfrm>
            <a:custGeom>
              <a:avLst/>
              <a:gdLst>
                <a:gd name="connsiteX0" fmla="*/ 0 w 260350"/>
                <a:gd name="connsiteY0" fmla="*/ 127000 h 127000"/>
                <a:gd name="connsiteX1" fmla="*/ 101600 w 260350"/>
                <a:gd name="connsiteY1" fmla="*/ 101600 h 127000"/>
                <a:gd name="connsiteX2" fmla="*/ 165100 w 260350"/>
                <a:gd name="connsiteY2" fmla="*/ 57150 h 127000"/>
                <a:gd name="connsiteX3" fmla="*/ 228600 w 260350"/>
                <a:gd name="connsiteY3" fmla="*/ 69850 h 127000"/>
                <a:gd name="connsiteX4" fmla="*/ 260350 w 260350"/>
                <a:gd name="connsiteY4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127000">
                  <a:moveTo>
                    <a:pt x="0" y="127000"/>
                  </a:moveTo>
                  <a:cubicBezTo>
                    <a:pt x="97295" y="101055"/>
                    <a:pt x="62390" y="101600"/>
                    <a:pt x="101600" y="101600"/>
                  </a:cubicBezTo>
                  <a:cubicBezTo>
                    <a:pt x="166753" y="49478"/>
                    <a:pt x="165100" y="23693"/>
                    <a:pt x="165100" y="57150"/>
                  </a:cubicBezTo>
                  <a:cubicBezTo>
                    <a:pt x="224316" y="70309"/>
                    <a:pt x="202735" y="69850"/>
                    <a:pt x="228600" y="69850"/>
                  </a:cubicBezTo>
                  <a:lnTo>
                    <a:pt x="260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Freihandform 108"/>
            <p:cNvSpPr/>
            <p:nvPr/>
          </p:nvSpPr>
          <p:spPr>
            <a:xfrm>
              <a:off x="4559300" y="2101850"/>
              <a:ext cx="228600" cy="120650"/>
            </a:xfrm>
            <a:custGeom>
              <a:avLst/>
              <a:gdLst>
                <a:gd name="connsiteX0" fmla="*/ 0 w 228600"/>
                <a:gd name="connsiteY0" fmla="*/ 0 h 120650"/>
                <a:gd name="connsiteX1" fmla="*/ 0 w 228600"/>
                <a:gd name="connsiteY1" fmla="*/ 0 h 120650"/>
                <a:gd name="connsiteX2" fmla="*/ 177800 w 228600"/>
                <a:gd name="connsiteY2" fmla="*/ 82550 h 120650"/>
                <a:gd name="connsiteX3" fmla="*/ 228600 w 228600"/>
                <a:gd name="connsiteY3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120650">
                  <a:moveTo>
                    <a:pt x="0" y="0"/>
                  </a:moveTo>
                  <a:lnTo>
                    <a:pt x="0" y="0"/>
                  </a:lnTo>
                  <a:lnTo>
                    <a:pt x="177800" y="82550"/>
                  </a:lnTo>
                  <a:lnTo>
                    <a:pt x="228600" y="120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2266950" y="3644900"/>
              <a:ext cx="159924" cy="266700"/>
            </a:xfrm>
            <a:custGeom>
              <a:avLst/>
              <a:gdLst>
                <a:gd name="connsiteX0" fmla="*/ 0 w 159924"/>
                <a:gd name="connsiteY0" fmla="*/ 0 h 266700"/>
                <a:gd name="connsiteX1" fmla="*/ 0 w 159924"/>
                <a:gd name="connsiteY1" fmla="*/ 0 h 266700"/>
                <a:gd name="connsiteX2" fmla="*/ 25400 w 159924"/>
                <a:gd name="connsiteY2" fmla="*/ 63500 h 266700"/>
                <a:gd name="connsiteX3" fmla="*/ 44450 w 159924"/>
                <a:gd name="connsiteY3" fmla="*/ 101600 h 266700"/>
                <a:gd name="connsiteX4" fmla="*/ 76200 w 159924"/>
                <a:gd name="connsiteY4" fmla="*/ 120650 h 266700"/>
                <a:gd name="connsiteX5" fmla="*/ 76200 w 159924"/>
                <a:gd name="connsiteY5" fmla="*/ 120650 h 266700"/>
                <a:gd name="connsiteX6" fmla="*/ 133350 w 159924"/>
                <a:gd name="connsiteY6" fmla="*/ 127000 h 266700"/>
                <a:gd name="connsiteX7" fmla="*/ 158750 w 159924"/>
                <a:gd name="connsiteY7" fmla="*/ 171450 h 266700"/>
                <a:gd name="connsiteX8" fmla="*/ 127000 w 159924"/>
                <a:gd name="connsiteY8" fmla="*/ 203200 h 266700"/>
                <a:gd name="connsiteX9" fmla="*/ 127000 w 159924"/>
                <a:gd name="connsiteY9" fmla="*/ 203200 h 266700"/>
                <a:gd name="connsiteX10" fmla="*/ 101600 w 159924"/>
                <a:gd name="connsiteY10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924" h="266700">
                  <a:moveTo>
                    <a:pt x="0" y="0"/>
                  </a:moveTo>
                  <a:lnTo>
                    <a:pt x="0" y="0"/>
                  </a:lnTo>
                  <a:cubicBezTo>
                    <a:pt x="19997" y="59990"/>
                    <a:pt x="4851" y="42951"/>
                    <a:pt x="25400" y="63500"/>
                  </a:cubicBezTo>
                  <a:lnTo>
                    <a:pt x="44450" y="101600"/>
                  </a:lnTo>
                  <a:cubicBezTo>
                    <a:pt x="71543" y="121920"/>
                    <a:pt x="59267" y="120650"/>
                    <a:pt x="76200" y="120650"/>
                  </a:cubicBezTo>
                  <a:lnTo>
                    <a:pt x="76200" y="120650"/>
                  </a:lnTo>
                  <a:lnTo>
                    <a:pt x="133350" y="127000"/>
                  </a:lnTo>
                  <a:cubicBezTo>
                    <a:pt x="159924" y="166861"/>
                    <a:pt x="158750" y="149836"/>
                    <a:pt x="158750" y="171450"/>
                  </a:cubicBezTo>
                  <a:lnTo>
                    <a:pt x="127000" y="203200"/>
                  </a:lnTo>
                  <a:lnTo>
                    <a:pt x="127000" y="203200"/>
                  </a:lnTo>
                  <a:lnTo>
                    <a:pt x="101600" y="266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Freihandform 115"/>
            <p:cNvSpPr/>
            <p:nvPr/>
          </p:nvSpPr>
          <p:spPr>
            <a:xfrm>
              <a:off x="2540000" y="2825750"/>
              <a:ext cx="679450" cy="257883"/>
            </a:xfrm>
            <a:custGeom>
              <a:avLst/>
              <a:gdLst>
                <a:gd name="connsiteX0" fmla="*/ 0 w 679450"/>
                <a:gd name="connsiteY0" fmla="*/ 95250 h 203637"/>
                <a:gd name="connsiteX1" fmla="*/ 101600 w 679450"/>
                <a:gd name="connsiteY1" fmla="*/ 114300 h 203637"/>
                <a:gd name="connsiteX2" fmla="*/ 203200 w 679450"/>
                <a:gd name="connsiteY2" fmla="*/ 88900 h 203637"/>
                <a:gd name="connsiteX3" fmla="*/ 336550 w 679450"/>
                <a:gd name="connsiteY3" fmla="*/ 38100 h 203637"/>
                <a:gd name="connsiteX4" fmla="*/ 419100 w 679450"/>
                <a:gd name="connsiteY4" fmla="*/ 127000 h 203637"/>
                <a:gd name="connsiteX5" fmla="*/ 419100 w 679450"/>
                <a:gd name="connsiteY5" fmla="*/ 133350 h 203637"/>
                <a:gd name="connsiteX6" fmla="*/ 482600 w 679450"/>
                <a:gd name="connsiteY6" fmla="*/ 171450 h 203637"/>
                <a:gd name="connsiteX7" fmla="*/ 552450 w 679450"/>
                <a:gd name="connsiteY7" fmla="*/ 88900 h 203637"/>
                <a:gd name="connsiteX8" fmla="*/ 647700 w 679450"/>
                <a:gd name="connsiteY8" fmla="*/ 50800 h 203637"/>
                <a:gd name="connsiteX9" fmla="*/ 679450 w 679450"/>
                <a:gd name="connsiteY9" fmla="*/ 0 h 20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450" h="203637">
                  <a:moveTo>
                    <a:pt x="0" y="95250"/>
                  </a:moveTo>
                  <a:cubicBezTo>
                    <a:pt x="93039" y="115187"/>
                    <a:pt x="58594" y="114300"/>
                    <a:pt x="101600" y="114300"/>
                  </a:cubicBezTo>
                  <a:cubicBezTo>
                    <a:pt x="185832" y="86223"/>
                    <a:pt x="151026" y="88900"/>
                    <a:pt x="203200" y="88900"/>
                  </a:cubicBezTo>
                  <a:cubicBezTo>
                    <a:pt x="338558" y="43781"/>
                    <a:pt x="336550" y="91304"/>
                    <a:pt x="336550" y="38100"/>
                  </a:cubicBezTo>
                  <a:cubicBezTo>
                    <a:pt x="388891" y="86079"/>
                    <a:pt x="407447" y="80389"/>
                    <a:pt x="419100" y="127000"/>
                  </a:cubicBezTo>
                  <a:cubicBezTo>
                    <a:pt x="419613" y="129053"/>
                    <a:pt x="419100" y="131233"/>
                    <a:pt x="419100" y="133350"/>
                  </a:cubicBezTo>
                  <a:cubicBezTo>
                    <a:pt x="484334" y="179014"/>
                    <a:pt x="482600" y="203637"/>
                    <a:pt x="482600" y="171450"/>
                  </a:cubicBezTo>
                  <a:cubicBezTo>
                    <a:pt x="542590" y="91464"/>
                    <a:pt x="511352" y="109449"/>
                    <a:pt x="552450" y="88900"/>
                  </a:cubicBezTo>
                  <a:lnTo>
                    <a:pt x="647700" y="50800"/>
                  </a:lnTo>
                  <a:lnTo>
                    <a:pt x="6794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>
              <a:off x="2812103" y="2349500"/>
              <a:ext cx="254950" cy="492736"/>
            </a:xfrm>
            <a:custGeom>
              <a:avLst/>
              <a:gdLst>
                <a:gd name="connsiteX0" fmla="*/ 45397 w 204147"/>
                <a:gd name="connsiteY0" fmla="*/ 0 h 492736"/>
                <a:gd name="connsiteX1" fmla="*/ 45397 w 204147"/>
                <a:gd name="connsiteY1" fmla="*/ 88900 h 492736"/>
                <a:gd name="connsiteX2" fmla="*/ 7297 w 204147"/>
                <a:gd name="connsiteY2" fmla="*/ 146050 h 492736"/>
                <a:gd name="connsiteX3" fmla="*/ 32697 w 204147"/>
                <a:gd name="connsiteY3" fmla="*/ 234950 h 492736"/>
                <a:gd name="connsiteX4" fmla="*/ 947 w 204147"/>
                <a:gd name="connsiteY4" fmla="*/ 292100 h 492736"/>
                <a:gd name="connsiteX5" fmla="*/ 32697 w 204147"/>
                <a:gd name="connsiteY5" fmla="*/ 368300 h 492736"/>
                <a:gd name="connsiteX6" fmla="*/ 96197 w 204147"/>
                <a:gd name="connsiteY6" fmla="*/ 381000 h 492736"/>
                <a:gd name="connsiteX7" fmla="*/ 121597 w 204147"/>
                <a:gd name="connsiteY7" fmla="*/ 438150 h 492736"/>
                <a:gd name="connsiteX8" fmla="*/ 159697 w 204147"/>
                <a:gd name="connsiteY8" fmla="*/ 488950 h 492736"/>
                <a:gd name="connsiteX9" fmla="*/ 178747 w 204147"/>
                <a:gd name="connsiteY9" fmla="*/ 431800 h 492736"/>
                <a:gd name="connsiteX10" fmla="*/ 204147 w 204147"/>
                <a:gd name="connsiteY10" fmla="*/ 374650 h 49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147" h="492736">
                  <a:moveTo>
                    <a:pt x="45397" y="0"/>
                  </a:moveTo>
                  <a:lnTo>
                    <a:pt x="45397" y="88900"/>
                  </a:lnTo>
                  <a:lnTo>
                    <a:pt x="7297" y="146050"/>
                  </a:lnTo>
                  <a:cubicBezTo>
                    <a:pt x="34036" y="226266"/>
                    <a:pt x="32697" y="195476"/>
                    <a:pt x="32697" y="234950"/>
                  </a:cubicBezTo>
                  <a:cubicBezTo>
                    <a:pt x="0" y="300343"/>
                    <a:pt x="947" y="322115"/>
                    <a:pt x="947" y="292100"/>
                  </a:cubicBezTo>
                  <a:cubicBezTo>
                    <a:pt x="27370" y="364763"/>
                    <a:pt x="8828" y="344431"/>
                    <a:pt x="32697" y="368300"/>
                  </a:cubicBezTo>
                  <a:lnTo>
                    <a:pt x="96197" y="381000"/>
                  </a:lnTo>
                  <a:cubicBezTo>
                    <a:pt x="122544" y="433693"/>
                    <a:pt x="121597" y="412868"/>
                    <a:pt x="121597" y="438150"/>
                  </a:cubicBezTo>
                  <a:cubicBezTo>
                    <a:pt x="148890" y="492736"/>
                    <a:pt x="128065" y="488950"/>
                    <a:pt x="159697" y="488950"/>
                  </a:cubicBezTo>
                  <a:cubicBezTo>
                    <a:pt x="172984" y="422515"/>
                    <a:pt x="157133" y="410186"/>
                    <a:pt x="178747" y="431800"/>
                  </a:cubicBezTo>
                  <a:lnTo>
                    <a:pt x="204147" y="374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Freihandform 118"/>
            <p:cNvSpPr/>
            <p:nvPr/>
          </p:nvSpPr>
          <p:spPr>
            <a:xfrm>
              <a:off x="3041650" y="2400300"/>
              <a:ext cx="165276" cy="298450"/>
            </a:xfrm>
            <a:custGeom>
              <a:avLst/>
              <a:gdLst>
                <a:gd name="connsiteX0" fmla="*/ 107950 w 165276"/>
                <a:gd name="connsiteY0" fmla="*/ 0 h 298450"/>
                <a:gd name="connsiteX1" fmla="*/ 133350 w 165276"/>
                <a:gd name="connsiteY1" fmla="*/ 69850 h 298450"/>
                <a:gd name="connsiteX2" fmla="*/ 107950 w 165276"/>
                <a:gd name="connsiteY2" fmla="*/ 152400 h 298450"/>
                <a:gd name="connsiteX3" fmla="*/ 82550 w 165276"/>
                <a:gd name="connsiteY3" fmla="*/ 222250 h 298450"/>
                <a:gd name="connsiteX4" fmla="*/ 0 w 165276"/>
                <a:gd name="connsiteY4" fmla="*/ 260350 h 298450"/>
                <a:gd name="connsiteX5" fmla="*/ 19050 w 165276"/>
                <a:gd name="connsiteY5" fmla="*/ 298450 h 298450"/>
                <a:gd name="connsiteX6" fmla="*/ 19050 w 165276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276" h="298450">
                  <a:moveTo>
                    <a:pt x="107950" y="0"/>
                  </a:moveTo>
                  <a:cubicBezTo>
                    <a:pt x="140576" y="71777"/>
                    <a:pt x="165276" y="69850"/>
                    <a:pt x="133350" y="69850"/>
                  </a:cubicBezTo>
                  <a:cubicBezTo>
                    <a:pt x="107281" y="148058"/>
                    <a:pt x="107950" y="119276"/>
                    <a:pt x="107950" y="152400"/>
                  </a:cubicBezTo>
                  <a:lnTo>
                    <a:pt x="82550" y="222250"/>
                  </a:lnTo>
                  <a:cubicBezTo>
                    <a:pt x="4457" y="261297"/>
                    <a:pt x="34748" y="260350"/>
                    <a:pt x="0" y="260350"/>
                  </a:cubicBez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3" name="Gerade Verbindung 122"/>
            <p:cNvCxnSpPr>
              <a:stCxn id="119" idx="5"/>
              <a:endCxn id="117" idx="10"/>
            </p:cNvCxnSpPr>
            <p:nvPr/>
          </p:nvCxnSpPr>
          <p:spPr>
            <a:xfrm>
              <a:off x="3060700" y="2698750"/>
              <a:ext cx="6353" cy="254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Freihandform 147"/>
            <p:cNvSpPr/>
            <p:nvPr/>
          </p:nvSpPr>
          <p:spPr>
            <a:xfrm>
              <a:off x="3269651" y="3511550"/>
              <a:ext cx="1194399" cy="1066800"/>
            </a:xfrm>
            <a:custGeom>
              <a:avLst/>
              <a:gdLst>
                <a:gd name="connsiteX0" fmla="*/ 229199 w 1257899"/>
                <a:gd name="connsiteY0" fmla="*/ 1066800 h 1066800"/>
                <a:gd name="connsiteX1" fmla="*/ 324449 w 1257899"/>
                <a:gd name="connsiteY1" fmla="*/ 1016000 h 1066800"/>
                <a:gd name="connsiteX2" fmla="*/ 356199 w 1257899"/>
                <a:gd name="connsiteY2" fmla="*/ 958850 h 1066800"/>
                <a:gd name="connsiteX3" fmla="*/ 400649 w 1257899"/>
                <a:gd name="connsiteY3" fmla="*/ 882650 h 1066800"/>
                <a:gd name="connsiteX4" fmla="*/ 400649 w 1257899"/>
                <a:gd name="connsiteY4" fmla="*/ 806450 h 1066800"/>
                <a:gd name="connsiteX5" fmla="*/ 413349 w 1257899"/>
                <a:gd name="connsiteY5" fmla="*/ 749300 h 1066800"/>
                <a:gd name="connsiteX6" fmla="*/ 445099 w 1257899"/>
                <a:gd name="connsiteY6" fmla="*/ 685800 h 1066800"/>
                <a:gd name="connsiteX7" fmla="*/ 451449 w 1257899"/>
                <a:gd name="connsiteY7" fmla="*/ 666750 h 1066800"/>
                <a:gd name="connsiteX8" fmla="*/ 464149 w 1257899"/>
                <a:gd name="connsiteY8" fmla="*/ 590550 h 1066800"/>
                <a:gd name="connsiteX9" fmla="*/ 489549 w 1257899"/>
                <a:gd name="connsiteY9" fmla="*/ 514350 h 1066800"/>
                <a:gd name="connsiteX10" fmla="*/ 457799 w 1257899"/>
                <a:gd name="connsiteY10" fmla="*/ 412750 h 1066800"/>
                <a:gd name="connsiteX11" fmla="*/ 394299 w 1257899"/>
                <a:gd name="connsiteY11" fmla="*/ 406400 h 1066800"/>
                <a:gd name="connsiteX12" fmla="*/ 305399 w 1257899"/>
                <a:gd name="connsiteY12" fmla="*/ 438150 h 1066800"/>
                <a:gd name="connsiteX13" fmla="*/ 210149 w 1257899"/>
                <a:gd name="connsiteY13" fmla="*/ 419100 h 1066800"/>
                <a:gd name="connsiteX14" fmla="*/ 178399 w 1257899"/>
                <a:gd name="connsiteY14" fmla="*/ 330200 h 1066800"/>
                <a:gd name="connsiteX15" fmla="*/ 159349 w 1257899"/>
                <a:gd name="connsiteY15" fmla="*/ 292100 h 1066800"/>
                <a:gd name="connsiteX16" fmla="*/ 95849 w 1257899"/>
                <a:gd name="connsiteY16" fmla="*/ 279400 h 1066800"/>
                <a:gd name="connsiteX17" fmla="*/ 51399 w 1257899"/>
                <a:gd name="connsiteY17" fmla="*/ 330200 h 1066800"/>
                <a:gd name="connsiteX18" fmla="*/ 13299 w 1257899"/>
                <a:gd name="connsiteY18" fmla="*/ 342900 h 1066800"/>
                <a:gd name="connsiteX19" fmla="*/ 599 w 1257899"/>
                <a:gd name="connsiteY19" fmla="*/ 241300 h 1066800"/>
                <a:gd name="connsiteX20" fmla="*/ 19649 w 1257899"/>
                <a:gd name="connsiteY20" fmla="*/ 171450 h 1066800"/>
                <a:gd name="connsiteX21" fmla="*/ 76799 w 1257899"/>
                <a:gd name="connsiteY21" fmla="*/ 165100 h 1066800"/>
                <a:gd name="connsiteX22" fmla="*/ 114899 w 1257899"/>
                <a:gd name="connsiteY22" fmla="*/ 139700 h 1066800"/>
                <a:gd name="connsiteX23" fmla="*/ 178399 w 1257899"/>
                <a:gd name="connsiteY23" fmla="*/ 177800 h 1066800"/>
                <a:gd name="connsiteX24" fmla="*/ 235549 w 1257899"/>
                <a:gd name="connsiteY24" fmla="*/ 228600 h 1066800"/>
                <a:gd name="connsiteX25" fmla="*/ 305399 w 1257899"/>
                <a:gd name="connsiteY25" fmla="*/ 190500 h 1066800"/>
                <a:gd name="connsiteX26" fmla="*/ 362549 w 1257899"/>
                <a:gd name="connsiteY26" fmla="*/ 190500 h 1066800"/>
                <a:gd name="connsiteX27" fmla="*/ 445099 w 1257899"/>
                <a:gd name="connsiteY27" fmla="*/ 146050 h 1066800"/>
                <a:gd name="connsiteX28" fmla="*/ 502249 w 1257899"/>
                <a:gd name="connsiteY28" fmla="*/ 114300 h 1066800"/>
                <a:gd name="connsiteX29" fmla="*/ 616549 w 1257899"/>
                <a:gd name="connsiteY29" fmla="*/ 146050 h 1066800"/>
                <a:gd name="connsiteX30" fmla="*/ 667349 w 1257899"/>
                <a:gd name="connsiteY30" fmla="*/ 152400 h 1066800"/>
                <a:gd name="connsiteX31" fmla="*/ 743549 w 1257899"/>
                <a:gd name="connsiteY31" fmla="*/ 120650 h 1066800"/>
                <a:gd name="connsiteX32" fmla="*/ 813399 w 1257899"/>
                <a:gd name="connsiteY32" fmla="*/ 133350 h 1066800"/>
                <a:gd name="connsiteX33" fmla="*/ 895949 w 1257899"/>
                <a:gd name="connsiteY33" fmla="*/ 95250 h 1066800"/>
                <a:gd name="connsiteX34" fmla="*/ 946749 w 1257899"/>
                <a:gd name="connsiteY34" fmla="*/ 50800 h 1066800"/>
                <a:gd name="connsiteX35" fmla="*/ 1010249 w 1257899"/>
                <a:gd name="connsiteY35" fmla="*/ 12700 h 1066800"/>
                <a:gd name="connsiteX36" fmla="*/ 1073749 w 1257899"/>
                <a:gd name="connsiteY36" fmla="*/ 44450 h 1066800"/>
                <a:gd name="connsiteX37" fmla="*/ 1143599 w 1257899"/>
                <a:gd name="connsiteY37" fmla="*/ 6350 h 1066800"/>
                <a:gd name="connsiteX38" fmla="*/ 1207099 w 1257899"/>
                <a:gd name="connsiteY38" fmla="*/ 6350 h 1066800"/>
                <a:gd name="connsiteX39" fmla="*/ 1257899 w 1257899"/>
                <a:gd name="connsiteY39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57899" h="1066800">
                  <a:moveTo>
                    <a:pt x="229199" y="1066800"/>
                  </a:moveTo>
                  <a:lnTo>
                    <a:pt x="324449" y="1016000"/>
                  </a:lnTo>
                  <a:lnTo>
                    <a:pt x="356199" y="958850"/>
                  </a:lnTo>
                  <a:cubicBezTo>
                    <a:pt x="401785" y="887214"/>
                    <a:pt x="400649" y="916598"/>
                    <a:pt x="400649" y="882650"/>
                  </a:cubicBezTo>
                  <a:lnTo>
                    <a:pt x="400649" y="806450"/>
                  </a:lnTo>
                  <a:cubicBezTo>
                    <a:pt x="393598" y="742989"/>
                    <a:pt x="375132" y="749300"/>
                    <a:pt x="413349" y="749300"/>
                  </a:cubicBezTo>
                  <a:cubicBezTo>
                    <a:pt x="423932" y="728133"/>
                    <a:pt x="435182" y="707287"/>
                    <a:pt x="445099" y="685800"/>
                  </a:cubicBezTo>
                  <a:cubicBezTo>
                    <a:pt x="447904" y="679723"/>
                    <a:pt x="451449" y="666750"/>
                    <a:pt x="451449" y="666750"/>
                  </a:cubicBezTo>
                  <a:cubicBezTo>
                    <a:pt x="464528" y="594817"/>
                    <a:pt x="464149" y="620565"/>
                    <a:pt x="464149" y="590550"/>
                  </a:cubicBezTo>
                  <a:cubicBezTo>
                    <a:pt x="490272" y="518711"/>
                    <a:pt x="489549" y="545475"/>
                    <a:pt x="489549" y="514350"/>
                  </a:cubicBezTo>
                  <a:lnTo>
                    <a:pt x="457799" y="412750"/>
                  </a:lnTo>
                  <a:cubicBezTo>
                    <a:pt x="398545" y="406166"/>
                    <a:pt x="419816" y="406400"/>
                    <a:pt x="394299" y="406400"/>
                  </a:cubicBezTo>
                  <a:cubicBezTo>
                    <a:pt x="318668" y="440778"/>
                    <a:pt x="350025" y="438150"/>
                    <a:pt x="305399" y="438150"/>
                  </a:cubicBezTo>
                  <a:cubicBezTo>
                    <a:pt x="216880" y="431341"/>
                    <a:pt x="242364" y="451315"/>
                    <a:pt x="210149" y="419100"/>
                  </a:cubicBezTo>
                  <a:cubicBezTo>
                    <a:pt x="177639" y="334574"/>
                    <a:pt x="178399" y="366032"/>
                    <a:pt x="178399" y="330200"/>
                  </a:cubicBezTo>
                  <a:cubicBezTo>
                    <a:pt x="164587" y="295671"/>
                    <a:pt x="173759" y="306510"/>
                    <a:pt x="159349" y="292100"/>
                  </a:cubicBezTo>
                  <a:cubicBezTo>
                    <a:pt x="104442" y="278373"/>
                    <a:pt x="126003" y="279400"/>
                    <a:pt x="95849" y="279400"/>
                  </a:cubicBezTo>
                  <a:cubicBezTo>
                    <a:pt x="48185" y="320255"/>
                    <a:pt x="51399" y="297985"/>
                    <a:pt x="51399" y="330200"/>
                  </a:cubicBezTo>
                  <a:cubicBezTo>
                    <a:pt x="17082" y="350790"/>
                    <a:pt x="28376" y="357977"/>
                    <a:pt x="13299" y="342900"/>
                  </a:cubicBezTo>
                  <a:cubicBezTo>
                    <a:pt x="0" y="249809"/>
                    <a:pt x="599" y="283934"/>
                    <a:pt x="599" y="241300"/>
                  </a:cubicBezTo>
                  <a:lnTo>
                    <a:pt x="19649" y="171450"/>
                  </a:lnTo>
                  <a:lnTo>
                    <a:pt x="76799" y="165100"/>
                  </a:lnTo>
                  <a:lnTo>
                    <a:pt x="114899" y="139700"/>
                  </a:lnTo>
                  <a:lnTo>
                    <a:pt x="178399" y="177800"/>
                  </a:lnTo>
                  <a:lnTo>
                    <a:pt x="235549" y="228600"/>
                  </a:lnTo>
                  <a:lnTo>
                    <a:pt x="305399" y="190500"/>
                  </a:lnTo>
                  <a:lnTo>
                    <a:pt x="362549" y="190500"/>
                  </a:lnTo>
                  <a:cubicBezTo>
                    <a:pt x="447021" y="151513"/>
                    <a:pt x="445099" y="182706"/>
                    <a:pt x="445099" y="146050"/>
                  </a:cubicBezTo>
                  <a:cubicBezTo>
                    <a:pt x="492994" y="111839"/>
                    <a:pt x="471341" y="114300"/>
                    <a:pt x="502249" y="114300"/>
                  </a:cubicBezTo>
                  <a:cubicBezTo>
                    <a:pt x="612230" y="146647"/>
                    <a:pt x="572692" y="146050"/>
                    <a:pt x="616549" y="146050"/>
                  </a:cubicBezTo>
                  <a:lnTo>
                    <a:pt x="667349" y="152400"/>
                  </a:lnTo>
                  <a:cubicBezTo>
                    <a:pt x="739126" y="119774"/>
                    <a:pt x="711623" y="120650"/>
                    <a:pt x="743549" y="120650"/>
                  </a:cubicBezTo>
                  <a:lnTo>
                    <a:pt x="813399" y="133350"/>
                  </a:lnTo>
                  <a:cubicBezTo>
                    <a:pt x="897925" y="100840"/>
                    <a:pt x="895949" y="131082"/>
                    <a:pt x="895949" y="95250"/>
                  </a:cubicBezTo>
                  <a:lnTo>
                    <a:pt x="946749" y="50800"/>
                  </a:lnTo>
                  <a:cubicBezTo>
                    <a:pt x="996020" y="8567"/>
                    <a:pt x="971684" y="12700"/>
                    <a:pt x="1010249" y="12700"/>
                  </a:cubicBezTo>
                  <a:cubicBezTo>
                    <a:pt x="1059866" y="48141"/>
                    <a:pt x="1036491" y="44450"/>
                    <a:pt x="1073749" y="44450"/>
                  </a:cubicBezTo>
                  <a:cubicBezTo>
                    <a:pt x="1139064" y="5261"/>
                    <a:pt x="1112565" y="6350"/>
                    <a:pt x="1143599" y="6350"/>
                  </a:cubicBezTo>
                  <a:lnTo>
                    <a:pt x="1207099" y="6350"/>
                  </a:lnTo>
                  <a:lnTo>
                    <a:pt x="125789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Freihandform 148"/>
            <p:cNvSpPr/>
            <p:nvPr/>
          </p:nvSpPr>
          <p:spPr>
            <a:xfrm>
              <a:off x="3022600" y="3848100"/>
              <a:ext cx="254000" cy="222250"/>
            </a:xfrm>
            <a:custGeom>
              <a:avLst/>
              <a:gdLst>
                <a:gd name="connsiteX0" fmla="*/ 254000 w 254000"/>
                <a:gd name="connsiteY0" fmla="*/ 0 h 222250"/>
                <a:gd name="connsiteX1" fmla="*/ 190500 w 254000"/>
                <a:gd name="connsiteY1" fmla="*/ 0 h 222250"/>
                <a:gd name="connsiteX2" fmla="*/ 133350 w 254000"/>
                <a:gd name="connsiteY2" fmla="*/ 25400 h 222250"/>
                <a:gd name="connsiteX3" fmla="*/ 88900 w 254000"/>
                <a:gd name="connsiteY3" fmla="*/ 19050 h 222250"/>
                <a:gd name="connsiteX4" fmla="*/ 101600 w 254000"/>
                <a:gd name="connsiteY4" fmla="*/ 69850 h 222250"/>
                <a:gd name="connsiteX5" fmla="*/ 88900 w 254000"/>
                <a:gd name="connsiteY5" fmla="*/ 120650 h 222250"/>
                <a:gd name="connsiteX6" fmla="*/ 63500 w 254000"/>
                <a:gd name="connsiteY6" fmla="*/ 152400 h 222250"/>
                <a:gd name="connsiteX7" fmla="*/ 44450 w 254000"/>
                <a:gd name="connsiteY7" fmla="*/ 190500 h 222250"/>
                <a:gd name="connsiteX8" fmla="*/ 0 w 254000"/>
                <a:gd name="connsiteY8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00" h="222250">
                  <a:moveTo>
                    <a:pt x="254000" y="0"/>
                  </a:moveTo>
                  <a:cubicBezTo>
                    <a:pt x="193875" y="6681"/>
                    <a:pt x="210403" y="19903"/>
                    <a:pt x="190500" y="0"/>
                  </a:cubicBezTo>
                  <a:cubicBezTo>
                    <a:pt x="137807" y="26347"/>
                    <a:pt x="158632" y="25400"/>
                    <a:pt x="133350" y="25400"/>
                  </a:cubicBezTo>
                  <a:lnTo>
                    <a:pt x="88900" y="19050"/>
                  </a:lnTo>
                  <a:cubicBezTo>
                    <a:pt x="102181" y="65535"/>
                    <a:pt x="101600" y="48090"/>
                    <a:pt x="101600" y="69850"/>
                  </a:cubicBezTo>
                  <a:cubicBezTo>
                    <a:pt x="94987" y="122750"/>
                    <a:pt x="112315" y="120650"/>
                    <a:pt x="88900" y="120650"/>
                  </a:cubicBezTo>
                  <a:cubicBezTo>
                    <a:pt x="62003" y="147547"/>
                    <a:pt x="63500" y="134076"/>
                    <a:pt x="63500" y="152400"/>
                  </a:cubicBezTo>
                  <a:lnTo>
                    <a:pt x="44450" y="190500"/>
                  </a:lnTo>
                  <a:lnTo>
                    <a:pt x="0" y="222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Freihandform 149"/>
            <p:cNvSpPr/>
            <p:nvPr/>
          </p:nvSpPr>
          <p:spPr>
            <a:xfrm>
              <a:off x="3041650" y="3905250"/>
              <a:ext cx="412750" cy="660400"/>
            </a:xfrm>
            <a:custGeom>
              <a:avLst/>
              <a:gdLst>
                <a:gd name="connsiteX0" fmla="*/ 368300 w 368300"/>
                <a:gd name="connsiteY0" fmla="*/ 0 h 615950"/>
                <a:gd name="connsiteX1" fmla="*/ 260350 w 368300"/>
                <a:gd name="connsiteY1" fmla="*/ 44450 h 615950"/>
                <a:gd name="connsiteX2" fmla="*/ 196850 w 368300"/>
                <a:gd name="connsiteY2" fmla="*/ 44450 h 615950"/>
                <a:gd name="connsiteX3" fmla="*/ 165100 w 368300"/>
                <a:gd name="connsiteY3" fmla="*/ 139700 h 615950"/>
                <a:gd name="connsiteX4" fmla="*/ 57150 w 368300"/>
                <a:gd name="connsiteY4" fmla="*/ 184150 h 615950"/>
                <a:gd name="connsiteX5" fmla="*/ 57150 w 368300"/>
                <a:gd name="connsiteY5" fmla="*/ 184150 h 615950"/>
                <a:gd name="connsiteX6" fmla="*/ 57150 w 368300"/>
                <a:gd name="connsiteY6" fmla="*/ 279400 h 615950"/>
                <a:gd name="connsiteX7" fmla="*/ 6350 w 368300"/>
                <a:gd name="connsiteY7" fmla="*/ 349250 h 615950"/>
                <a:gd name="connsiteX8" fmla="*/ 6350 w 368300"/>
                <a:gd name="connsiteY8" fmla="*/ 431800 h 615950"/>
                <a:gd name="connsiteX9" fmla="*/ 0 w 368300"/>
                <a:gd name="connsiteY9" fmla="*/ 476250 h 615950"/>
                <a:gd name="connsiteX10" fmla="*/ 38100 w 368300"/>
                <a:gd name="connsiteY10" fmla="*/ 514350 h 615950"/>
                <a:gd name="connsiteX11" fmla="*/ 88900 w 368300"/>
                <a:gd name="connsiteY11" fmla="*/ 463550 h 615950"/>
                <a:gd name="connsiteX12" fmla="*/ 171450 w 368300"/>
                <a:gd name="connsiteY12" fmla="*/ 450850 h 615950"/>
                <a:gd name="connsiteX13" fmla="*/ 215900 w 368300"/>
                <a:gd name="connsiteY13" fmla="*/ 501650 h 615950"/>
                <a:gd name="connsiteX14" fmla="*/ 222250 w 368300"/>
                <a:gd name="connsiteY14" fmla="*/ 501650 h 615950"/>
                <a:gd name="connsiteX15" fmla="*/ 330200 w 368300"/>
                <a:gd name="connsiteY15" fmla="*/ 501650 h 615950"/>
                <a:gd name="connsiteX16" fmla="*/ 336550 w 368300"/>
                <a:gd name="connsiteY16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300" h="615950">
                  <a:moveTo>
                    <a:pt x="368300" y="0"/>
                  </a:moveTo>
                  <a:lnTo>
                    <a:pt x="260350" y="44450"/>
                  </a:lnTo>
                  <a:cubicBezTo>
                    <a:pt x="200225" y="37769"/>
                    <a:pt x="216753" y="24547"/>
                    <a:pt x="196850" y="44450"/>
                  </a:cubicBezTo>
                  <a:cubicBezTo>
                    <a:pt x="176808" y="137978"/>
                    <a:pt x="204907" y="119797"/>
                    <a:pt x="165100" y="139700"/>
                  </a:cubicBezTo>
                  <a:cubicBezTo>
                    <a:pt x="65456" y="179558"/>
                    <a:pt x="100436" y="162507"/>
                    <a:pt x="57150" y="184150"/>
                  </a:cubicBezTo>
                  <a:lnTo>
                    <a:pt x="57150" y="184150"/>
                  </a:lnTo>
                  <a:lnTo>
                    <a:pt x="57150" y="279400"/>
                  </a:lnTo>
                  <a:lnTo>
                    <a:pt x="6350" y="349250"/>
                  </a:lnTo>
                  <a:lnTo>
                    <a:pt x="6350" y="431800"/>
                  </a:lnTo>
                  <a:lnTo>
                    <a:pt x="0" y="476250"/>
                  </a:lnTo>
                  <a:lnTo>
                    <a:pt x="38100" y="514350"/>
                  </a:lnTo>
                  <a:lnTo>
                    <a:pt x="88900" y="463550"/>
                  </a:lnTo>
                  <a:lnTo>
                    <a:pt x="171450" y="450850"/>
                  </a:lnTo>
                  <a:cubicBezTo>
                    <a:pt x="195180" y="492377"/>
                    <a:pt x="182618" y="493330"/>
                    <a:pt x="215900" y="501650"/>
                  </a:cubicBezTo>
                  <a:cubicBezTo>
                    <a:pt x="217953" y="502163"/>
                    <a:pt x="220133" y="501650"/>
                    <a:pt x="222250" y="501650"/>
                  </a:cubicBezTo>
                  <a:lnTo>
                    <a:pt x="330200" y="501650"/>
                  </a:lnTo>
                  <a:lnTo>
                    <a:pt x="3365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Freihandform 151"/>
            <p:cNvSpPr/>
            <p:nvPr/>
          </p:nvSpPr>
          <p:spPr>
            <a:xfrm>
              <a:off x="2908125" y="3675600"/>
              <a:ext cx="368475" cy="204250"/>
            </a:xfrm>
            <a:custGeom>
              <a:avLst/>
              <a:gdLst>
                <a:gd name="connsiteX0" fmla="*/ 368475 w 368475"/>
                <a:gd name="connsiteY0" fmla="*/ 1050 h 204250"/>
                <a:gd name="connsiteX1" fmla="*/ 304975 w 368475"/>
                <a:gd name="connsiteY1" fmla="*/ 26450 h 204250"/>
                <a:gd name="connsiteX2" fmla="*/ 254175 w 368475"/>
                <a:gd name="connsiteY2" fmla="*/ 1050 h 204250"/>
                <a:gd name="connsiteX3" fmla="*/ 203375 w 368475"/>
                <a:gd name="connsiteY3" fmla="*/ 32800 h 204250"/>
                <a:gd name="connsiteX4" fmla="*/ 133525 w 368475"/>
                <a:gd name="connsiteY4" fmla="*/ 32800 h 204250"/>
                <a:gd name="connsiteX5" fmla="*/ 82725 w 368475"/>
                <a:gd name="connsiteY5" fmla="*/ 39150 h 204250"/>
                <a:gd name="connsiteX6" fmla="*/ 38275 w 368475"/>
                <a:gd name="connsiteY6" fmla="*/ 51850 h 204250"/>
                <a:gd name="connsiteX7" fmla="*/ 38275 w 368475"/>
                <a:gd name="connsiteY7" fmla="*/ 51850 h 204250"/>
                <a:gd name="connsiteX8" fmla="*/ 12875 w 368475"/>
                <a:gd name="connsiteY8" fmla="*/ 83600 h 204250"/>
                <a:gd name="connsiteX9" fmla="*/ 6525 w 368475"/>
                <a:gd name="connsiteY9" fmla="*/ 121700 h 204250"/>
                <a:gd name="connsiteX10" fmla="*/ 19225 w 368475"/>
                <a:gd name="connsiteY10" fmla="*/ 159800 h 204250"/>
                <a:gd name="connsiteX11" fmla="*/ 19225 w 368475"/>
                <a:gd name="connsiteY11" fmla="*/ 159800 h 204250"/>
                <a:gd name="connsiteX12" fmla="*/ 57325 w 368475"/>
                <a:gd name="connsiteY12" fmla="*/ 204250 h 204250"/>
                <a:gd name="connsiteX13" fmla="*/ 101775 w 368475"/>
                <a:gd name="connsiteY13" fmla="*/ 191550 h 204250"/>
                <a:gd name="connsiteX14" fmla="*/ 146225 w 368475"/>
                <a:gd name="connsiteY14" fmla="*/ 197900 h 204250"/>
                <a:gd name="connsiteX15" fmla="*/ 165275 w 368475"/>
                <a:gd name="connsiteY15" fmla="*/ 204250 h 204250"/>
                <a:gd name="connsiteX16" fmla="*/ 203375 w 368475"/>
                <a:gd name="connsiteY16" fmla="*/ 191550 h 20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475" h="204250">
                  <a:moveTo>
                    <a:pt x="368475" y="1050"/>
                  </a:moveTo>
                  <a:lnTo>
                    <a:pt x="304975" y="26450"/>
                  </a:lnTo>
                  <a:cubicBezTo>
                    <a:pt x="258687" y="0"/>
                    <a:pt x="277590" y="1050"/>
                    <a:pt x="254175" y="1050"/>
                  </a:cubicBezTo>
                  <a:cubicBezTo>
                    <a:pt x="208003" y="34030"/>
                    <a:pt x="227933" y="32800"/>
                    <a:pt x="203375" y="32800"/>
                  </a:cubicBezTo>
                  <a:lnTo>
                    <a:pt x="133525" y="32800"/>
                  </a:lnTo>
                  <a:lnTo>
                    <a:pt x="82725" y="39150"/>
                  </a:lnTo>
                  <a:lnTo>
                    <a:pt x="38275" y="51850"/>
                  </a:lnTo>
                  <a:lnTo>
                    <a:pt x="38275" y="51850"/>
                  </a:lnTo>
                  <a:lnTo>
                    <a:pt x="12875" y="83600"/>
                  </a:lnTo>
                  <a:lnTo>
                    <a:pt x="6525" y="121700"/>
                  </a:lnTo>
                  <a:cubicBezTo>
                    <a:pt x="13223" y="161888"/>
                    <a:pt x="0" y="159800"/>
                    <a:pt x="19225" y="159800"/>
                  </a:cubicBezTo>
                  <a:lnTo>
                    <a:pt x="19225" y="159800"/>
                  </a:lnTo>
                  <a:cubicBezTo>
                    <a:pt x="58822" y="199397"/>
                    <a:pt x="57325" y="179939"/>
                    <a:pt x="57325" y="204250"/>
                  </a:cubicBezTo>
                  <a:cubicBezTo>
                    <a:pt x="97433" y="190881"/>
                    <a:pt x="82038" y="191550"/>
                    <a:pt x="101775" y="191550"/>
                  </a:cubicBezTo>
                  <a:cubicBezTo>
                    <a:pt x="116592" y="193667"/>
                    <a:pt x="131549" y="194965"/>
                    <a:pt x="146225" y="197900"/>
                  </a:cubicBezTo>
                  <a:cubicBezTo>
                    <a:pt x="152789" y="199213"/>
                    <a:pt x="165275" y="204250"/>
                    <a:pt x="165275" y="204250"/>
                  </a:cubicBezTo>
                  <a:lnTo>
                    <a:pt x="203375" y="1915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Freihandform 152"/>
            <p:cNvSpPr/>
            <p:nvPr/>
          </p:nvSpPr>
          <p:spPr>
            <a:xfrm>
              <a:off x="2673350" y="3816350"/>
              <a:ext cx="241300" cy="209550"/>
            </a:xfrm>
            <a:custGeom>
              <a:avLst/>
              <a:gdLst>
                <a:gd name="connsiteX0" fmla="*/ 0 w 241300"/>
                <a:gd name="connsiteY0" fmla="*/ 209550 h 209550"/>
                <a:gd name="connsiteX1" fmla="*/ 44450 w 241300"/>
                <a:gd name="connsiteY1" fmla="*/ 101600 h 209550"/>
                <a:gd name="connsiteX2" fmla="*/ 101600 w 241300"/>
                <a:gd name="connsiteY2" fmla="*/ 38100 h 209550"/>
                <a:gd name="connsiteX3" fmla="*/ 196850 w 241300"/>
                <a:gd name="connsiteY3" fmla="*/ 38100 h 209550"/>
                <a:gd name="connsiteX4" fmla="*/ 241300 w 241300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209550">
                  <a:moveTo>
                    <a:pt x="0" y="209550"/>
                  </a:moveTo>
                  <a:lnTo>
                    <a:pt x="44450" y="101600"/>
                  </a:lnTo>
                  <a:lnTo>
                    <a:pt x="101600" y="38100"/>
                  </a:lnTo>
                  <a:lnTo>
                    <a:pt x="196850" y="38100"/>
                  </a:lnTo>
                  <a:lnTo>
                    <a:pt x="241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Freihandform 153"/>
            <p:cNvSpPr/>
            <p:nvPr/>
          </p:nvSpPr>
          <p:spPr>
            <a:xfrm>
              <a:off x="3727450" y="3267233"/>
              <a:ext cx="768350" cy="352267"/>
            </a:xfrm>
            <a:custGeom>
              <a:avLst/>
              <a:gdLst>
                <a:gd name="connsiteX0" fmla="*/ 0 w 768350"/>
                <a:gd name="connsiteY0" fmla="*/ 352267 h 352267"/>
                <a:gd name="connsiteX1" fmla="*/ 88900 w 768350"/>
                <a:gd name="connsiteY1" fmla="*/ 276067 h 352267"/>
                <a:gd name="connsiteX2" fmla="*/ 76200 w 768350"/>
                <a:gd name="connsiteY2" fmla="*/ 174467 h 352267"/>
                <a:gd name="connsiteX3" fmla="*/ 69850 w 768350"/>
                <a:gd name="connsiteY3" fmla="*/ 155417 h 352267"/>
                <a:gd name="connsiteX4" fmla="*/ 82550 w 768350"/>
                <a:gd name="connsiteY4" fmla="*/ 117317 h 352267"/>
                <a:gd name="connsiteX5" fmla="*/ 101600 w 768350"/>
                <a:gd name="connsiteY5" fmla="*/ 104617 h 352267"/>
                <a:gd name="connsiteX6" fmla="*/ 177800 w 768350"/>
                <a:gd name="connsiteY6" fmla="*/ 47467 h 352267"/>
                <a:gd name="connsiteX7" fmla="*/ 196850 w 768350"/>
                <a:gd name="connsiteY7" fmla="*/ 41117 h 352267"/>
                <a:gd name="connsiteX8" fmla="*/ 209550 w 768350"/>
                <a:gd name="connsiteY8" fmla="*/ 34767 h 352267"/>
                <a:gd name="connsiteX9" fmla="*/ 393700 w 768350"/>
                <a:gd name="connsiteY9" fmla="*/ 53817 h 352267"/>
                <a:gd name="connsiteX10" fmla="*/ 488950 w 768350"/>
                <a:gd name="connsiteY10" fmla="*/ 3017 h 352267"/>
                <a:gd name="connsiteX11" fmla="*/ 514350 w 768350"/>
                <a:gd name="connsiteY11" fmla="*/ 9367 h 352267"/>
                <a:gd name="connsiteX12" fmla="*/ 533400 w 768350"/>
                <a:gd name="connsiteY12" fmla="*/ 15717 h 352267"/>
                <a:gd name="connsiteX13" fmla="*/ 628650 w 768350"/>
                <a:gd name="connsiteY13" fmla="*/ 60167 h 352267"/>
                <a:gd name="connsiteX14" fmla="*/ 768350 w 768350"/>
                <a:gd name="connsiteY14" fmla="*/ 53817 h 352267"/>
                <a:gd name="connsiteX15" fmla="*/ 768350 w 768350"/>
                <a:gd name="connsiteY15" fmla="*/ 53817 h 352267"/>
                <a:gd name="connsiteX16" fmla="*/ 768350 w 768350"/>
                <a:gd name="connsiteY16" fmla="*/ 53817 h 35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350" h="352267">
                  <a:moveTo>
                    <a:pt x="0" y="352267"/>
                  </a:moveTo>
                  <a:cubicBezTo>
                    <a:pt x="90564" y="281109"/>
                    <a:pt x="88900" y="320103"/>
                    <a:pt x="88900" y="276067"/>
                  </a:cubicBezTo>
                  <a:cubicBezTo>
                    <a:pt x="84667" y="242200"/>
                    <a:pt x="81523" y="208180"/>
                    <a:pt x="76200" y="174467"/>
                  </a:cubicBezTo>
                  <a:cubicBezTo>
                    <a:pt x="75156" y="167855"/>
                    <a:pt x="69850" y="155417"/>
                    <a:pt x="69850" y="155417"/>
                  </a:cubicBezTo>
                  <a:cubicBezTo>
                    <a:pt x="74083" y="142717"/>
                    <a:pt x="75455" y="128669"/>
                    <a:pt x="82550" y="117317"/>
                  </a:cubicBezTo>
                  <a:cubicBezTo>
                    <a:pt x="86595" y="110845"/>
                    <a:pt x="101600" y="104617"/>
                    <a:pt x="101600" y="104617"/>
                  </a:cubicBezTo>
                  <a:cubicBezTo>
                    <a:pt x="127000" y="85567"/>
                    <a:pt x="151382" y="65079"/>
                    <a:pt x="177800" y="47467"/>
                  </a:cubicBezTo>
                  <a:cubicBezTo>
                    <a:pt x="183369" y="43754"/>
                    <a:pt x="190635" y="43603"/>
                    <a:pt x="196850" y="41117"/>
                  </a:cubicBezTo>
                  <a:cubicBezTo>
                    <a:pt x="201244" y="39359"/>
                    <a:pt x="205317" y="36884"/>
                    <a:pt x="209550" y="34767"/>
                  </a:cubicBezTo>
                  <a:cubicBezTo>
                    <a:pt x="380958" y="54545"/>
                    <a:pt x="319252" y="53817"/>
                    <a:pt x="393700" y="53817"/>
                  </a:cubicBezTo>
                  <a:cubicBezTo>
                    <a:pt x="425450" y="36884"/>
                    <a:pt x="455185" y="15457"/>
                    <a:pt x="488950" y="3017"/>
                  </a:cubicBezTo>
                  <a:cubicBezTo>
                    <a:pt x="497139" y="0"/>
                    <a:pt x="505959" y="6969"/>
                    <a:pt x="514350" y="9367"/>
                  </a:cubicBezTo>
                  <a:cubicBezTo>
                    <a:pt x="520786" y="11206"/>
                    <a:pt x="533400" y="15717"/>
                    <a:pt x="533400" y="15717"/>
                  </a:cubicBezTo>
                  <a:lnTo>
                    <a:pt x="628650" y="60167"/>
                  </a:lnTo>
                  <a:cubicBezTo>
                    <a:pt x="759878" y="53606"/>
                    <a:pt x="713264" y="53817"/>
                    <a:pt x="768350" y="53817"/>
                  </a:cubicBezTo>
                  <a:lnTo>
                    <a:pt x="768350" y="53817"/>
                  </a:lnTo>
                  <a:lnTo>
                    <a:pt x="768350" y="5381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Freihandform 154"/>
            <p:cNvSpPr/>
            <p:nvPr/>
          </p:nvSpPr>
          <p:spPr>
            <a:xfrm>
              <a:off x="3083878" y="3354916"/>
              <a:ext cx="321429" cy="359834"/>
            </a:xfrm>
            <a:custGeom>
              <a:avLst/>
              <a:gdLst>
                <a:gd name="connsiteX0" fmla="*/ 135572 w 321429"/>
                <a:gd name="connsiteY0" fmla="*/ 222665 h 222665"/>
                <a:gd name="connsiteX1" fmla="*/ 91122 w 321429"/>
                <a:gd name="connsiteY1" fmla="*/ 184565 h 222665"/>
                <a:gd name="connsiteX2" fmla="*/ 78422 w 321429"/>
                <a:gd name="connsiteY2" fmla="*/ 133765 h 222665"/>
                <a:gd name="connsiteX3" fmla="*/ 14922 w 321429"/>
                <a:gd name="connsiteY3" fmla="*/ 114715 h 222665"/>
                <a:gd name="connsiteX4" fmla="*/ 33972 w 321429"/>
                <a:gd name="connsiteY4" fmla="*/ 51215 h 222665"/>
                <a:gd name="connsiteX5" fmla="*/ 103822 w 321429"/>
                <a:gd name="connsiteY5" fmla="*/ 13115 h 222665"/>
                <a:gd name="connsiteX6" fmla="*/ 173672 w 321429"/>
                <a:gd name="connsiteY6" fmla="*/ 415 h 222665"/>
                <a:gd name="connsiteX7" fmla="*/ 256222 w 321429"/>
                <a:gd name="connsiteY7" fmla="*/ 32165 h 222665"/>
                <a:gd name="connsiteX8" fmla="*/ 243522 w 321429"/>
                <a:gd name="connsiteY8" fmla="*/ 82965 h 222665"/>
                <a:gd name="connsiteX9" fmla="*/ 287972 w 321429"/>
                <a:gd name="connsiteY9" fmla="*/ 146465 h 222665"/>
                <a:gd name="connsiteX10" fmla="*/ 199072 w 321429"/>
                <a:gd name="connsiteY10" fmla="*/ 159165 h 222665"/>
                <a:gd name="connsiteX11" fmla="*/ 135572 w 321429"/>
                <a:gd name="connsiteY11" fmla="*/ 222665 h 22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29" h="222665">
                  <a:moveTo>
                    <a:pt x="135572" y="222665"/>
                  </a:moveTo>
                  <a:cubicBezTo>
                    <a:pt x="89400" y="189685"/>
                    <a:pt x="91122" y="209123"/>
                    <a:pt x="91122" y="184565"/>
                  </a:cubicBezTo>
                  <a:cubicBezTo>
                    <a:pt x="83994" y="141796"/>
                    <a:pt x="90530" y="157981"/>
                    <a:pt x="78422" y="133765"/>
                  </a:cubicBezTo>
                  <a:cubicBezTo>
                    <a:pt x="12846" y="120650"/>
                    <a:pt x="14922" y="142651"/>
                    <a:pt x="14922" y="114715"/>
                  </a:cubicBezTo>
                  <a:cubicBezTo>
                    <a:pt x="21693" y="47003"/>
                    <a:pt x="0" y="51215"/>
                    <a:pt x="33972" y="51215"/>
                  </a:cubicBezTo>
                  <a:lnTo>
                    <a:pt x="103822" y="13115"/>
                  </a:lnTo>
                  <a:cubicBezTo>
                    <a:pt x="169398" y="0"/>
                    <a:pt x="145736" y="415"/>
                    <a:pt x="173672" y="415"/>
                  </a:cubicBezTo>
                  <a:cubicBezTo>
                    <a:pt x="252712" y="26762"/>
                    <a:pt x="230940" y="6883"/>
                    <a:pt x="256222" y="32165"/>
                  </a:cubicBezTo>
                  <a:lnTo>
                    <a:pt x="243522" y="82965"/>
                  </a:lnTo>
                  <a:cubicBezTo>
                    <a:pt x="295644" y="148118"/>
                    <a:pt x="321429" y="146465"/>
                    <a:pt x="287972" y="146465"/>
                  </a:cubicBezTo>
                  <a:cubicBezTo>
                    <a:pt x="207596" y="159861"/>
                    <a:pt x="237522" y="159165"/>
                    <a:pt x="199072" y="159165"/>
                  </a:cubicBezTo>
                  <a:lnTo>
                    <a:pt x="135572" y="222665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56" name="Freihandform 155"/>
            <p:cNvSpPr/>
            <p:nvPr/>
          </p:nvSpPr>
          <p:spPr>
            <a:xfrm>
              <a:off x="3670300" y="3206750"/>
              <a:ext cx="247650" cy="88900"/>
            </a:xfrm>
            <a:custGeom>
              <a:avLst/>
              <a:gdLst>
                <a:gd name="connsiteX0" fmla="*/ 247650 w 247650"/>
                <a:gd name="connsiteY0" fmla="*/ 88900 h 88900"/>
                <a:gd name="connsiteX1" fmla="*/ 146050 w 247650"/>
                <a:gd name="connsiteY1" fmla="*/ 44450 h 88900"/>
                <a:gd name="connsiteX2" fmla="*/ 57150 w 247650"/>
                <a:gd name="connsiteY2" fmla="*/ 31750 h 88900"/>
                <a:gd name="connsiteX3" fmla="*/ 0 w 247650"/>
                <a:gd name="connsiteY3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88900">
                  <a:moveTo>
                    <a:pt x="247650" y="88900"/>
                  </a:moveTo>
                  <a:cubicBezTo>
                    <a:pt x="164137" y="40184"/>
                    <a:pt x="200856" y="44450"/>
                    <a:pt x="146050" y="44450"/>
                  </a:cubicBezTo>
                  <a:cubicBezTo>
                    <a:pt x="50816" y="51252"/>
                    <a:pt x="57150" y="80509"/>
                    <a:pt x="57150" y="31750"/>
                  </a:cubicBez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Freihandform 156"/>
            <p:cNvSpPr/>
            <p:nvPr/>
          </p:nvSpPr>
          <p:spPr>
            <a:xfrm>
              <a:off x="3213100" y="3232150"/>
              <a:ext cx="330200" cy="146050"/>
            </a:xfrm>
            <a:custGeom>
              <a:avLst/>
              <a:gdLst>
                <a:gd name="connsiteX0" fmla="*/ 330200 w 330200"/>
                <a:gd name="connsiteY0" fmla="*/ 0 h 146050"/>
                <a:gd name="connsiteX1" fmla="*/ 171450 w 330200"/>
                <a:gd name="connsiteY1" fmla="*/ 38100 h 146050"/>
                <a:gd name="connsiteX2" fmla="*/ 88900 w 330200"/>
                <a:gd name="connsiteY2" fmla="*/ 107950 h 146050"/>
                <a:gd name="connsiteX3" fmla="*/ 0 w 330200"/>
                <a:gd name="connsiteY3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146050">
                  <a:moveTo>
                    <a:pt x="330200" y="0"/>
                  </a:moveTo>
                  <a:lnTo>
                    <a:pt x="171450" y="38100"/>
                  </a:lnTo>
                  <a:cubicBezTo>
                    <a:pt x="93690" y="109380"/>
                    <a:pt x="129707" y="107950"/>
                    <a:pt x="88900" y="107950"/>
                  </a:cubicBezTo>
                  <a:lnTo>
                    <a:pt x="0" y="146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Freihandform 157"/>
            <p:cNvSpPr/>
            <p:nvPr/>
          </p:nvSpPr>
          <p:spPr>
            <a:xfrm>
              <a:off x="2908300" y="3441700"/>
              <a:ext cx="196850" cy="298450"/>
            </a:xfrm>
            <a:custGeom>
              <a:avLst/>
              <a:gdLst>
                <a:gd name="connsiteX0" fmla="*/ 196850 w 196850"/>
                <a:gd name="connsiteY0" fmla="*/ 0 h 298450"/>
                <a:gd name="connsiteX1" fmla="*/ 76200 w 196850"/>
                <a:gd name="connsiteY1" fmla="*/ 76200 h 298450"/>
                <a:gd name="connsiteX2" fmla="*/ 12700 w 196850"/>
                <a:gd name="connsiteY2" fmla="*/ 133350 h 298450"/>
                <a:gd name="connsiteX3" fmla="*/ 0 w 196850"/>
                <a:gd name="connsiteY3" fmla="*/ 152400 h 298450"/>
                <a:gd name="connsiteX4" fmla="*/ 19050 w 196850"/>
                <a:gd name="connsiteY4" fmla="*/ 298450 h 298450"/>
                <a:gd name="connsiteX5" fmla="*/ 19050 w 196850"/>
                <a:gd name="connsiteY5" fmla="*/ 298450 h 298450"/>
                <a:gd name="connsiteX6" fmla="*/ 19050 w 196850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850" h="298450">
                  <a:moveTo>
                    <a:pt x="196850" y="0"/>
                  </a:moveTo>
                  <a:cubicBezTo>
                    <a:pt x="80789" y="77374"/>
                    <a:pt x="128341" y="76200"/>
                    <a:pt x="76200" y="76200"/>
                  </a:cubicBezTo>
                  <a:cubicBezTo>
                    <a:pt x="55033" y="95250"/>
                    <a:pt x="32836" y="113214"/>
                    <a:pt x="12700" y="133350"/>
                  </a:cubicBezTo>
                  <a:cubicBezTo>
                    <a:pt x="7304" y="138746"/>
                    <a:pt x="0" y="152400"/>
                    <a:pt x="0" y="152400"/>
                  </a:cubicBezTo>
                  <a:lnTo>
                    <a:pt x="19050" y="298450"/>
                  </a:ln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Freihandform 159"/>
            <p:cNvSpPr/>
            <p:nvPr/>
          </p:nvSpPr>
          <p:spPr>
            <a:xfrm>
              <a:off x="3302000" y="5207000"/>
              <a:ext cx="254000" cy="393700"/>
            </a:xfrm>
            <a:custGeom>
              <a:avLst/>
              <a:gdLst>
                <a:gd name="connsiteX0" fmla="*/ 0 w 254000"/>
                <a:gd name="connsiteY0" fmla="*/ 0 h 393700"/>
                <a:gd name="connsiteX1" fmla="*/ 76200 w 254000"/>
                <a:gd name="connsiteY1" fmla="*/ 152400 h 393700"/>
                <a:gd name="connsiteX2" fmla="*/ 88900 w 254000"/>
                <a:gd name="connsiteY2" fmla="*/ 254000 h 393700"/>
                <a:gd name="connsiteX3" fmla="*/ 88900 w 254000"/>
                <a:gd name="connsiteY3" fmla="*/ 254000 h 393700"/>
                <a:gd name="connsiteX4" fmla="*/ 254000 w 254000"/>
                <a:gd name="connsiteY4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" h="393700">
                  <a:moveTo>
                    <a:pt x="0" y="0"/>
                  </a:moveTo>
                  <a:lnTo>
                    <a:pt x="76200" y="152400"/>
                  </a:lnTo>
                  <a:cubicBezTo>
                    <a:pt x="89499" y="245491"/>
                    <a:pt x="88900" y="211366"/>
                    <a:pt x="88900" y="254000"/>
                  </a:cubicBezTo>
                  <a:lnTo>
                    <a:pt x="88900" y="254000"/>
                  </a:lnTo>
                  <a:lnTo>
                    <a:pt x="254000" y="393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Freihandform 162"/>
            <p:cNvSpPr/>
            <p:nvPr/>
          </p:nvSpPr>
          <p:spPr>
            <a:xfrm>
              <a:off x="6902450" y="3841750"/>
              <a:ext cx="1758950" cy="615950"/>
            </a:xfrm>
            <a:custGeom>
              <a:avLst/>
              <a:gdLst>
                <a:gd name="connsiteX0" fmla="*/ 0 w 1758950"/>
                <a:gd name="connsiteY0" fmla="*/ 19050 h 615950"/>
                <a:gd name="connsiteX1" fmla="*/ 57150 w 1758950"/>
                <a:gd name="connsiteY1" fmla="*/ 44450 h 615950"/>
                <a:gd name="connsiteX2" fmla="*/ 82550 w 1758950"/>
                <a:gd name="connsiteY2" fmla="*/ 88900 h 615950"/>
                <a:gd name="connsiteX3" fmla="*/ 133350 w 1758950"/>
                <a:gd name="connsiteY3" fmla="*/ 57150 h 615950"/>
                <a:gd name="connsiteX4" fmla="*/ 196850 w 1758950"/>
                <a:gd name="connsiteY4" fmla="*/ 0 h 615950"/>
                <a:gd name="connsiteX5" fmla="*/ 273050 w 1758950"/>
                <a:gd name="connsiteY5" fmla="*/ 82550 h 615950"/>
                <a:gd name="connsiteX6" fmla="*/ 355600 w 1758950"/>
                <a:gd name="connsiteY6" fmla="*/ 95250 h 615950"/>
                <a:gd name="connsiteX7" fmla="*/ 406400 w 1758950"/>
                <a:gd name="connsiteY7" fmla="*/ 158750 h 615950"/>
                <a:gd name="connsiteX8" fmla="*/ 444500 w 1758950"/>
                <a:gd name="connsiteY8" fmla="*/ 152400 h 615950"/>
                <a:gd name="connsiteX9" fmla="*/ 514350 w 1758950"/>
                <a:gd name="connsiteY9" fmla="*/ 114300 h 615950"/>
                <a:gd name="connsiteX10" fmla="*/ 546100 w 1758950"/>
                <a:gd name="connsiteY10" fmla="*/ 95250 h 615950"/>
                <a:gd name="connsiteX11" fmla="*/ 552450 w 1758950"/>
                <a:gd name="connsiteY11" fmla="*/ 76200 h 615950"/>
                <a:gd name="connsiteX12" fmla="*/ 615950 w 1758950"/>
                <a:gd name="connsiteY12" fmla="*/ 63500 h 615950"/>
                <a:gd name="connsiteX13" fmla="*/ 698500 w 1758950"/>
                <a:gd name="connsiteY13" fmla="*/ 95250 h 615950"/>
                <a:gd name="connsiteX14" fmla="*/ 730250 w 1758950"/>
                <a:gd name="connsiteY14" fmla="*/ 114300 h 615950"/>
                <a:gd name="connsiteX15" fmla="*/ 787400 w 1758950"/>
                <a:gd name="connsiteY15" fmla="*/ 95250 h 615950"/>
                <a:gd name="connsiteX16" fmla="*/ 908050 w 1758950"/>
                <a:gd name="connsiteY16" fmla="*/ 95250 h 615950"/>
                <a:gd name="connsiteX17" fmla="*/ 1073150 w 1758950"/>
                <a:gd name="connsiteY17" fmla="*/ 76200 h 615950"/>
                <a:gd name="connsiteX18" fmla="*/ 1149350 w 1758950"/>
                <a:gd name="connsiteY18" fmla="*/ 101600 h 615950"/>
                <a:gd name="connsiteX19" fmla="*/ 1187450 w 1758950"/>
                <a:gd name="connsiteY19" fmla="*/ 158750 h 615950"/>
                <a:gd name="connsiteX20" fmla="*/ 1257300 w 1758950"/>
                <a:gd name="connsiteY20" fmla="*/ 146050 h 615950"/>
                <a:gd name="connsiteX21" fmla="*/ 1346200 w 1758950"/>
                <a:gd name="connsiteY21" fmla="*/ 203200 h 615950"/>
                <a:gd name="connsiteX22" fmla="*/ 1365250 w 1758950"/>
                <a:gd name="connsiteY22" fmla="*/ 298450 h 615950"/>
                <a:gd name="connsiteX23" fmla="*/ 1371600 w 1758950"/>
                <a:gd name="connsiteY23" fmla="*/ 374650 h 615950"/>
                <a:gd name="connsiteX24" fmla="*/ 1371600 w 1758950"/>
                <a:gd name="connsiteY24" fmla="*/ 444500 h 615950"/>
                <a:gd name="connsiteX25" fmla="*/ 1435100 w 1758950"/>
                <a:gd name="connsiteY25" fmla="*/ 501650 h 615950"/>
                <a:gd name="connsiteX26" fmla="*/ 1473200 w 1758950"/>
                <a:gd name="connsiteY26" fmla="*/ 539750 h 615950"/>
                <a:gd name="connsiteX27" fmla="*/ 1485900 w 1758950"/>
                <a:gd name="connsiteY27" fmla="*/ 584200 h 615950"/>
                <a:gd name="connsiteX28" fmla="*/ 1562100 w 1758950"/>
                <a:gd name="connsiteY28" fmla="*/ 571500 h 615950"/>
                <a:gd name="connsiteX29" fmla="*/ 1625600 w 1758950"/>
                <a:gd name="connsiteY29" fmla="*/ 520700 h 615950"/>
                <a:gd name="connsiteX30" fmla="*/ 1682750 w 1758950"/>
                <a:gd name="connsiteY30" fmla="*/ 558800 h 615950"/>
                <a:gd name="connsiteX31" fmla="*/ 1701800 w 1758950"/>
                <a:gd name="connsiteY31" fmla="*/ 558800 h 615950"/>
                <a:gd name="connsiteX32" fmla="*/ 1758950 w 1758950"/>
                <a:gd name="connsiteY32" fmla="*/ 615950 h 615950"/>
                <a:gd name="connsiteX33" fmla="*/ 1758950 w 1758950"/>
                <a:gd name="connsiteY33" fmla="*/ 615950 h 615950"/>
                <a:gd name="connsiteX34" fmla="*/ 1758950 w 1758950"/>
                <a:gd name="connsiteY34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58950" h="615950">
                  <a:moveTo>
                    <a:pt x="0" y="19050"/>
                  </a:moveTo>
                  <a:lnTo>
                    <a:pt x="57150" y="44450"/>
                  </a:lnTo>
                  <a:lnTo>
                    <a:pt x="82550" y="88900"/>
                  </a:lnTo>
                  <a:cubicBezTo>
                    <a:pt x="135243" y="62553"/>
                    <a:pt x="133350" y="82432"/>
                    <a:pt x="133350" y="57150"/>
                  </a:cubicBezTo>
                  <a:lnTo>
                    <a:pt x="196850" y="0"/>
                  </a:lnTo>
                  <a:cubicBezTo>
                    <a:pt x="274547" y="77697"/>
                    <a:pt x="273050" y="40279"/>
                    <a:pt x="273050" y="82550"/>
                  </a:cubicBezTo>
                  <a:lnTo>
                    <a:pt x="355600" y="95250"/>
                  </a:lnTo>
                  <a:cubicBezTo>
                    <a:pt x="401888" y="154763"/>
                    <a:pt x="382985" y="135335"/>
                    <a:pt x="406400" y="158750"/>
                  </a:cubicBezTo>
                  <a:cubicBezTo>
                    <a:pt x="448676" y="165796"/>
                    <a:pt x="444500" y="177975"/>
                    <a:pt x="444500" y="152400"/>
                  </a:cubicBezTo>
                  <a:cubicBezTo>
                    <a:pt x="500380" y="110490"/>
                    <a:pt x="474133" y="114300"/>
                    <a:pt x="514350" y="114300"/>
                  </a:cubicBezTo>
                  <a:cubicBezTo>
                    <a:pt x="524933" y="107950"/>
                    <a:pt x="537373" y="103977"/>
                    <a:pt x="546100" y="95250"/>
                  </a:cubicBezTo>
                  <a:cubicBezTo>
                    <a:pt x="550833" y="90517"/>
                    <a:pt x="552450" y="76200"/>
                    <a:pt x="552450" y="76200"/>
                  </a:cubicBezTo>
                  <a:lnTo>
                    <a:pt x="615950" y="63500"/>
                  </a:lnTo>
                  <a:lnTo>
                    <a:pt x="698500" y="95250"/>
                  </a:lnTo>
                  <a:cubicBezTo>
                    <a:pt x="731903" y="121972"/>
                    <a:pt x="730250" y="134203"/>
                    <a:pt x="730250" y="114300"/>
                  </a:cubicBezTo>
                  <a:lnTo>
                    <a:pt x="787400" y="95250"/>
                  </a:lnTo>
                  <a:lnTo>
                    <a:pt x="908050" y="95250"/>
                  </a:lnTo>
                  <a:cubicBezTo>
                    <a:pt x="1069756" y="69377"/>
                    <a:pt x="1028906" y="31956"/>
                    <a:pt x="1073150" y="76200"/>
                  </a:cubicBezTo>
                  <a:lnTo>
                    <a:pt x="1149350" y="101600"/>
                  </a:lnTo>
                  <a:cubicBezTo>
                    <a:pt x="1188539" y="166915"/>
                    <a:pt x="1187450" y="189784"/>
                    <a:pt x="1187450" y="158750"/>
                  </a:cubicBezTo>
                  <a:lnTo>
                    <a:pt x="1257300" y="146050"/>
                  </a:lnTo>
                  <a:lnTo>
                    <a:pt x="1346200" y="203200"/>
                  </a:lnTo>
                  <a:cubicBezTo>
                    <a:pt x="1365640" y="306880"/>
                    <a:pt x="1365250" y="339257"/>
                    <a:pt x="1365250" y="298450"/>
                  </a:cubicBezTo>
                  <a:lnTo>
                    <a:pt x="1371600" y="374650"/>
                  </a:lnTo>
                  <a:lnTo>
                    <a:pt x="1371600" y="444500"/>
                  </a:lnTo>
                  <a:lnTo>
                    <a:pt x="1435100" y="501650"/>
                  </a:lnTo>
                  <a:lnTo>
                    <a:pt x="1473200" y="539750"/>
                  </a:lnTo>
                  <a:cubicBezTo>
                    <a:pt x="1479849" y="586295"/>
                    <a:pt x="1464583" y="584200"/>
                    <a:pt x="1485900" y="584200"/>
                  </a:cubicBezTo>
                  <a:lnTo>
                    <a:pt x="1562100" y="571500"/>
                  </a:lnTo>
                  <a:cubicBezTo>
                    <a:pt x="1620832" y="519294"/>
                    <a:pt x="1593762" y="520700"/>
                    <a:pt x="1625600" y="520700"/>
                  </a:cubicBezTo>
                  <a:cubicBezTo>
                    <a:pt x="1644650" y="533400"/>
                    <a:pt x="1662974" y="547264"/>
                    <a:pt x="1682750" y="558800"/>
                  </a:cubicBezTo>
                  <a:cubicBezTo>
                    <a:pt x="1703808" y="571084"/>
                    <a:pt x="1701800" y="570179"/>
                    <a:pt x="1701800" y="558800"/>
                  </a:cubicBezTo>
                  <a:lnTo>
                    <a:pt x="1758950" y="615950"/>
                  </a:lnTo>
                  <a:lnTo>
                    <a:pt x="1758950" y="615950"/>
                  </a:lnTo>
                  <a:lnTo>
                    <a:pt x="17589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Freihandform 164"/>
            <p:cNvSpPr/>
            <p:nvPr/>
          </p:nvSpPr>
          <p:spPr>
            <a:xfrm>
              <a:off x="4100603" y="2984500"/>
              <a:ext cx="242797" cy="144780"/>
            </a:xfrm>
            <a:custGeom>
              <a:avLst/>
              <a:gdLst>
                <a:gd name="connsiteX0" fmla="*/ 172947 w 242797"/>
                <a:gd name="connsiteY0" fmla="*/ 0 h 144780"/>
                <a:gd name="connsiteX1" fmla="*/ 64997 w 242797"/>
                <a:gd name="connsiteY1" fmla="*/ 12700 h 144780"/>
                <a:gd name="connsiteX2" fmla="*/ 1497 w 242797"/>
                <a:gd name="connsiteY2" fmla="*/ 82550 h 144780"/>
                <a:gd name="connsiteX3" fmla="*/ 103097 w 242797"/>
                <a:gd name="connsiteY3" fmla="*/ 139700 h 144780"/>
                <a:gd name="connsiteX4" fmla="*/ 179297 w 242797"/>
                <a:gd name="connsiteY4" fmla="*/ 120650 h 144780"/>
                <a:gd name="connsiteX5" fmla="*/ 185647 w 242797"/>
                <a:gd name="connsiteY5" fmla="*/ 114300 h 144780"/>
                <a:gd name="connsiteX6" fmla="*/ 242797 w 242797"/>
                <a:gd name="connsiteY6" fmla="*/ 12700 h 144780"/>
                <a:gd name="connsiteX7" fmla="*/ 172947 w 242797"/>
                <a:gd name="connsiteY7" fmla="*/ 0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797" h="144780">
                  <a:moveTo>
                    <a:pt x="172947" y="0"/>
                  </a:moveTo>
                  <a:cubicBezTo>
                    <a:pt x="73501" y="13259"/>
                    <a:pt x="109728" y="12700"/>
                    <a:pt x="64997" y="12700"/>
                  </a:cubicBezTo>
                  <a:cubicBezTo>
                    <a:pt x="0" y="77697"/>
                    <a:pt x="1497" y="46266"/>
                    <a:pt x="1497" y="82550"/>
                  </a:cubicBezTo>
                  <a:cubicBezTo>
                    <a:pt x="84470" y="144780"/>
                    <a:pt x="45947" y="139700"/>
                    <a:pt x="103097" y="139700"/>
                  </a:cubicBezTo>
                  <a:cubicBezTo>
                    <a:pt x="156367" y="133781"/>
                    <a:pt x="148864" y="143475"/>
                    <a:pt x="179297" y="120650"/>
                  </a:cubicBezTo>
                  <a:cubicBezTo>
                    <a:pt x="181692" y="118854"/>
                    <a:pt x="183530" y="116417"/>
                    <a:pt x="185647" y="114300"/>
                  </a:cubicBezTo>
                  <a:lnTo>
                    <a:pt x="242797" y="12700"/>
                  </a:lnTo>
                  <a:lnTo>
                    <a:pt x="172947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66" name="Freihandform 165"/>
            <p:cNvSpPr/>
            <p:nvPr/>
          </p:nvSpPr>
          <p:spPr>
            <a:xfrm>
              <a:off x="3276600" y="2959100"/>
              <a:ext cx="184150" cy="191260"/>
            </a:xfrm>
            <a:custGeom>
              <a:avLst/>
              <a:gdLst>
                <a:gd name="connsiteX0" fmla="*/ 165100 w 184150"/>
                <a:gd name="connsiteY0" fmla="*/ 0 h 191260"/>
                <a:gd name="connsiteX1" fmla="*/ 63500 w 184150"/>
                <a:gd name="connsiteY1" fmla="*/ 19050 h 191260"/>
                <a:gd name="connsiteX2" fmla="*/ 0 w 184150"/>
                <a:gd name="connsiteY2" fmla="*/ 88900 h 191260"/>
                <a:gd name="connsiteX3" fmla="*/ 44450 w 184150"/>
                <a:gd name="connsiteY3" fmla="*/ 158750 h 191260"/>
                <a:gd name="connsiteX4" fmla="*/ 133350 w 184150"/>
                <a:gd name="connsiteY4" fmla="*/ 190500 h 191260"/>
                <a:gd name="connsiteX5" fmla="*/ 184150 w 184150"/>
                <a:gd name="connsiteY5" fmla="*/ 95250 h 19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50" h="191260">
                  <a:moveTo>
                    <a:pt x="165100" y="0"/>
                  </a:moveTo>
                  <a:cubicBezTo>
                    <a:pt x="80686" y="21103"/>
                    <a:pt x="115082" y="19050"/>
                    <a:pt x="63500" y="19050"/>
                  </a:cubicBezTo>
                  <a:lnTo>
                    <a:pt x="0" y="88900"/>
                  </a:lnTo>
                  <a:lnTo>
                    <a:pt x="44450" y="158750"/>
                  </a:lnTo>
                  <a:cubicBezTo>
                    <a:pt x="128976" y="191260"/>
                    <a:pt x="97518" y="190500"/>
                    <a:pt x="133350" y="190500"/>
                  </a:cubicBezTo>
                  <a:lnTo>
                    <a:pt x="184150" y="95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0" name="Gerade Verbindung 69"/>
            <p:cNvCxnSpPr>
              <a:stCxn id="109" idx="3"/>
              <a:endCxn id="108" idx="4"/>
            </p:cNvCxnSpPr>
            <p:nvPr/>
          </p:nvCxnSpPr>
          <p:spPr>
            <a:xfrm flipH="1">
              <a:off x="4775200" y="2222500"/>
              <a:ext cx="12700" cy="13335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ihandform 76"/>
            <p:cNvSpPr/>
            <p:nvPr/>
          </p:nvSpPr>
          <p:spPr>
            <a:xfrm>
              <a:off x="3206750" y="2609850"/>
              <a:ext cx="1047750" cy="628650"/>
            </a:xfrm>
            <a:custGeom>
              <a:avLst/>
              <a:gdLst>
                <a:gd name="connsiteX0" fmla="*/ 1047750 w 1047750"/>
                <a:gd name="connsiteY0" fmla="*/ 0 h 628650"/>
                <a:gd name="connsiteX1" fmla="*/ 996950 w 1047750"/>
                <a:gd name="connsiteY1" fmla="*/ 171450 h 628650"/>
                <a:gd name="connsiteX2" fmla="*/ 901700 w 1047750"/>
                <a:gd name="connsiteY2" fmla="*/ 215900 h 628650"/>
                <a:gd name="connsiteX3" fmla="*/ 901700 w 1047750"/>
                <a:gd name="connsiteY3" fmla="*/ 228600 h 628650"/>
                <a:gd name="connsiteX4" fmla="*/ 882650 w 1047750"/>
                <a:gd name="connsiteY4" fmla="*/ 273050 h 628650"/>
                <a:gd name="connsiteX5" fmla="*/ 768350 w 1047750"/>
                <a:gd name="connsiteY5" fmla="*/ 298450 h 628650"/>
                <a:gd name="connsiteX6" fmla="*/ 679450 w 1047750"/>
                <a:gd name="connsiteY6" fmla="*/ 336550 h 628650"/>
                <a:gd name="connsiteX7" fmla="*/ 596900 w 1047750"/>
                <a:gd name="connsiteY7" fmla="*/ 349250 h 628650"/>
                <a:gd name="connsiteX8" fmla="*/ 520700 w 1047750"/>
                <a:gd name="connsiteY8" fmla="*/ 368300 h 628650"/>
                <a:gd name="connsiteX9" fmla="*/ 514350 w 1047750"/>
                <a:gd name="connsiteY9" fmla="*/ 457200 h 628650"/>
                <a:gd name="connsiteX10" fmla="*/ 514350 w 1047750"/>
                <a:gd name="connsiteY10" fmla="*/ 533400 h 628650"/>
                <a:gd name="connsiteX11" fmla="*/ 463550 w 1047750"/>
                <a:gd name="connsiteY11" fmla="*/ 603250 h 628650"/>
                <a:gd name="connsiteX12" fmla="*/ 361950 w 1047750"/>
                <a:gd name="connsiteY12" fmla="*/ 628650 h 628650"/>
                <a:gd name="connsiteX13" fmla="*/ 311150 w 1047750"/>
                <a:gd name="connsiteY13" fmla="*/ 501650 h 628650"/>
                <a:gd name="connsiteX14" fmla="*/ 273050 w 1047750"/>
                <a:gd name="connsiteY14" fmla="*/ 425450 h 628650"/>
                <a:gd name="connsiteX15" fmla="*/ 273050 w 1047750"/>
                <a:gd name="connsiteY15" fmla="*/ 368300 h 628650"/>
                <a:gd name="connsiteX16" fmla="*/ 215900 w 1047750"/>
                <a:gd name="connsiteY16" fmla="*/ 323850 h 628650"/>
                <a:gd name="connsiteX17" fmla="*/ 190500 w 1047750"/>
                <a:gd name="connsiteY17" fmla="*/ 285750 h 628650"/>
                <a:gd name="connsiteX18" fmla="*/ 88900 w 1047750"/>
                <a:gd name="connsiteY18" fmla="*/ 279400 h 628650"/>
                <a:gd name="connsiteX19" fmla="*/ 57150 w 1047750"/>
                <a:gd name="connsiteY19" fmla="*/ 222250 h 628650"/>
                <a:gd name="connsiteX20" fmla="*/ 0 w 1047750"/>
                <a:gd name="connsiteY20" fmla="*/ 21590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7750" h="628650">
                  <a:moveTo>
                    <a:pt x="1047750" y="0"/>
                  </a:moveTo>
                  <a:lnTo>
                    <a:pt x="996950" y="171450"/>
                  </a:lnTo>
                  <a:cubicBezTo>
                    <a:pt x="933055" y="189706"/>
                    <a:pt x="910967" y="169563"/>
                    <a:pt x="901700" y="215900"/>
                  </a:cubicBezTo>
                  <a:cubicBezTo>
                    <a:pt x="900870" y="220051"/>
                    <a:pt x="901700" y="224367"/>
                    <a:pt x="901700" y="228600"/>
                  </a:cubicBezTo>
                  <a:cubicBezTo>
                    <a:pt x="888419" y="275085"/>
                    <a:pt x="904410" y="273050"/>
                    <a:pt x="882650" y="273050"/>
                  </a:cubicBezTo>
                  <a:cubicBezTo>
                    <a:pt x="785609" y="300776"/>
                    <a:pt x="824569" y="298450"/>
                    <a:pt x="768350" y="298450"/>
                  </a:cubicBezTo>
                  <a:cubicBezTo>
                    <a:pt x="677457" y="330912"/>
                    <a:pt x="679450" y="298733"/>
                    <a:pt x="679450" y="336550"/>
                  </a:cubicBezTo>
                  <a:lnTo>
                    <a:pt x="596900" y="349250"/>
                  </a:lnTo>
                  <a:cubicBezTo>
                    <a:pt x="518612" y="362298"/>
                    <a:pt x="520700" y="336200"/>
                    <a:pt x="520700" y="368300"/>
                  </a:cubicBezTo>
                  <a:lnTo>
                    <a:pt x="514350" y="457200"/>
                  </a:lnTo>
                  <a:lnTo>
                    <a:pt x="514350" y="533400"/>
                  </a:lnTo>
                  <a:lnTo>
                    <a:pt x="463550" y="603250"/>
                  </a:lnTo>
                  <a:lnTo>
                    <a:pt x="361950" y="628650"/>
                  </a:lnTo>
                  <a:cubicBezTo>
                    <a:pt x="296415" y="491027"/>
                    <a:pt x="254415" y="473283"/>
                    <a:pt x="311150" y="501650"/>
                  </a:cubicBezTo>
                  <a:lnTo>
                    <a:pt x="273050" y="425450"/>
                  </a:lnTo>
                  <a:lnTo>
                    <a:pt x="273050" y="368300"/>
                  </a:lnTo>
                  <a:cubicBezTo>
                    <a:pt x="214139" y="329026"/>
                    <a:pt x="215900" y="353095"/>
                    <a:pt x="215900" y="323850"/>
                  </a:cubicBezTo>
                  <a:lnTo>
                    <a:pt x="190500" y="285750"/>
                  </a:lnTo>
                  <a:lnTo>
                    <a:pt x="88900" y="279400"/>
                  </a:lnTo>
                  <a:lnTo>
                    <a:pt x="57150" y="222250"/>
                  </a:lnTo>
                  <a:lnTo>
                    <a:pt x="0" y="2159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3733800" y="2908300"/>
              <a:ext cx="273050" cy="165374"/>
            </a:xfrm>
            <a:custGeom>
              <a:avLst/>
              <a:gdLst>
                <a:gd name="connsiteX0" fmla="*/ 0 w 273050"/>
                <a:gd name="connsiteY0" fmla="*/ 146050 h 165374"/>
                <a:gd name="connsiteX1" fmla="*/ 152400 w 273050"/>
                <a:gd name="connsiteY1" fmla="*/ 165100 h 165374"/>
                <a:gd name="connsiteX2" fmla="*/ 203200 w 273050"/>
                <a:gd name="connsiteY2" fmla="*/ 139700 h 165374"/>
                <a:gd name="connsiteX3" fmla="*/ 273050 w 273050"/>
                <a:gd name="connsiteY3" fmla="*/ 76200 h 165374"/>
                <a:gd name="connsiteX4" fmla="*/ 222250 w 273050"/>
                <a:gd name="connsiteY4" fmla="*/ 0 h 165374"/>
                <a:gd name="connsiteX5" fmla="*/ 165100 w 273050"/>
                <a:gd name="connsiteY5" fmla="*/ 19050 h 165374"/>
                <a:gd name="connsiteX6" fmla="*/ 165100 w 273050"/>
                <a:gd name="connsiteY6" fmla="*/ 19050 h 16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050" h="165374">
                  <a:moveTo>
                    <a:pt x="0" y="146050"/>
                  </a:moveTo>
                  <a:cubicBezTo>
                    <a:pt x="148149" y="165374"/>
                    <a:pt x="96954" y="165100"/>
                    <a:pt x="152400" y="165100"/>
                  </a:cubicBezTo>
                  <a:cubicBezTo>
                    <a:pt x="205182" y="145307"/>
                    <a:pt x="203200" y="164135"/>
                    <a:pt x="203200" y="139700"/>
                  </a:cubicBezTo>
                  <a:lnTo>
                    <a:pt x="273050" y="76200"/>
                  </a:lnTo>
                  <a:cubicBezTo>
                    <a:pt x="221005" y="4638"/>
                    <a:pt x="222250" y="35140"/>
                    <a:pt x="222250" y="0"/>
                  </a:cubicBezTo>
                  <a:lnTo>
                    <a:pt x="165100" y="19050"/>
                  </a:lnTo>
                  <a:lnTo>
                    <a:pt x="165100" y="19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4254500" y="2362200"/>
              <a:ext cx="679450" cy="247650"/>
            </a:xfrm>
            <a:custGeom>
              <a:avLst/>
              <a:gdLst>
                <a:gd name="connsiteX0" fmla="*/ 0 w 679450"/>
                <a:gd name="connsiteY0" fmla="*/ 241300 h 247650"/>
                <a:gd name="connsiteX1" fmla="*/ 101600 w 679450"/>
                <a:gd name="connsiteY1" fmla="*/ 247650 h 247650"/>
                <a:gd name="connsiteX2" fmla="*/ 101600 w 679450"/>
                <a:gd name="connsiteY2" fmla="*/ 184150 h 247650"/>
                <a:gd name="connsiteX3" fmla="*/ 190500 w 679450"/>
                <a:gd name="connsiteY3" fmla="*/ 158750 h 247650"/>
                <a:gd name="connsiteX4" fmla="*/ 285750 w 679450"/>
                <a:gd name="connsiteY4" fmla="*/ 101600 h 247650"/>
                <a:gd name="connsiteX5" fmla="*/ 355600 w 679450"/>
                <a:gd name="connsiteY5" fmla="*/ 171450 h 247650"/>
                <a:gd name="connsiteX6" fmla="*/ 425450 w 679450"/>
                <a:gd name="connsiteY6" fmla="*/ 203200 h 247650"/>
                <a:gd name="connsiteX7" fmla="*/ 469900 w 679450"/>
                <a:gd name="connsiteY7" fmla="*/ 165100 h 247650"/>
                <a:gd name="connsiteX8" fmla="*/ 660400 w 679450"/>
                <a:gd name="connsiteY8" fmla="*/ 228600 h 247650"/>
                <a:gd name="connsiteX9" fmla="*/ 679450 w 679450"/>
                <a:gd name="connsiteY9" fmla="*/ 44450 h 247650"/>
                <a:gd name="connsiteX10" fmla="*/ 615950 w 679450"/>
                <a:gd name="connsiteY10" fmla="*/ 25400 h 247650"/>
                <a:gd name="connsiteX11" fmla="*/ 514350 w 679450"/>
                <a:gd name="connsiteY11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450" h="247650">
                  <a:moveTo>
                    <a:pt x="0" y="241300"/>
                  </a:moveTo>
                  <a:lnTo>
                    <a:pt x="101600" y="247650"/>
                  </a:lnTo>
                  <a:lnTo>
                    <a:pt x="101600" y="184150"/>
                  </a:lnTo>
                  <a:lnTo>
                    <a:pt x="190500" y="158750"/>
                  </a:lnTo>
                  <a:lnTo>
                    <a:pt x="285750" y="101600"/>
                  </a:lnTo>
                  <a:cubicBezTo>
                    <a:pt x="357030" y="179360"/>
                    <a:pt x="355600" y="212257"/>
                    <a:pt x="355600" y="171450"/>
                  </a:cubicBezTo>
                  <a:cubicBezTo>
                    <a:pt x="429022" y="218173"/>
                    <a:pt x="425450" y="243498"/>
                    <a:pt x="425450" y="203200"/>
                  </a:cubicBezTo>
                  <a:lnTo>
                    <a:pt x="469900" y="165100"/>
                  </a:lnTo>
                  <a:lnTo>
                    <a:pt x="660400" y="228600"/>
                  </a:lnTo>
                  <a:lnTo>
                    <a:pt x="679450" y="44450"/>
                  </a:lnTo>
                  <a:lnTo>
                    <a:pt x="615950" y="25400"/>
                  </a:lnTo>
                  <a:lnTo>
                    <a:pt x="514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2151896" y="3090633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3" name="Textfeld 172"/>
            <p:cNvSpPr txBox="1"/>
            <p:nvPr/>
          </p:nvSpPr>
          <p:spPr>
            <a:xfrm>
              <a:off x="3530600" y="38862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Bayern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2377684" y="4721823"/>
              <a:ext cx="1348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Eidgenossenschaft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3667839" y="21856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Mecklenburg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7" name="Textfeld 176"/>
            <p:cNvSpPr txBox="1"/>
            <p:nvPr/>
          </p:nvSpPr>
          <p:spPr>
            <a:xfrm>
              <a:off x="2699323" y="3790950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8" name="Textfeld 177"/>
            <p:cNvSpPr txBox="1"/>
            <p:nvPr/>
          </p:nvSpPr>
          <p:spPr>
            <a:xfrm rot="17632552">
              <a:off x="2277189" y="4172157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9" name="Textfeld 178"/>
            <p:cNvSpPr txBox="1"/>
            <p:nvPr/>
          </p:nvSpPr>
          <p:spPr>
            <a:xfrm>
              <a:off x="2974192" y="4001016"/>
              <a:ext cx="8460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143C78"/>
                  </a:solidFill>
                </a:rPr>
                <a:t>Württem-</a:t>
              </a:r>
              <a:endParaRPr lang="de-DE" sz="1200" dirty="0" smtClean="0">
                <a:solidFill>
                  <a:srgbClr val="143C78"/>
                </a:solidFill>
              </a:endParaRP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0" name="Textfeld 179"/>
            <p:cNvSpPr txBox="1"/>
            <p:nvPr/>
          </p:nvSpPr>
          <p:spPr>
            <a:xfrm>
              <a:off x="2749761" y="2400042"/>
              <a:ext cx="476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Old.</a:t>
              </a:r>
            </a:p>
          </p:txBody>
        </p:sp>
        <p:sp>
          <p:nvSpPr>
            <p:cNvPr id="181" name="Textfeld 180"/>
            <p:cNvSpPr txBox="1"/>
            <p:nvPr/>
          </p:nvSpPr>
          <p:spPr>
            <a:xfrm>
              <a:off x="3222094" y="2039551"/>
              <a:ext cx="7911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Holstein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2998124" y="33537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3" name="Textfeld 182"/>
            <p:cNvSpPr txBox="1"/>
            <p:nvPr/>
          </p:nvSpPr>
          <p:spPr>
            <a:xfrm>
              <a:off x="2921924" y="36331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3178887" y="3241818"/>
              <a:ext cx="7750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Hessen</a:t>
              </a:r>
            </a:p>
          </p:txBody>
        </p:sp>
        <p:sp>
          <p:nvSpPr>
            <p:cNvPr id="185" name="Textfeld 184"/>
            <p:cNvSpPr txBox="1"/>
            <p:nvPr/>
          </p:nvSpPr>
          <p:spPr>
            <a:xfrm>
              <a:off x="3746501" y="3275568"/>
              <a:ext cx="812800" cy="280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Thüringen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5029200" y="5156200"/>
              <a:ext cx="749300" cy="300567"/>
            </a:xfrm>
            <a:custGeom>
              <a:avLst/>
              <a:gdLst>
                <a:gd name="connsiteX0" fmla="*/ 0 w 749300"/>
                <a:gd name="connsiteY0" fmla="*/ 165100 h 300567"/>
                <a:gd name="connsiteX1" fmla="*/ 105833 w 749300"/>
                <a:gd name="connsiteY1" fmla="*/ 220133 h 300567"/>
                <a:gd name="connsiteX2" fmla="*/ 84667 w 749300"/>
                <a:gd name="connsiteY2" fmla="*/ 300567 h 300567"/>
                <a:gd name="connsiteX3" fmla="*/ 241300 w 749300"/>
                <a:gd name="connsiteY3" fmla="*/ 254000 h 300567"/>
                <a:gd name="connsiteX4" fmla="*/ 414867 w 749300"/>
                <a:gd name="connsiteY4" fmla="*/ 203200 h 300567"/>
                <a:gd name="connsiteX5" fmla="*/ 486833 w 749300"/>
                <a:gd name="connsiteY5" fmla="*/ 194733 h 300567"/>
                <a:gd name="connsiteX6" fmla="*/ 554567 w 749300"/>
                <a:gd name="connsiteY6" fmla="*/ 215900 h 300567"/>
                <a:gd name="connsiteX7" fmla="*/ 622300 w 749300"/>
                <a:gd name="connsiteY7" fmla="*/ 211667 h 300567"/>
                <a:gd name="connsiteX8" fmla="*/ 635000 w 749300"/>
                <a:gd name="connsiteY8" fmla="*/ 135467 h 300567"/>
                <a:gd name="connsiteX9" fmla="*/ 630767 w 749300"/>
                <a:gd name="connsiteY9" fmla="*/ 97367 h 300567"/>
                <a:gd name="connsiteX10" fmla="*/ 736600 w 749300"/>
                <a:gd name="connsiteY10" fmla="*/ 63500 h 300567"/>
                <a:gd name="connsiteX11" fmla="*/ 749300 w 749300"/>
                <a:gd name="connsiteY11" fmla="*/ 0 h 30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300" h="300567">
                  <a:moveTo>
                    <a:pt x="0" y="165100"/>
                  </a:moveTo>
                  <a:cubicBezTo>
                    <a:pt x="103324" y="225373"/>
                    <a:pt x="73879" y="252094"/>
                    <a:pt x="105833" y="220133"/>
                  </a:cubicBezTo>
                  <a:lnTo>
                    <a:pt x="84667" y="300567"/>
                  </a:lnTo>
                  <a:lnTo>
                    <a:pt x="241300" y="254000"/>
                  </a:lnTo>
                  <a:lnTo>
                    <a:pt x="414867" y="203200"/>
                  </a:lnTo>
                  <a:cubicBezTo>
                    <a:pt x="484000" y="194558"/>
                    <a:pt x="459847" y="194733"/>
                    <a:pt x="486833" y="194733"/>
                  </a:cubicBezTo>
                  <a:lnTo>
                    <a:pt x="554567" y="215900"/>
                  </a:lnTo>
                  <a:lnTo>
                    <a:pt x="622300" y="211667"/>
                  </a:lnTo>
                  <a:lnTo>
                    <a:pt x="635000" y="135467"/>
                  </a:lnTo>
                  <a:lnTo>
                    <a:pt x="630767" y="97367"/>
                  </a:lnTo>
                  <a:lnTo>
                    <a:pt x="736600" y="63500"/>
                  </a:lnTo>
                  <a:lnTo>
                    <a:pt x="749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5723811" y="3746500"/>
              <a:ext cx="1178639" cy="1416050"/>
            </a:xfrm>
            <a:custGeom>
              <a:avLst/>
              <a:gdLst>
                <a:gd name="connsiteX0" fmla="*/ 48339 w 1178639"/>
                <a:gd name="connsiteY0" fmla="*/ 1416050 h 1416050"/>
                <a:gd name="connsiteX1" fmla="*/ 16589 w 1178639"/>
                <a:gd name="connsiteY1" fmla="*/ 1346200 h 1416050"/>
                <a:gd name="connsiteX2" fmla="*/ 143589 w 1178639"/>
                <a:gd name="connsiteY2" fmla="*/ 1314450 h 1416050"/>
                <a:gd name="connsiteX3" fmla="*/ 232489 w 1178639"/>
                <a:gd name="connsiteY3" fmla="*/ 1282700 h 1416050"/>
                <a:gd name="connsiteX4" fmla="*/ 295989 w 1178639"/>
                <a:gd name="connsiteY4" fmla="*/ 1238250 h 1416050"/>
                <a:gd name="connsiteX5" fmla="*/ 315039 w 1178639"/>
                <a:gd name="connsiteY5" fmla="*/ 1231900 h 1416050"/>
                <a:gd name="connsiteX6" fmla="*/ 315039 w 1178639"/>
                <a:gd name="connsiteY6" fmla="*/ 1231900 h 1416050"/>
                <a:gd name="connsiteX7" fmla="*/ 283289 w 1178639"/>
                <a:gd name="connsiteY7" fmla="*/ 1149350 h 1416050"/>
                <a:gd name="connsiteX8" fmla="*/ 334089 w 1178639"/>
                <a:gd name="connsiteY8" fmla="*/ 1041400 h 1416050"/>
                <a:gd name="connsiteX9" fmla="*/ 321389 w 1178639"/>
                <a:gd name="connsiteY9" fmla="*/ 977900 h 1416050"/>
                <a:gd name="connsiteX10" fmla="*/ 321389 w 1178639"/>
                <a:gd name="connsiteY10" fmla="*/ 914400 h 1416050"/>
                <a:gd name="connsiteX11" fmla="*/ 403939 w 1178639"/>
                <a:gd name="connsiteY11" fmla="*/ 844550 h 1416050"/>
                <a:gd name="connsiteX12" fmla="*/ 346789 w 1178639"/>
                <a:gd name="connsiteY12" fmla="*/ 787400 h 1416050"/>
                <a:gd name="connsiteX13" fmla="*/ 435689 w 1178639"/>
                <a:gd name="connsiteY13" fmla="*/ 806450 h 1416050"/>
                <a:gd name="connsiteX14" fmla="*/ 543639 w 1178639"/>
                <a:gd name="connsiteY14" fmla="*/ 793750 h 1416050"/>
                <a:gd name="connsiteX15" fmla="*/ 575389 w 1178639"/>
                <a:gd name="connsiteY15" fmla="*/ 679450 h 1416050"/>
                <a:gd name="connsiteX16" fmla="*/ 518239 w 1178639"/>
                <a:gd name="connsiteY16" fmla="*/ 609600 h 1416050"/>
                <a:gd name="connsiteX17" fmla="*/ 499189 w 1178639"/>
                <a:gd name="connsiteY17" fmla="*/ 495300 h 1416050"/>
                <a:gd name="connsiteX18" fmla="*/ 613489 w 1178639"/>
                <a:gd name="connsiteY18" fmla="*/ 368300 h 1416050"/>
                <a:gd name="connsiteX19" fmla="*/ 778589 w 1178639"/>
                <a:gd name="connsiteY19" fmla="*/ 381000 h 1416050"/>
                <a:gd name="connsiteX20" fmla="*/ 918289 w 1178639"/>
                <a:gd name="connsiteY20" fmla="*/ 285750 h 1416050"/>
                <a:gd name="connsiteX21" fmla="*/ 988139 w 1178639"/>
                <a:gd name="connsiteY21" fmla="*/ 215900 h 1416050"/>
                <a:gd name="connsiteX22" fmla="*/ 1083389 w 1178639"/>
                <a:gd name="connsiteY22" fmla="*/ 165100 h 1416050"/>
                <a:gd name="connsiteX23" fmla="*/ 1178639 w 1178639"/>
                <a:gd name="connsiteY23" fmla="*/ 127000 h 1416050"/>
                <a:gd name="connsiteX24" fmla="*/ 1178639 w 1178639"/>
                <a:gd name="connsiteY24" fmla="*/ 0 h 14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8639" h="1416050">
                  <a:moveTo>
                    <a:pt x="48339" y="1416050"/>
                  </a:moveTo>
                  <a:cubicBezTo>
                    <a:pt x="7614" y="1354962"/>
                    <a:pt x="0" y="1379378"/>
                    <a:pt x="16589" y="1346200"/>
                  </a:cubicBezTo>
                  <a:lnTo>
                    <a:pt x="143589" y="1314450"/>
                  </a:lnTo>
                  <a:lnTo>
                    <a:pt x="232489" y="1282700"/>
                  </a:lnTo>
                  <a:cubicBezTo>
                    <a:pt x="253656" y="1267883"/>
                    <a:pt x="273985" y="1251791"/>
                    <a:pt x="295989" y="1238250"/>
                  </a:cubicBezTo>
                  <a:cubicBezTo>
                    <a:pt x="301690" y="1234742"/>
                    <a:pt x="315039" y="1231900"/>
                    <a:pt x="315039" y="1231900"/>
                  </a:cubicBezTo>
                  <a:lnTo>
                    <a:pt x="315039" y="1231900"/>
                  </a:lnTo>
                  <a:lnTo>
                    <a:pt x="283289" y="1149350"/>
                  </a:lnTo>
                  <a:lnTo>
                    <a:pt x="334089" y="1041400"/>
                  </a:lnTo>
                  <a:cubicBezTo>
                    <a:pt x="320930" y="982184"/>
                    <a:pt x="321389" y="1003765"/>
                    <a:pt x="321389" y="977900"/>
                  </a:cubicBezTo>
                  <a:lnTo>
                    <a:pt x="321389" y="914400"/>
                  </a:lnTo>
                  <a:lnTo>
                    <a:pt x="403939" y="844550"/>
                  </a:lnTo>
                  <a:cubicBezTo>
                    <a:pt x="330813" y="784719"/>
                    <a:pt x="304006" y="787400"/>
                    <a:pt x="346789" y="787400"/>
                  </a:cubicBezTo>
                  <a:lnTo>
                    <a:pt x="435689" y="806450"/>
                  </a:lnTo>
                  <a:lnTo>
                    <a:pt x="543639" y="793750"/>
                  </a:lnTo>
                  <a:cubicBezTo>
                    <a:pt x="569498" y="677384"/>
                    <a:pt x="530010" y="679450"/>
                    <a:pt x="575389" y="679450"/>
                  </a:cubicBezTo>
                  <a:cubicBezTo>
                    <a:pt x="523344" y="607888"/>
                    <a:pt x="553379" y="609600"/>
                    <a:pt x="518239" y="609600"/>
                  </a:cubicBezTo>
                  <a:cubicBezTo>
                    <a:pt x="492380" y="493234"/>
                    <a:pt x="453810" y="495300"/>
                    <a:pt x="499189" y="495300"/>
                  </a:cubicBezTo>
                  <a:cubicBezTo>
                    <a:pt x="598249" y="363220"/>
                    <a:pt x="541522" y="368300"/>
                    <a:pt x="613489" y="368300"/>
                  </a:cubicBezTo>
                  <a:cubicBezTo>
                    <a:pt x="765865" y="381550"/>
                    <a:pt x="710672" y="381000"/>
                    <a:pt x="778589" y="381000"/>
                  </a:cubicBezTo>
                  <a:lnTo>
                    <a:pt x="918289" y="285750"/>
                  </a:lnTo>
                  <a:cubicBezTo>
                    <a:pt x="972824" y="210765"/>
                    <a:pt x="940299" y="215900"/>
                    <a:pt x="988139" y="215900"/>
                  </a:cubicBezTo>
                  <a:cubicBezTo>
                    <a:pt x="1085307" y="170555"/>
                    <a:pt x="1083389" y="206487"/>
                    <a:pt x="1083389" y="165100"/>
                  </a:cubicBezTo>
                  <a:lnTo>
                    <a:pt x="1178639" y="127000"/>
                  </a:lnTo>
                  <a:lnTo>
                    <a:pt x="117863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6134100" y="2743200"/>
              <a:ext cx="88900" cy="355600"/>
            </a:xfrm>
            <a:custGeom>
              <a:avLst/>
              <a:gdLst>
                <a:gd name="connsiteX0" fmla="*/ 76200 w 88900"/>
                <a:gd name="connsiteY0" fmla="*/ 0 h 355600"/>
                <a:gd name="connsiteX1" fmla="*/ 88900 w 88900"/>
                <a:gd name="connsiteY1" fmla="*/ 107950 h 355600"/>
                <a:gd name="connsiteX2" fmla="*/ 50800 w 88900"/>
                <a:gd name="connsiteY2" fmla="*/ 158750 h 355600"/>
                <a:gd name="connsiteX3" fmla="*/ 82550 w 88900"/>
                <a:gd name="connsiteY3" fmla="*/ 190500 h 355600"/>
                <a:gd name="connsiteX4" fmla="*/ 44450 w 88900"/>
                <a:gd name="connsiteY4" fmla="*/ 260350 h 355600"/>
                <a:gd name="connsiteX5" fmla="*/ 25400 w 88900"/>
                <a:gd name="connsiteY5" fmla="*/ 311150 h 355600"/>
                <a:gd name="connsiteX6" fmla="*/ 0 w 88900"/>
                <a:gd name="connsiteY6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00" h="355600">
                  <a:moveTo>
                    <a:pt x="76200" y="0"/>
                  </a:moveTo>
                  <a:lnTo>
                    <a:pt x="88900" y="107950"/>
                  </a:lnTo>
                  <a:lnTo>
                    <a:pt x="50800" y="158750"/>
                  </a:lnTo>
                  <a:lnTo>
                    <a:pt x="82550" y="190500"/>
                  </a:lnTo>
                  <a:cubicBezTo>
                    <a:pt x="43361" y="255815"/>
                    <a:pt x="44450" y="229316"/>
                    <a:pt x="44450" y="260350"/>
                  </a:cubicBezTo>
                  <a:lnTo>
                    <a:pt x="25400" y="311150"/>
                  </a:lnTo>
                  <a:lnTo>
                    <a:pt x="0" y="355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6210300" y="1943100"/>
              <a:ext cx="368300" cy="819150"/>
            </a:xfrm>
            <a:custGeom>
              <a:avLst/>
              <a:gdLst>
                <a:gd name="connsiteX0" fmla="*/ 0 w 368300"/>
                <a:gd name="connsiteY0" fmla="*/ 819150 h 819150"/>
                <a:gd name="connsiteX1" fmla="*/ 25400 w 368300"/>
                <a:gd name="connsiteY1" fmla="*/ 698500 h 819150"/>
                <a:gd name="connsiteX2" fmla="*/ 120650 w 368300"/>
                <a:gd name="connsiteY2" fmla="*/ 628650 h 819150"/>
                <a:gd name="connsiteX3" fmla="*/ 139700 w 368300"/>
                <a:gd name="connsiteY3" fmla="*/ 520700 h 819150"/>
                <a:gd name="connsiteX4" fmla="*/ 203200 w 368300"/>
                <a:gd name="connsiteY4" fmla="*/ 444500 h 819150"/>
                <a:gd name="connsiteX5" fmla="*/ 203200 w 368300"/>
                <a:gd name="connsiteY5" fmla="*/ 323850 h 819150"/>
                <a:gd name="connsiteX6" fmla="*/ 285750 w 368300"/>
                <a:gd name="connsiteY6" fmla="*/ 260350 h 819150"/>
                <a:gd name="connsiteX7" fmla="*/ 304800 w 368300"/>
                <a:gd name="connsiteY7" fmla="*/ 133350 h 819150"/>
                <a:gd name="connsiteX8" fmla="*/ 368300 w 368300"/>
                <a:gd name="connsiteY8" fmla="*/ 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300" h="819150">
                  <a:moveTo>
                    <a:pt x="0" y="819150"/>
                  </a:moveTo>
                  <a:lnTo>
                    <a:pt x="25400" y="698500"/>
                  </a:lnTo>
                  <a:lnTo>
                    <a:pt x="120650" y="628650"/>
                  </a:lnTo>
                  <a:cubicBezTo>
                    <a:pt x="140090" y="524970"/>
                    <a:pt x="139700" y="561507"/>
                    <a:pt x="139700" y="520700"/>
                  </a:cubicBezTo>
                  <a:lnTo>
                    <a:pt x="203200" y="444500"/>
                  </a:lnTo>
                  <a:lnTo>
                    <a:pt x="203200" y="323850"/>
                  </a:lnTo>
                  <a:lnTo>
                    <a:pt x="285750" y="260350"/>
                  </a:lnTo>
                  <a:lnTo>
                    <a:pt x="304800" y="133350"/>
                  </a:lnTo>
                  <a:lnTo>
                    <a:pt x="368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6121400" y="3092450"/>
              <a:ext cx="914400" cy="666750"/>
            </a:xfrm>
            <a:custGeom>
              <a:avLst/>
              <a:gdLst>
                <a:gd name="connsiteX0" fmla="*/ 774700 w 914400"/>
                <a:gd name="connsiteY0" fmla="*/ 666750 h 666750"/>
                <a:gd name="connsiteX1" fmla="*/ 838200 w 914400"/>
                <a:gd name="connsiteY1" fmla="*/ 635000 h 666750"/>
                <a:gd name="connsiteX2" fmla="*/ 908050 w 914400"/>
                <a:gd name="connsiteY2" fmla="*/ 628650 h 666750"/>
                <a:gd name="connsiteX3" fmla="*/ 914400 w 914400"/>
                <a:gd name="connsiteY3" fmla="*/ 584200 h 666750"/>
                <a:gd name="connsiteX4" fmla="*/ 869950 w 914400"/>
                <a:gd name="connsiteY4" fmla="*/ 482600 h 666750"/>
                <a:gd name="connsiteX5" fmla="*/ 800100 w 914400"/>
                <a:gd name="connsiteY5" fmla="*/ 412750 h 666750"/>
                <a:gd name="connsiteX6" fmla="*/ 755650 w 914400"/>
                <a:gd name="connsiteY6" fmla="*/ 361950 h 666750"/>
                <a:gd name="connsiteX7" fmla="*/ 666750 w 914400"/>
                <a:gd name="connsiteY7" fmla="*/ 342900 h 666750"/>
                <a:gd name="connsiteX8" fmla="*/ 571500 w 914400"/>
                <a:gd name="connsiteY8" fmla="*/ 292100 h 666750"/>
                <a:gd name="connsiteX9" fmla="*/ 488950 w 914400"/>
                <a:gd name="connsiteY9" fmla="*/ 215900 h 666750"/>
                <a:gd name="connsiteX10" fmla="*/ 361950 w 914400"/>
                <a:gd name="connsiteY10" fmla="*/ 184150 h 666750"/>
                <a:gd name="connsiteX11" fmla="*/ 285750 w 914400"/>
                <a:gd name="connsiteY11" fmla="*/ 133350 h 666750"/>
                <a:gd name="connsiteX12" fmla="*/ 171450 w 914400"/>
                <a:gd name="connsiteY12" fmla="*/ 101600 h 666750"/>
                <a:gd name="connsiteX13" fmla="*/ 120650 w 914400"/>
                <a:gd name="connsiteY13" fmla="*/ 50800 h 666750"/>
                <a:gd name="connsiteX14" fmla="*/ 0 w 914400"/>
                <a:gd name="connsiteY14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4400" h="666750">
                  <a:moveTo>
                    <a:pt x="774700" y="666750"/>
                  </a:moveTo>
                  <a:lnTo>
                    <a:pt x="838200" y="635000"/>
                  </a:lnTo>
                  <a:lnTo>
                    <a:pt x="908050" y="628650"/>
                  </a:lnTo>
                  <a:lnTo>
                    <a:pt x="914400" y="584200"/>
                  </a:lnTo>
                  <a:lnTo>
                    <a:pt x="869950" y="482600"/>
                  </a:lnTo>
                  <a:cubicBezTo>
                    <a:pt x="798534" y="417676"/>
                    <a:pt x="800100" y="450567"/>
                    <a:pt x="800100" y="412750"/>
                  </a:cubicBezTo>
                  <a:cubicBezTo>
                    <a:pt x="760730" y="360257"/>
                    <a:pt x="783167" y="361950"/>
                    <a:pt x="755650" y="361950"/>
                  </a:cubicBezTo>
                  <a:cubicBezTo>
                    <a:pt x="670141" y="348795"/>
                    <a:pt x="692786" y="368936"/>
                    <a:pt x="666750" y="342900"/>
                  </a:cubicBezTo>
                  <a:lnTo>
                    <a:pt x="571500" y="292100"/>
                  </a:lnTo>
                  <a:cubicBezTo>
                    <a:pt x="493803" y="214403"/>
                    <a:pt x="531221" y="215900"/>
                    <a:pt x="488950" y="215900"/>
                  </a:cubicBezTo>
                  <a:lnTo>
                    <a:pt x="361950" y="184150"/>
                  </a:lnTo>
                  <a:cubicBezTo>
                    <a:pt x="283922" y="138633"/>
                    <a:pt x="285750" y="169106"/>
                    <a:pt x="285750" y="133350"/>
                  </a:cubicBezTo>
                  <a:lnTo>
                    <a:pt x="171450" y="101600"/>
                  </a:lnTo>
                  <a:lnTo>
                    <a:pt x="120650" y="508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3704167" y="4910667"/>
              <a:ext cx="1341966" cy="444539"/>
            </a:xfrm>
            <a:custGeom>
              <a:avLst/>
              <a:gdLst>
                <a:gd name="connsiteX0" fmla="*/ 0 w 1341966"/>
                <a:gd name="connsiteY0" fmla="*/ 127000 h 444539"/>
                <a:gd name="connsiteX1" fmla="*/ 25400 w 1341966"/>
                <a:gd name="connsiteY1" fmla="*/ 266700 h 444539"/>
                <a:gd name="connsiteX2" fmla="*/ 4233 w 1341966"/>
                <a:gd name="connsiteY2" fmla="*/ 372533 h 444539"/>
                <a:gd name="connsiteX3" fmla="*/ 88900 w 1341966"/>
                <a:gd name="connsiteY3" fmla="*/ 406400 h 444539"/>
                <a:gd name="connsiteX4" fmla="*/ 190500 w 1341966"/>
                <a:gd name="connsiteY4" fmla="*/ 393700 h 444539"/>
                <a:gd name="connsiteX5" fmla="*/ 262466 w 1341966"/>
                <a:gd name="connsiteY5" fmla="*/ 414866 h 444539"/>
                <a:gd name="connsiteX6" fmla="*/ 381000 w 1341966"/>
                <a:gd name="connsiteY6" fmla="*/ 414866 h 444539"/>
                <a:gd name="connsiteX7" fmla="*/ 491066 w 1341966"/>
                <a:gd name="connsiteY7" fmla="*/ 347133 h 444539"/>
                <a:gd name="connsiteX8" fmla="*/ 588433 w 1341966"/>
                <a:gd name="connsiteY8" fmla="*/ 330200 h 444539"/>
                <a:gd name="connsiteX9" fmla="*/ 702733 w 1341966"/>
                <a:gd name="connsiteY9" fmla="*/ 292100 h 444539"/>
                <a:gd name="connsiteX10" fmla="*/ 817033 w 1341966"/>
                <a:gd name="connsiteY10" fmla="*/ 148166 h 444539"/>
                <a:gd name="connsiteX11" fmla="*/ 846666 w 1341966"/>
                <a:gd name="connsiteY11" fmla="*/ 0 h 444539"/>
                <a:gd name="connsiteX12" fmla="*/ 846666 w 1341966"/>
                <a:gd name="connsiteY12" fmla="*/ 0 h 444539"/>
                <a:gd name="connsiteX13" fmla="*/ 922866 w 1341966"/>
                <a:gd name="connsiteY13" fmla="*/ 16933 h 444539"/>
                <a:gd name="connsiteX14" fmla="*/ 1011766 w 1341966"/>
                <a:gd name="connsiteY14" fmla="*/ 21166 h 444539"/>
                <a:gd name="connsiteX15" fmla="*/ 1028700 w 1341966"/>
                <a:gd name="connsiteY15" fmla="*/ 42333 h 444539"/>
                <a:gd name="connsiteX16" fmla="*/ 1134533 w 1341966"/>
                <a:gd name="connsiteY16" fmla="*/ 38100 h 444539"/>
                <a:gd name="connsiteX17" fmla="*/ 1185333 w 1341966"/>
                <a:gd name="connsiteY17" fmla="*/ 59266 h 444539"/>
                <a:gd name="connsiteX18" fmla="*/ 1244600 w 1341966"/>
                <a:gd name="connsiteY18" fmla="*/ 46566 h 444539"/>
                <a:gd name="connsiteX19" fmla="*/ 1341966 w 1341966"/>
                <a:gd name="connsiteY19" fmla="*/ 67733 h 444539"/>
                <a:gd name="connsiteX20" fmla="*/ 1325033 w 1341966"/>
                <a:gd name="connsiteY20" fmla="*/ 97366 h 444539"/>
                <a:gd name="connsiteX21" fmla="*/ 1291166 w 1341966"/>
                <a:gd name="connsiteY21" fmla="*/ 101600 h 444539"/>
                <a:gd name="connsiteX22" fmla="*/ 1231900 w 1341966"/>
                <a:gd name="connsiteY22" fmla="*/ 152400 h 444539"/>
                <a:gd name="connsiteX23" fmla="*/ 1244600 w 1341966"/>
                <a:gd name="connsiteY23" fmla="*/ 177800 h 444539"/>
                <a:gd name="connsiteX24" fmla="*/ 1320800 w 1341966"/>
                <a:gd name="connsiteY24" fmla="*/ 194733 h 444539"/>
                <a:gd name="connsiteX25" fmla="*/ 1308100 w 1341966"/>
                <a:gd name="connsiteY25" fmla="*/ 224366 h 444539"/>
                <a:gd name="connsiteX26" fmla="*/ 1270000 w 1341966"/>
                <a:gd name="connsiteY26" fmla="*/ 237066 h 444539"/>
                <a:gd name="connsiteX27" fmla="*/ 1253066 w 1341966"/>
                <a:gd name="connsiteY27" fmla="*/ 266700 h 444539"/>
                <a:gd name="connsiteX28" fmla="*/ 1312333 w 1341966"/>
                <a:gd name="connsiteY28" fmla="*/ 258233 h 444539"/>
                <a:gd name="connsiteX29" fmla="*/ 1299633 w 1341966"/>
                <a:gd name="connsiteY29" fmla="*/ 330200 h 44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966" h="444539">
                  <a:moveTo>
                    <a:pt x="0" y="127000"/>
                  </a:moveTo>
                  <a:lnTo>
                    <a:pt x="25400" y="266700"/>
                  </a:lnTo>
                  <a:lnTo>
                    <a:pt x="4233" y="372533"/>
                  </a:lnTo>
                  <a:lnTo>
                    <a:pt x="88900" y="406400"/>
                  </a:lnTo>
                  <a:lnTo>
                    <a:pt x="190500" y="393700"/>
                  </a:lnTo>
                  <a:cubicBezTo>
                    <a:pt x="263797" y="419570"/>
                    <a:pt x="262466" y="444539"/>
                    <a:pt x="262466" y="414866"/>
                  </a:cubicBezTo>
                  <a:lnTo>
                    <a:pt x="381000" y="414866"/>
                  </a:lnTo>
                  <a:cubicBezTo>
                    <a:pt x="496514" y="346414"/>
                    <a:pt x="539587" y="347133"/>
                    <a:pt x="491066" y="347133"/>
                  </a:cubicBezTo>
                  <a:lnTo>
                    <a:pt x="588433" y="330200"/>
                  </a:lnTo>
                  <a:lnTo>
                    <a:pt x="702733" y="292100"/>
                  </a:lnTo>
                  <a:lnTo>
                    <a:pt x="817033" y="148166"/>
                  </a:lnTo>
                  <a:lnTo>
                    <a:pt x="846666" y="0"/>
                  </a:lnTo>
                  <a:lnTo>
                    <a:pt x="846666" y="0"/>
                  </a:lnTo>
                  <a:lnTo>
                    <a:pt x="922866" y="16933"/>
                  </a:lnTo>
                  <a:lnTo>
                    <a:pt x="1011766" y="21166"/>
                  </a:lnTo>
                  <a:lnTo>
                    <a:pt x="1028700" y="42333"/>
                  </a:lnTo>
                  <a:lnTo>
                    <a:pt x="1134533" y="38100"/>
                  </a:lnTo>
                  <a:lnTo>
                    <a:pt x="1185333" y="59266"/>
                  </a:lnTo>
                  <a:lnTo>
                    <a:pt x="1244600" y="46566"/>
                  </a:lnTo>
                  <a:lnTo>
                    <a:pt x="1341966" y="67733"/>
                  </a:lnTo>
                  <a:lnTo>
                    <a:pt x="1325033" y="97366"/>
                  </a:lnTo>
                  <a:lnTo>
                    <a:pt x="1291166" y="101600"/>
                  </a:lnTo>
                  <a:lnTo>
                    <a:pt x="1231900" y="152400"/>
                  </a:lnTo>
                  <a:cubicBezTo>
                    <a:pt x="1240812" y="179139"/>
                    <a:pt x="1231441" y="177800"/>
                    <a:pt x="1244600" y="177800"/>
                  </a:cubicBezTo>
                  <a:lnTo>
                    <a:pt x="1320800" y="194733"/>
                  </a:lnTo>
                  <a:cubicBezTo>
                    <a:pt x="1307604" y="229921"/>
                    <a:pt x="1308100" y="240657"/>
                    <a:pt x="1308100" y="224366"/>
                  </a:cubicBezTo>
                  <a:lnTo>
                    <a:pt x="1270000" y="237066"/>
                  </a:lnTo>
                  <a:lnTo>
                    <a:pt x="1253066" y="266700"/>
                  </a:lnTo>
                  <a:cubicBezTo>
                    <a:pt x="1313740" y="262365"/>
                    <a:pt x="1312333" y="282272"/>
                    <a:pt x="1312333" y="258233"/>
                  </a:cubicBezTo>
                  <a:lnTo>
                    <a:pt x="1299633" y="330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6995239" y="274955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Russland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grpSp>
          <p:nvGrpSpPr>
            <p:cNvPr id="125" name="Gruppierung 124"/>
            <p:cNvGrpSpPr/>
            <p:nvPr/>
          </p:nvGrpSpPr>
          <p:grpSpPr>
            <a:xfrm>
              <a:off x="3263824" y="3531816"/>
              <a:ext cx="863761" cy="276999"/>
              <a:chOff x="3496303" y="5669167"/>
              <a:chExt cx="863761" cy="276999"/>
            </a:xfrm>
          </p:grpSpPr>
          <p:sp>
            <p:nvSpPr>
              <p:cNvPr id="100" name="Textfeld 99"/>
              <p:cNvSpPr txBox="1"/>
              <p:nvPr/>
            </p:nvSpPr>
            <p:spPr>
              <a:xfrm>
                <a:off x="3545766" y="5669167"/>
                <a:ext cx="81429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Frankfurt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496303" y="576826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28" name="Gruppierung 127"/>
            <p:cNvGrpSpPr/>
            <p:nvPr/>
          </p:nvGrpSpPr>
          <p:grpSpPr>
            <a:xfrm>
              <a:off x="4775200" y="3571101"/>
              <a:ext cx="1039473" cy="276999"/>
              <a:chOff x="5661722" y="5792735"/>
              <a:chExt cx="1039473" cy="276999"/>
            </a:xfrm>
          </p:grpSpPr>
          <p:sp>
            <p:nvSpPr>
              <p:cNvPr id="110" name="Textfeld 109"/>
              <p:cNvSpPr txBox="1"/>
              <p:nvPr/>
            </p:nvSpPr>
            <p:spPr>
              <a:xfrm>
                <a:off x="5719406" y="5792735"/>
                <a:ext cx="98178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Bad Karlsbad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661722" y="587626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26" name="Gruppierung 125"/>
            <p:cNvGrpSpPr/>
            <p:nvPr/>
          </p:nvGrpSpPr>
          <p:grpSpPr>
            <a:xfrm>
              <a:off x="3206926" y="3773100"/>
              <a:ext cx="967928" cy="276999"/>
              <a:chOff x="1731395" y="5792735"/>
              <a:chExt cx="967928" cy="276999"/>
            </a:xfrm>
          </p:grpSpPr>
          <p:sp>
            <p:nvSpPr>
              <p:cNvPr id="122" name="Textfeld 121"/>
              <p:cNvSpPr txBox="1"/>
              <p:nvPr/>
            </p:nvSpPr>
            <p:spPr>
              <a:xfrm>
                <a:off x="1789251" y="5792735"/>
                <a:ext cx="91007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Mannheim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731395" y="587626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69" name="Gruppierung 168"/>
          <p:cNvGrpSpPr/>
          <p:nvPr/>
        </p:nvGrpSpPr>
        <p:grpSpPr>
          <a:xfrm>
            <a:off x="981194" y="1107985"/>
            <a:ext cx="5000506" cy="2423831"/>
            <a:chOff x="981194" y="1107985"/>
            <a:chExt cx="5000506" cy="2423831"/>
          </a:xfrm>
        </p:grpSpPr>
        <p:cxnSp>
          <p:nvCxnSpPr>
            <p:cNvPr id="131" name="Gerade Verbindung 115"/>
            <p:cNvCxnSpPr>
              <a:endCxn id="133" idx="2"/>
            </p:cNvCxnSpPr>
            <p:nvPr/>
          </p:nvCxnSpPr>
          <p:spPr>
            <a:xfrm rot="16200000" flipV="1">
              <a:off x="2523046" y="2573413"/>
              <a:ext cx="1916804" cy="1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Abgerundetes Rechteck 132"/>
            <p:cNvSpPr/>
            <p:nvPr/>
          </p:nvSpPr>
          <p:spPr>
            <a:xfrm>
              <a:off x="981194" y="1107985"/>
              <a:ext cx="5000506" cy="5070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1817 – 1819: Kotzebue publiziert Schriften gegen Revolution &amp; Liberalismus, Burschenschaften &amp; Turnerbünde</a:t>
              </a:r>
            </a:p>
          </p:txBody>
        </p:sp>
      </p:grpSp>
      <p:grpSp>
        <p:nvGrpSpPr>
          <p:cNvPr id="175" name="Gruppierung 174"/>
          <p:cNvGrpSpPr/>
          <p:nvPr/>
        </p:nvGrpSpPr>
        <p:grpSpPr>
          <a:xfrm>
            <a:off x="535283" y="1842473"/>
            <a:ext cx="2656305" cy="1986577"/>
            <a:chOff x="535283" y="1842473"/>
            <a:chExt cx="2656305" cy="1986577"/>
          </a:xfrm>
        </p:grpSpPr>
        <p:sp>
          <p:nvSpPr>
            <p:cNvPr id="136" name="Abgerundetes Rechteck 135"/>
            <p:cNvSpPr/>
            <p:nvPr/>
          </p:nvSpPr>
          <p:spPr>
            <a:xfrm>
              <a:off x="535283" y="1842473"/>
              <a:ext cx="2317742" cy="5070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23. März 1819: Student Sand ersticht Kotzebue</a:t>
              </a:r>
            </a:p>
          </p:txBody>
        </p:sp>
        <p:cxnSp>
          <p:nvCxnSpPr>
            <p:cNvPr id="144" name="Gerade Verbindung 115"/>
            <p:cNvCxnSpPr>
              <a:endCxn id="136" idx="2"/>
            </p:cNvCxnSpPr>
            <p:nvPr/>
          </p:nvCxnSpPr>
          <p:spPr>
            <a:xfrm rot="10800000">
              <a:off x="1694155" y="2349500"/>
              <a:ext cx="1497433" cy="1479550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uppierung 188"/>
          <p:cNvGrpSpPr/>
          <p:nvPr/>
        </p:nvGrpSpPr>
        <p:grpSpPr>
          <a:xfrm>
            <a:off x="560683" y="3951932"/>
            <a:ext cx="2619744" cy="1517535"/>
            <a:chOff x="560683" y="3951932"/>
            <a:chExt cx="2619744" cy="1517535"/>
          </a:xfrm>
        </p:grpSpPr>
        <p:sp>
          <p:nvSpPr>
            <p:cNvPr id="141" name="Abgerundetes Rechteck 140"/>
            <p:cNvSpPr/>
            <p:nvPr/>
          </p:nvSpPr>
          <p:spPr>
            <a:xfrm>
              <a:off x="560683" y="4962440"/>
              <a:ext cx="2314232" cy="5070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20. Mai 1820: Student Sand wird hingerichtet</a:t>
              </a:r>
            </a:p>
          </p:txBody>
        </p:sp>
        <p:cxnSp>
          <p:nvCxnSpPr>
            <p:cNvPr id="146" name="Gerade Verbindung 115"/>
            <p:cNvCxnSpPr>
              <a:endCxn id="141" idx="0"/>
            </p:cNvCxnSpPr>
            <p:nvPr/>
          </p:nvCxnSpPr>
          <p:spPr>
            <a:xfrm rot="10800000" flipV="1">
              <a:off x="1717800" y="3951932"/>
              <a:ext cx="1462627" cy="101050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uppierung 187"/>
          <p:cNvGrpSpPr/>
          <p:nvPr/>
        </p:nvGrpSpPr>
        <p:grpSpPr>
          <a:xfrm>
            <a:off x="3426874" y="3724533"/>
            <a:ext cx="4527793" cy="1139279"/>
            <a:chOff x="3426874" y="3724533"/>
            <a:chExt cx="4527793" cy="1139279"/>
          </a:xfrm>
        </p:grpSpPr>
        <p:sp>
          <p:nvSpPr>
            <p:cNvPr id="139" name="Abgerundetes Rechteck 138"/>
            <p:cNvSpPr/>
            <p:nvPr/>
          </p:nvSpPr>
          <p:spPr>
            <a:xfrm>
              <a:off x="4933950" y="4356785"/>
              <a:ext cx="3020717" cy="5070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20. Sep. 1819: Bundestag bestätigt Karlsbader Beschlüsse</a:t>
              </a:r>
            </a:p>
          </p:txBody>
        </p:sp>
        <p:cxnSp>
          <p:nvCxnSpPr>
            <p:cNvPr id="159" name="Gerade Verbindung 115"/>
            <p:cNvCxnSpPr>
              <a:stCxn id="139" idx="1"/>
            </p:cNvCxnSpPr>
            <p:nvPr/>
          </p:nvCxnSpPr>
          <p:spPr>
            <a:xfrm rot="10800000">
              <a:off x="3426874" y="3724533"/>
              <a:ext cx="1507076" cy="885766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uppierung 185"/>
          <p:cNvGrpSpPr/>
          <p:nvPr/>
        </p:nvGrpSpPr>
        <p:grpSpPr>
          <a:xfrm>
            <a:off x="3717811" y="2147986"/>
            <a:ext cx="3579512" cy="1719854"/>
            <a:chOff x="3717811" y="2147986"/>
            <a:chExt cx="3579512" cy="1719854"/>
          </a:xfrm>
        </p:grpSpPr>
        <p:sp>
          <p:nvSpPr>
            <p:cNvPr id="137" name="Abgerundetes Rechteck 136"/>
            <p:cNvSpPr/>
            <p:nvPr/>
          </p:nvSpPr>
          <p:spPr>
            <a:xfrm>
              <a:off x="3717811" y="2147986"/>
              <a:ext cx="3579512" cy="5070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02. Aug. 1819: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Anitjudaistische/antisemitische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Hep-Hep-Unruhen</a:t>
              </a:r>
              <a:r>
                <a:rPr lang="de-DE" sz="1400" dirty="0" smtClean="0">
                  <a:solidFill>
                    <a:srgbClr val="660032"/>
                  </a:solidFill>
                </a:rPr>
                <a:t> in Würzburg</a:t>
              </a:r>
            </a:p>
          </p:txBody>
        </p:sp>
        <p:cxnSp>
          <p:nvCxnSpPr>
            <p:cNvPr id="162" name="Gerade Verbindung 115"/>
            <p:cNvCxnSpPr>
              <a:stCxn id="137" idx="2"/>
            </p:cNvCxnSpPr>
            <p:nvPr/>
          </p:nvCxnSpPr>
          <p:spPr>
            <a:xfrm rot="5400000">
              <a:off x="4243927" y="2604199"/>
              <a:ext cx="1212827" cy="1314455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uppierung 186"/>
          <p:cNvGrpSpPr/>
          <p:nvPr/>
        </p:nvGrpSpPr>
        <p:grpSpPr>
          <a:xfrm>
            <a:off x="4936413" y="2841053"/>
            <a:ext cx="3624623" cy="810198"/>
            <a:chOff x="4936413" y="2841053"/>
            <a:chExt cx="3624623" cy="810198"/>
          </a:xfrm>
        </p:grpSpPr>
        <p:sp>
          <p:nvSpPr>
            <p:cNvPr id="138" name="Abgerundetes Rechteck 137"/>
            <p:cNvSpPr/>
            <p:nvPr/>
          </p:nvSpPr>
          <p:spPr>
            <a:xfrm>
              <a:off x="5723811" y="2841053"/>
              <a:ext cx="2837225" cy="677764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06. Aug. – 31. Aug. 1819: Ministerialkonferenz der wichtigsten deutschen Staaten</a:t>
              </a:r>
            </a:p>
          </p:txBody>
        </p:sp>
        <p:cxnSp>
          <p:nvCxnSpPr>
            <p:cNvPr id="167" name="Gerade Verbindung 115"/>
            <p:cNvCxnSpPr>
              <a:stCxn id="138" idx="1"/>
            </p:cNvCxnSpPr>
            <p:nvPr/>
          </p:nvCxnSpPr>
          <p:spPr>
            <a:xfrm rot="10800000" flipV="1">
              <a:off x="4936413" y="3179935"/>
              <a:ext cx="787399" cy="471316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3" name="Gruppierung 128"/>
          <p:cNvGrpSpPr/>
          <p:nvPr/>
        </p:nvGrpSpPr>
        <p:grpSpPr>
          <a:xfrm>
            <a:off x="328789" y="1051155"/>
            <a:ext cx="8342429" cy="4549545"/>
            <a:chOff x="328789" y="1051155"/>
            <a:chExt cx="8342429" cy="4549545"/>
          </a:xfrm>
        </p:grpSpPr>
        <p:pic>
          <p:nvPicPr>
            <p:cNvPr id="171" name="Bild 170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21" y="1051155"/>
              <a:ext cx="8228797" cy="4541077"/>
            </a:xfrm>
            <a:prstGeom prst="rect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1" name="Freihandform 80"/>
            <p:cNvSpPr/>
            <p:nvPr/>
          </p:nvSpPr>
          <p:spPr>
            <a:xfrm>
              <a:off x="952500" y="3295650"/>
              <a:ext cx="2787650" cy="1949625"/>
            </a:xfrm>
            <a:custGeom>
              <a:avLst/>
              <a:gdLst>
                <a:gd name="connsiteX0" fmla="*/ 0 w 2787650"/>
                <a:gd name="connsiteY0" fmla="*/ 0 h 1949625"/>
                <a:gd name="connsiteX1" fmla="*/ 50800 w 2787650"/>
                <a:gd name="connsiteY1" fmla="*/ 107950 h 1949625"/>
                <a:gd name="connsiteX2" fmla="*/ 127000 w 2787650"/>
                <a:gd name="connsiteY2" fmla="*/ 152400 h 1949625"/>
                <a:gd name="connsiteX3" fmla="*/ 222250 w 2787650"/>
                <a:gd name="connsiteY3" fmla="*/ 120650 h 1949625"/>
                <a:gd name="connsiteX4" fmla="*/ 285750 w 2787650"/>
                <a:gd name="connsiteY4" fmla="*/ 222250 h 1949625"/>
                <a:gd name="connsiteX5" fmla="*/ 412750 w 2787650"/>
                <a:gd name="connsiteY5" fmla="*/ 241300 h 1949625"/>
                <a:gd name="connsiteX6" fmla="*/ 431800 w 2787650"/>
                <a:gd name="connsiteY6" fmla="*/ 304800 h 1949625"/>
                <a:gd name="connsiteX7" fmla="*/ 603250 w 2787650"/>
                <a:gd name="connsiteY7" fmla="*/ 311150 h 1949625"/>
                <a:gd name="connsiteX8" fmla="*/ 615950 w 2787650"/>
                <a:gd name="connsiteY8" fmla="*/ 412750 h 1949625"/>
                <a:gd name="connsiteX9" fmla="*/ 781050 w 2787650"/>
                <a:gd name="connsiteY9" fmla="*/ 425450 h 1949625"/>
                <a:gd name="connsiteX10" fmla="*/ 831850 w 2787650"/>
                <a:gd name="connsiteY10" fmla="*/ 349250 h 1949625"/>
                <a:gd name="connsiteX11" fmla="*/ 831850 w 2787650"/>
                <a:gd name="connsiteY11" fmla="*/ 349250 h 1949625"/>
                <a:gd name="connsiteX12" fmla="*/ 850900 w 2787650"/>
                <a:gd name="connsiteY12" fmla="*/ 425450 h 1949625"/>
                <a:gd name="connsiteX13" fmla="*/ 869950 w 2787650"/>
                <a:gd name="connsiteY13" fmla="*/ 488950 h 1949625"/>
                <a:gd name="connsiteX14" fmla="*/ 1092200 w 2787650"/>
                <a:gd name="connsiteY14" fmla="*/ 584200 h 1949625"/>
                <a:gd name="connsiteX15" fmla="*/ 1225550 w 2787650"/>
                <a:gd name="connsiteY15" fmla="*/ 577850 h 1949625"/>
                <a:gd name="connsiteX16" fmla="*/ 1289050 w 2787650"/>
                <a:gd name="connsiteY16" fmla="*/ 609600 h 1949625"/>
                <a:gd name="connsiteX17" fmla="*/ 1333500 w 2787650"/>
                <a:gd name="connsiteY17" fmla="*/ 584200 h 1949625"/>
                <a:gd name="connsiteX18" fmla="*/ 1473200 w 2787650"/>
                <a:gd name="connsiteY18" fmla="*/ 635000 h 1949625"/>
                <a:gd name="connsiteX19" fmla="*/ 1555750 w 2787650"/>
                <a:gd name="connsiteY19" fmla="*/ 717550 h 1949625"/>
                <a:gd name="connsiteX20" fmla="*/ 1625600 w 2787650"/>
                <a:gd name="connsiteY20" fmla="*/ 698500 h 1949625"/>
                <a:gd name="connsiteX21" fmla="*/ 1651000 w 2787650"/>
                <a:gd name="connsiteY21" fmla="*/ 736600 h 1949625"/>
                <a:gd name="connsiteX22" fmla="*/ 1727200 w 2787650"/>
                <a:gd name="connsiteY22" fmla="*/ 730250 h 1949625"/>
                <a:gd name="connsiteX23" fmla="*/ 1803400 w 2787650"/>
                <a:gd name="connsiteY23" fmla="*/ 704850 h 1949625"/>
                <a:gd name="connsiteX24" fmla="*/ 1873250 w 2787650"/>
                <a:gd name="connsiteY24" fmla="*/ 755650 h 1949625"/>
                <a:gd name="connsiteX25" fmla="*/ 2070100 w 2787650"/>
                <a:gd name="connsiteY25" fmla="*/ 781050 h 1949625"/>
                <a:gd name="connsiteX26" fmla="*/ 1936750 w 2787650"/>
                <a:gd name="connsiteY26" fmla="*/ 908050 h 1949625"/>
                <a:gd name="connsiteX27" fmla="*/ 1873250 w 2787650"/>
                <a:gd name="connsiteY27" fmla="*/ 1060450 h 1949625"/>
                <a:gd name="connsiteX28" fmla="*/ 1854200 w 2787650"/>
                <a:gd name="connsiteY28" fmla="*/ 1143000 h 1949625"/>
                <a:gd name="connsiteX29" fmla="*/ 1828800 w 2787650"/>
                <a:gd name="connsiteY29" fmla="*/ 1244600 h 1949625"/>
                <a:gd name="connsiteX30" fmla="*/ 1841500 w 2787650"/>
                <a:gd name="connsiteY30" fmla="*/ 1308100 h 1949625"/>
                <a:gd name="connsiteX31" fmla="*/ 1727200 w 2787650"/>
                <a:gd name="connsiteY31" fmla="*/ 1352550 h 1949625"/>
                <a:gd name="connsiteX32" fmla="*/ 1625600 w 2787650"/>
                <a:gd name="connsiteY32" fmla="*/ 1320800 h 1949625"/>
                <a:gd name="connsiteX33" fmla="*/ 1593850 w 2787650"/>
                <a:gd name="connsiteY33" fmla="*/ 1371600 h 1949625"/>
                <a:gd name="connsiteX34" fmla="*/ 1638300 w 2787650"/>
                <a:gd name="connsiteY34" fmla="*/ 1390650 h 1949625"/>
                <a:gd name="connsiteX35" fmla="*/ 1447800 w 2787650"/>
                <a:gd name="connsiteY35" fmla="*/ 1524000 h 1949625"/>
                <a:gd name="connsiteX36" fmla="*/ 1428750 w 2787650"/>
                <a:gd name="connsiteY36" fmla="*/ 1587500 h 1949625"/>
                <a:gd name="connsiteX37" fmla="*/ 1327150 w 2787650"/>
                <a:gd name="connsiteY37" fmla="*/ 1651000 h 1949625"/>
                <a:gd name="connsiteX38" fmla="*/ 1314450 w 2787650"/>
                <a:gd name="connsiteY38" fmla="*/ 1727200 h 1949625"/>
                <a:gd name="connsiteX39" fmla="*/ 1282700 w 2787650"/>
                <a:gd name="connsiteY39" fmla="*/ 1816100 h 1949625"/>
                <a:gd name="connsiteX40" fmla="*/ 1377950 w 2787650"/>
                <a:gd name="connsiteY40" fmla="*/ 1797050 h 1949625"/>
                <a:gd name="connsiteX41" fmla="*/ 1377950 w 2787650"/>
                <a:gd name="connsiteY41" fmla="*/ 1746250 h 1949625"/>
                <a:gd name="connsiteX42" fmla="*/ 1536700 w 2787650"/>
                <a:gd name="connsiteY42" fmla="*/ 1689100 h 1949625"/>
                <a:gd name="connsiteX43" fmla="*/ 1593850 w 2787650"/>
                <a:gd name="connsiteY43" fmla="*/ 1784350 h 1949625"/>
                <a:gd name="connsiteX44" fmla="*/ 1644650 w 2787650"/>
                <a:gd name="connsiteY44" fmla="*/ 1873250 h 1949625"/>
                <a:gd name="connsiteX45" fmla="*/ 1695450 w 2787650"/>
                <a:gd name="connsiteY45" fmla="*/ 1917700 h 1949625"/>
                <a:gd name="connsiteX46" fmla="*/ 1816100 w 2787650"/>
                <a:gd name="connsiteY46" fmla="*/ 1885950 h 1949625"/>
                <a:gd name="connsiteX47" fmla="*/ 1949450 w 2787650"/>
                <a:gd name="connsiteY47" fmla="*/ 1898650 h 1949625"/>
                <a:gd name="connsiteX48" fmla="*/ 2032000 w 2787650"/>
                <a:gd name="connsiteY48" fmla="*/ 1847850 h 1949625"/>
                <a:gd name="connsiteX49" fmla="*/ 2057400 w 2787650"/>
                <a:gd name="connsiteY49" fmla="*/ 1765300 h 1949625"/>
                <a:gd name="connsiteX50" fmla="*/ 2159000 w 2787650"/>
                <a:gd name="connsiteY50" fmla="*/ 1720850 h 1949625"/>
                <a:gd name="connsiteX51" fmla="*/ 2190750 w 2787650"/>
                <a:gd name="connsiteY51" fmla="*/ 1790700 h 1949625"/>
                <a:gd name="connsiteX52" fmla="*/ 2305050 w 2787650"/>
                <a:gd name="connsiteY52" fmla="*/ 1835150 h 1949625"/>
                <a:gd name="connsiteX53" fmla="*/ 2330450 w 2787650"/>
                <a:gd name="connsiteY53" fmla="*/ 1892300 h 1949625"/>
                <a:gd name="connsiteX54" fmla="*/ 2368550 w 2787650"/>
                <a:gd name="connsiteY54" fmla="*/ 1930400 h 1949625"/>
                <a:gd name="connsiteX55" fmla="*/ 2393950 w 2787650"/>
                <a:gd name="connsiteY55" fmla="*/ 1879600 h 1949625"/>
                <a:gd name="connsiteX56" fmla="*/ 2482850 w 2787650"/>
                <a:gd name="connsiteY56" fmla="*/ 1765300 h 1949625"/>
                <a:gd name="connsiteX57" fmla="*/ 2482850 w 2787650"/>
                <a:gd name="connsiteY57" fmla="*/ 1695450 h 1949625"/>
                <a:gd name="connsiteX58" fmla="*/ 2527300 w 2787650"/>
                <a:gd name="connsiteY58" fmla="*/ 1695450 h 1949625"/>
                <a:gd name="connsiteX59" fmla="*/ 2584450 w 2787650"/>
                <a:gd name="connsiteY59" fmla="*/ 1778000 h 1949625"/>
                <a:gd name="connsiteX60" fmla="*/ 2692400 w 2787650"/>
                <a:gd name="connsiteY60" fmla="*/ 1746250 h 1949625"/>
                <a:gd name="connsiteX61" fmla="*/ 2755900 w 2787650"/>
                <a:gd name="connsiteY61" fmla="*/ 1733550 h 1949625"/>
                <a:gd name="connsiteX62" fmla="*/ 2768600 w 2787650"/>
                <a:gd name="connsiteY62" fmla="*/ 1651000 h 1949625"/>
                <a:gd name="connsiteX63" fmla="*/ 2787650 w 2787650"/>
                <a:gd name="connsiteY63" fmla="*/ 1568450 h 1949625"/>
                <a:gd name="connsiteX64" fmla="*/ 2698750 w 2787650"/>
                <a:gd name="connsiteY64" fmla="*/ 1536700 h 1949625"/>
                <a:gd name="connsiteX65" fmla="*/ 2673350 w 2787650"/>
                <a:gd name="connsiteY65" fmla="*/ 1492250 h 1949625"/>
                <a:gd name="connsiteX66" fmla="*/ 2578100 w 2787650"/>
                <a:gd name="connsiteY66" fmla="*/ 1498600 h 1949625"/>
                <a:gd name="connsiteX67" fmla="*/ 2578100 w 2787650"/>
                <a:gd name="connsiteY67" fmla="*/ 1397000 h 1949625"/>
                <a:gd name="connsiteX68" fmla="*/ 2597150 w 2787650"/>
                <a:gd name="connsiteY68" fmla="*/ 1346200 h 1949625"/>
                <a:gd name="connsiteX69" fmla="*/ 2559050 w 2787650"/>
                <a:gd name="connsiteY69" fmla="*/ 1308100 h 1949625"/>
                <a:gd name="connsiteX70" fmla="*/ 2470150 w 2787650"/>
                <a:gd name="connsiteY70" fmla="*/ 1263650 h 1949625"/>
                <a:gd name="connsiteX71" fmla="*/ 2362200 w 2787650"/>
                <a:gd name="connsiteY71" fmla="*/ 1257300 h 1949625"/>
                <a:gd name="connsiteX72" fmla="*/ 2260600 w 2787650"/>
                <a:gd name="connsiteY72" fmla="*/ 1257300 h 1949625"/>
                <a:gd name="connsiteX73" fmla="*/ 2222500 w 2787650"/>
                <a:gd name="connsiteY73" fmla="*/ 1206500 h 1949625"/>
                <a:gd name="connsiteX74" fmla="*/ 2165350 w 2787650"/>
                <a:gd name="connsiteY74" fmla="*/ 1250950 h 1949625"/>
                <a:gd name="connsiteX75" fmla="*/ 2165350 w 2787650"/>
                <a:gd name="connsiteY75" fmla="*/ 1250950 h 1949625"/>
                <a:gd name="connsiteX76" fmla="*/ 2159000 w 2787650"/>
                <a:gd name="connsiteY76" fmla="*/ 1295400 h 1949625"/>
                <a:gd name="connsiteX77" fmla="*/ 2057400 w 2787650"/>
                <a:gd name="connsiteY77" fmla="*/ 1276350 h 1949625"/>
                <a:gd name="connsiteX78" fmla="*/ 1981200 w 2787650"/>
                <a:gd name="connsiteY78" fmla="*/ 1295400 h 1949625"/>
                <a:gd name="connsiteX79" fmla="*/ 1936750 w 2787650"/>
                <a:gd name="connsiteY79" fmla="*/ 1308100 h 1949625"/>
                <a:gd name="connsiteX80" fmla="*/ 1873250 w 2787650"/>
                <a:gd name="connsiteY80" fmla="*/ 1314450 h 1949625"/>
                <a:gd name="connsiteX81" fmla="*/ 1828800 w 2787650"/>
                <a:gd name="connsiteY81" fmla="*/ 1282700 h 19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87650" h="1949625">
                  <a:moveTo>
                    <a:pt x="0" y="0"/>
                  </a:moveTo>
                  <a:cubicBezTo>
                    <a:pt x="45256" y="109907"/>
                    <a:pt x="5536" y="107950"/>
                    <a:pt x="50800" y="107950"/>
                  </a:cubicBezTo>
                  <a:lnTo>
                    <a:pt x="127000" y="152400"/>
                  </a:lnTo>
                  <a:lnTo>
                    <a:pt x="222250" y="120650"/>
                  </a:lnTo>
                  <a:cubicBezTo>
                    <a:pt x="280438" y="224095"/>
                    <a:pt x="240543" y="222250"/>
                    <a:pt x="285750" y="222250"/>
                  </a:cubicBezTo>
                  <a:lnTo>
                    <a:pt x="412750" y="241300"/>
                  </a:lnTo>
                  <a:lnTo>
                    <a:pt x="431800" y="304800"/>
                  </a:lnTo>
                  <a:lnTo>
                    <a:pt x="603250" y="311150"/>
                  </a:lnTo>
                  <a:lnTo>
                    <a:pt x="615950" y="412750"/>
                  </a:lnTo>
                  <a:lnTo>
                    <a:pt x="781050" y="425450"/>
                  </a:lnTo>
                  <a:lnTo>
                    <a:pt x="831850" y="349250"/>
                  </a:lnTo>
                  <a:lnTo>
                    <a:pt x="831850" y="349250"/>
                  </a:lnTo>
                  <a:lnTo>
                    <a:pt x="850900" y="425450"/>
                  </a:lnTo>
                  <a:lnTo>
                    <a:pt x="869950" y="488950"/>
                  </a:lnTo>
                  <a:lnTo>
                    <a:pt x="1092200" y="584200"/>
                  </a:lnTo>
                  <a:lnTo>
                    <a:pt x="1225550" y="577850"/>
                  </a:lnTo>
                  <a:lnTo>
                    <a:pt x="1289050" y="609600"/>
                  </a:lnTo>
                  <a:lnTo>
                    <a:pt x="1333500" y="584200"/>
                  </a:lnTo>
                  <a:lnTo>
                    <a:pt x="1473200" y="635000"/>
                  </a:lnTo>
                  <a:lnTo>
                    <a:pt x="1555750" y="717550"/>
                  </a:lnTo>
                  <a:lnTo>
                    <a:pt x="1625600" y="698500"/>
                  </a:lnTo>
                  <a:lnTo>
                    <a:pt x="1651000" y="736600"/>
                  </a:lnTo>
                  <a:lnTo>
                    <a:pt x="1727200" y="730250"/>
                  </a:lnTo>
                  <a:lnTo>
                    <a:pt x="1803400" y="704850"/>
                  </a:lnTo>
                  <a:lnTo>
                    <a:pt x="1873250" y="755650"/>
                  </a:lnTo>
                  <a:lnTo>
                    <a:pt x="2070100" y="781050"/>
                  </a:lnTo>
                  <a:lnTo>
                    <a:pt x="1936750" y="908050"/>
                  </a:lnTo>
                  <a:lnTo>
                    <a:pt x="1873250" y="1060450"/>
                  </a:lnTo>
                  <a:lnTo>
                    <a:pt x="1854200" y="1143000"/>
                  </a:lnTo>
                  <a:lnTo>
                    <a:pt x="1828800" y="1244600"/>
                  </a:lnTo>
                  <a:cubicBezTo>
                    <a:pt x="1841959" y="1303816"/>
                    <a:pt x="1841500" y="1282235"/>
                    <a:pt x="1841500" y="1308100"/>
                  </a:cubicBezTo>
                  <a:lnTo>
                    <a:pt x="1727200" y="1352550"/>
                  </a:lnTo>
                  <a:lnTo>
                    <a:pt x="1625600" y="1320800"/>
                  </a:lnTo>
                  <a:cubicBezTo>
                    <a:pt x="1592822" y="1379800"/>
                    <a:pt x="1593850" y="1399742"/>
                    <a:pt x="1593850" y="1371600"/>
                  </a:cubicBezTo>
                  <a:lnTo>
                    <a:pt x="1638300" y="1390650"/>
                  </a:lnTo>
                  <a:lnTo>
                    <a:pt x="1447800" y="1524000"/>
                  </a:lnTo>
                  <a:lnTo>
                    <a:pt x="1428750" y="1587500"/>
                  </a:lnTo>
                  <a:lnTo>
                    <a:pt x="1327150" y="1651000"/>
                  </a:lnTo>
                  <a:lnTo>
                    <a:pt x="1314450" y="1727200"/>
                  </a:lnTo>
                  <a:lnTo>
                    <a:pt x="1282700" y="1816100"/>
                  </a:lnTo>
                  <a:lnTo>
                    <a:pt x="1377950" y="1797050"/>
                  </a:lnTo>
                  <a:cubicBezTo>
                    <a:pt x="1371337" y="1744150"/>
                    <a:pt x="1354535" y="1746250"/>
                    <a:pt x="1377950" y="1746250"/>
                  </a:cubicBezTo>
                  <a:lnTo>
                    <a:pt x="1536700" y="1689100"/>
                  </a:lnTo>
                  <a:lnTo>
                    <a:pt x="1593850" y="1784350"/>
                  </a:lnTo>
                  <a:lnTo>
                    <a:pt x="1644650" y="1873250"/>
                  </a:lnTo>
                  <a:lnTo>
                    <a:pt x="1695450" y="1917700"/>
                  </a:lnTo>
                  <a:lnTo>
                    <a:pt x="1816100" y="1885950"/>
                  </a:lnTo>
                  <a:lnTo>
                    <a:pt x="1949450" y="1898650"/>
                  </a:lnTo>
                  <a:lnTo>
                    <a:pt x="2032000" y="1847850"/>
                  </a:lnTo>
                  <a:lnTo>
                    <a:pt x="2057400" y="1765300"/>
                  </a:lnTo>
                  <a:lnTo>
                    <a:pt x="2159000" y="1720850"/>
                  </a:lnTo>
                  <a:lnTo>
                    <a:pt x="2190750" y="1790700"/>
                  </a:lnTo>
                  <a:lnTo>
                    <a:pt x="2305050" y="1835150"/>
                  </a:lnTo>
                  <a:lnTo>
                    <a:pt x="2330450" y="1892300"/>
                  </a:lnTo>
                  <a:cubicBezTo>
                    <a:pt x="2363940" y="1939186"/>
                    <a:pt x="2349325" y="1949625"/>
                    <a:pt x="2368550" y="1930400"/>
                  </a:cubicBezTo>
                  <a:lnTo>
                    <a:pt x="2393950" y="1879600"/>
                  </a:lnTo>
                  <a:lnTo>
                    <a:pt x="2482850" y="1765300"/>
                  </a:lnTo>
                  <a:lnTo>
                    <a:pt x="2482850" y="1695450"/>
                  </a:lnTo>
                  <a:cubicBezTo>
                    <a:pt x="2529395" y="1688801"/>
                    <a:pt x="2527300" y="1674133"/>
                    <a:pt x="2527300" y="1695450"/>
                  </a:cubicBezTo>
                  <a:lnTo>
                    <a:pt x="2584450" y="1778000"/>
                  </a:lnTo>
                  <a:lnTo>
                    <a:pt x="2692400" y="1746250"/>
                  </a:lnTo>
                  <a:cubicBezTo>
                    <a:pt x="2758006" y="1739689"/>
                    <a:pt x="2755900" y="1761172"/>
                    <a:pt x="2755900" y="1733550"/>
                  </a:cubicBezTo>
                  <a:lnTo>
                    <a:pt x="2768600" y="1651000"/>
                  </a:lnTo>
                  <a:lnTo>
                    <a:pt x="2787650" y="1568450"/>
                  </a:lnTo>
                  <a:lnTo>
                    <a:pt x="2698750" y="1536700"/>
                  </a:lnTo>
                  <a:lnTo>
                    <a:pt x="2673350" y="1492250"/>
                  </a:lnTo>
                  <a:lnTo>
                    <a:pt x="2578100" y="1498600"/>
                  </a:lnTo>
                  <a:lnTo>
                    <a:pt x="2578100" y="1397000"/>
                  </a:lnTo>
                  <a:cubicBezTo>
                    <a:pt x="2591313" y="1344147"/>
                    <a:pt x="2573346" y="1346200"/>
                    <a:pt x="2597150" y="1346200"/>
                  </a:cubicBezTo>
                  <a:cubicBezTo>
                    <a:pt x="2564045" y="1306474"/>
                    <a:pt x="2581932" y="1308100"/>
                    <a:pt x="2559050" y="1308100"/>
                  </a:cubicBezTo>
                  <a:lnTo>
                    <a:pt x="2470150" y="1263650"/>
                  </a:lnTo>
                  <a:lnTo>
                    <a:pt x="2362200" y="1257300"/>
                  </a:lnTo>
                  <a:lnTo>
                    <a:pt x="2260600" y="1257300"/>
                  </a:lnTo>
                  <a:lnTo>
                    <a:pt x="2222500" y="1206500"/>
                  </a:lnTo>
                  <a:lnTo>
                    <a:pt x="2165350" y="1250950"/>
                  </a:lnTo>
                  <a:lnTo>
                    <a:pt x="2165350" y="1250950"/>
                  </a:lnTo>
                  <a:cubicBezTo>
                    <a:pt x="2158737" y="1303850"/>
                    <a:pt x="2159000" y="1318815"/>
                    <a:pt x="2159000" y="1295400"/>
                  </a:cubicBezTo>
                  <a:lnTo>
                    <a:pt x="2057400" y="1276350"/>
                  </a:lnTo>
                  <a:lnTo>
                    <a:pt x="1981200" y="1295400"/>
                  </a:lnTo>
                  <a:cubicBezTo>
                    <a:pt x="1941092" y="1308769"/>
                    <a:pt x="1956487" y="1308100"/>
                    <a:pt x="1936750" y="1308100"/>
                  </a:cubicBezTo>
                  <a:lnTo>
                    <a:pt x="1873250" y="1314450"/>
                  </a:lnTo>
                  <a:lnTo>
                    <a:pt x="1828800" y="128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120900" y="5109633"/>
              <a:ext cx="105833" cy="482600"/>
            </a:xfrm>
            <a:custGeom>
              <a:avLst/>
              <a:gdLst>
                <a:gd name="connsiteX0" fmla="*/ 105833 w 105833"/>
                <a:gd name="connsiteY0" fmla="*/ 0 h 482600"/>
                <a:gd name="connsiteX1" fmla="*/ 25400 w 105833"/>
                <a:gd name="connsiteY1" fmla="*/ 173567 h 482600"/>
                <a:gd name="connsiteX2" fmla="*/ 42333 w 105833"/>
                <a:gd name="connsiteY2" fmla="*/ 287867 h 482600"/>
                <a:gd name="connsiteX3" fmla="*/ 0 w 105833"/>
                <a:gd name="connsiteY3" fmla="*/ 397934 h 482600"/>
                <a:gd name="connsiteX4" fmla="*/ 21167 w 105833"/>
                <a:gd name="connsiteY4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33" h="482600">
                  <a:moveTo>
                    <a:pt x="105833" y="0"/>
                  </a:moveTo>
                  <a:lnTo>
                    <a:pt x="25400" y="173567"/>
                  </a:lnTo>
                  <a:lnTo>
                    <a:pt x="42333" y="287867"/>
                  </a:lnTo>
                  <a:lnTo>
                    <a:pt x="0" y="397934"/>
                  </a:lnTo>
                  <a:lnTo>
                    <a:pt x="21167" y="482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3289300" y="20066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2" name="Freihandform 131"/>
            <p:cNvSpPr/>
            <p:nvPr/>
          </p:nvSpPr>
          <p:spPr>
            <a:xfrm>
              <a:off x="3543300" y="3287926"/>
              <a:ext cx="1981200" cy="1392653"/>
            </a:xfrm>
            <a:custGeom>
              <a:avLst/>
              <a:gdLst>
                <a:gd name="connsiteX0" fmla="*/ 0 w 1981200"/>
                <a:gd name="connsiteY0" fmla="*/ 1309474 h 1392653"/>
                <a:gd name="connsiteX1" fmla="*/ 82550 w 1981200"/>
                <a:gd name="connsiteY1" fmla="*/ 1290424 h 1392653"/>
                <a:gd name="connsiteX2" fmla="*/ 133350 w 1981200"/>
                <a:gd name="connsiteY2" fmla="*/ 1315824 h 1392653"/>
                <a:gd name="connsiteX3" fmla="*/ 196850 w 1981200"/>
                <a:gd name="connsiteY3" fmla="*/ 1379324 h 1392653"/>
                <a:gd name="connsiteX4" fmla="*/ 196850 w 1981200"/>
                <a:gd name="connsiteY4" fmla="*/ 1379324 h 1392653"/>
                <a:gd name="connsiteX5" fmla="*/ 292100 w 1981200"/>
                <a:gd name="connsiteY5" fmla="*/ 1353924 h 1392653"/>
                <a:gd name="connsiteX6" fmla="*/ 304800 w 1981200"/>
                <a:gd name="connsiteY6" fmla="*/ 1303124 h 1392653"/>
                <a:gd name="connsiteX7" fmla="*/ 374650 w 1981200"/>
                <a:gd name="connsiteY7" fmla="*/ 1309474 h 1392653"/>
                <a:gd name="connsiteX8" fmla="*/ 469900 w 1981200"/>
                <a:gd name="connsiteY8" fmla="*/ 1328524 h 1392653"/>
                <a:gd name="connsiteX9" fmla="*/ 565150 w 1981200"/>
                <a:gd name="connsiteY9" fmla="*/ 1353924 h 1392653"/>
                <a:gd name="connsiteX10" fmla="*/ 679450 w 1981200"/>
                <a:gd name="connsiteY10" fmla="*/ 1328524 h 1392653"/>
                <a:gd name="connsiteX11" fmla="*/ 762000 w 1981200"/>
                <a:gd name="connsiteY11" fmla="*/ 1277724 h 1392653"/>
                <a:gd name="connsiteX12" fmla="*/ 939800 w 1981200"/>
                <a:gd name="connsiteY12" fmla="*/ 1277724 h 1392653"/>
                <a:gd name="connsiteX13" fmla="*/ 971550 w 1981200"/>
                <a:gd name="connsiteY13" fmla="*/ 1258674 h 1392653"/>
                <a:gd name="connsiteX14" fmla="*/ 1098550 w 1981200"/>
                <a:gd name="connsiteY14" fmla="*/ 1284074 h 1392653"/>
                <a:gd name="connsiteX15" fmla="*/ 1143000 w 1981200"/>
                <a:gd name="connsiteY15" fmla="*/ 1271374 h 1392653"/>
                <a:gd name="connsiteX16" fmla="*/ 1257300 w 1981200"/>
                <a:gd name="connsiteY16" fmla="*/ 1353924 h 1392653"/>
                <a:gd name="connsiteX17" fmla="*/ 1263650 w 1981200"/>
                <a:gd name="connsiteY17" fmla="*/ 1277724 h 1392653"/>
                <a:gd name="connsiteX18" fmla="*/ 1225550 w 1981200"/>
                <a:gd name="connsiteY18" fmla="*/ 1214224 h 1392653"/>
                <a:gd name="connsiteX19" fmla="*/ 1225550 w 1981200"/>
                <a:gd name="connsiteY19" fmla="*/ 1214224 h 1392653"/>
                <a:gd name="connsiteX20" fmla="*/ 1149350 w 1981200"/>
                <a:gd name="connsiteY20" fmla="*/ 1106274 h 1392653"/>
                <a:gd name="connsiteX21" fmla="*/ 1301750 w 1981200"/>
                <a:gd name="connsiteY21" fmla="*/ 1042774 h 1392653"/>
                <a:gd name="connsiteX22" fmla="*/ 1422400 w 1981200"/>
                <a:gd name="connsiteY22" fmla="*/ 998324 h 1392653"/>
                <a:gd name="connsiteX23" fmla="*/ 1422400 w 1981200"/>
                <a:gd name="connsiteY23" fmla="*/ 941174 h 1392653"/>
                <a:gd name="connsiteX24" fmla="*/ 1511300 w 1981200"/>
                <a:gd name="connsiteY24" fmla="*/ 947524 h 1392653"/>
                <a:gd name="connsiteX25" fmla="*/ 1530350 w 1981200"/>
                <a:gd name="connsiteY25" fmla="*/ 858624 h 1392653"/>
                <a:gd name="connsiteX26" fmla="*/ 1416050 w 1981200"/>
                <a:gd name="connsiteY26" fmla="*/ 795124 h 1392653"/>
                <a:gd name="connsiteX27" fmla="*/ 1327150 w 1981200"/>
                <a:gd name="connsiteY27" fmla="*/ 757024 h 1392653"/>
                <a:gd name="connsiteX28" fmla="*/ 1225550 w 1981200"/>
                <a:gd name="connsiteY28" fmla="*/ 655424 h 1392653"/>
                <a:gd name="connsiteX29" fmla="*/ 1155700 w 1981200"/>
                <a:gd name="connsiteY29" fmla="*/ 655424 h 1392653"/>
                <a:gd name="connsiteX30" fmla="*/ 1092200 w 1981200"/>
                <a:gd name="connsiteY30" fmla="*/ 598274 h 1392653"/>
                <a:gd name="connsiteX31" fmla="*/ 1022350 w 1981200"/>
                <a:gd name="connsiteY31" fmla="*/ 496674 h 1392653"/>
                <a:gd name="connsiteX32" fmla="*/ 1060450 w 1981200"/>
                <a:gd name="connsiteY32" fmla="*/ 439524 h 1392653"/>
                <a:gd name="connsiteX33" fmla="*/ 958850 w 1981200"/>
                <a:gd name="connsiteY33" fmla="*/ 382374 h 1392653"/>
                <a:gd name="connsiteX34" fmla="*/ 939800 w 1981200"/>
                <a:gd name="connsiteY34" fmla="*/ 306174 h 1392653"/>
                <a:gd name="connsiteX35" fmla="*/ 1003300 w 1981200"/>
                <a:gd name="connsiteY35" fmla="*/ 337924 h 1392653"/>
                <a:gd name="connsiteX36" fmla="*/ 1092200 w 1981200"/>
                <a:gd name="connsiteY36" fmla="*/ 293474 h 1392653"/>
                <a:gd name="connsiteX37" fmla="*/ 1212850 w 1981200"/>
                <a:gd name="connsiteY37" fmla="*/ 274424 h 1392653"/>
                <a:gd name="connsiteX38" fmla="*/ 1250950 w 1981200"/>
                <a:gd name="connsiteY38" fmla="*/ 261724 h 1392653"/>
                <a:gd name="connsiteX39" fmla="*/ 1270000 w 1981200"/>
                <a:gd name="connsiteY39" fmla="*/ 249024 h 1392653"/>
                <a:gd name="connsiteX40" fmla="*/ 1308100 w 1981200"/>
                <a:gd name="connsiteY40" fmla="*/ 236324 h 1392653"/>
                <a:gd name="connsiteX41" fmla="*/ 1390650 w 1981200"/>
                <a:gd name="connsiteY41" fmla="*/ 198224 h 1392653"/>
                <a:gd name="connsiteX42" fmla="*/ 1549400 w 1981200"/>
                <a:gd name="connsiteY42" fmla="*/ 160124 h 1392653"/>
                <a:gd name="connsiteX43" fmla="*/ 1631950 w 1981200"/>
                <a:gd name="connsiteY43" fmla="*/ 122024 h 1392653"/>
                <a:gd name="connsiteX44" fmla="*/ 1695450 w 1981200"/>
                <a:gd name="connsiteY44" fmla="*/ 134724 h 1392653"/>
                <a:gd name="connsiteX45" fmla="*/ 1739900 w 1981200"/>
                <a:gd name="connsiteY45" fmla="*/ 102974 h 1392653"/>
                <a:gd name="connsiteX46" fmla="*/ 1714500 w 1981200"/>
                <a:gd name="connsiteY46" fmla="*/ 39474 h 1392653"/>
                <a:gd name="connsiteX47" fmla="*/ 1790700 w 1981200"/>
                <a:gd name="connsiteY47" fmla="*/ 64874 h 1392653"/>
                <a:gd name="connsiteX48" fmla="*/ 1847850 w 1981200"/>
                <a:gd name="connsiteY48" fmla="*/ 109324 h 1392653"/>
                <a:gd name="connsiteX49" fmla="*/ 1955800 w 1981200"/>
                <a:gd name="connsiteY49" fmla="*/ 122024 h 1392653"/>
                <a:gd name="connsiteX50" fmla="*/ 1981200 w 1981200"/>
                <a:gd name="connsiteY50" fmla="*/ 64874 h 13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1200" h="1392653">
                  <a:moveTo>
                    <a:pt x="0" y="1309474"/>
                  </a:moveTo>
                  <a:lnTo>
                    <a:pt x="82550" y="1290424"/>
                  </a:lnTo>
                  <a:cubicBezTo>
                    <a:pt x="135332" y="1310217"/>
                    <a:pt x="133350" y="1291389"/>
                    <a:pt x="133350" y="1315824"/>
                  </a:cubicBezTo>
                  <a:lnTo>
                    <a:pt x="196850" y="1379324"/>
                  </a:lnTo>
                  <a:lnTo>
                    <a:pt x="196850" y="1379324"/>
                  </a:lnTo>
                  <a:cubicBezTo>
                    <a:pt x="294176" y="1359859"/>
                    <a:pt x="292100" y="1392653"/>
                    <a:pt x="292100" y="1353924"/>
                  </a:cubicBezTo>
                  <a:cubicBezTo>
                    <a:pt x="305630" y="1286273"/>
                    <a:pt x="304800" y="1268838"/>
                    <a:pt x="304800" y="1303124"/>
                  </a:cubicBezTo>
                  <a:lnTo>
                    <a:pt x="374650" y="1309474"/>
                  </a:lnTo>
                  <a:cubicBezTo>
                    <a:pt x="465620" y="1328968"/>
                    <a:pt x="433244" y="1328524"/>
                    <a:pt x="469900" y="1328524"/>
                  </a:cubicBezTo>
                  <a:lnTo>
                    <a:pt x="565150" y="1353924"/>
                  </a:lnTo>
                  <a:lnTo>
                    <a:pt x="679450" y="1328524"/>
                  </a:lnTo>
                  <a:lnTo>
                    <a:pt x="762000" y="1277724"/>
                  </a:lnTo>
                  <a:lnTo>
                    <a:pt x="939800" y="1277724"/>
                  </a:lnTo>
                  <a:lnTo>
                    <a:pt x="971550" y="1258674"/>
                  </a:lnTo>
                  <a:cubicBezTo>
                    <a:pt x="1081364" y="1286127"/>
                    <a:pt x="1038241" y="1284074"/>
                    <a:pt x="1098550" y="1284074"/>
                  </a:cubicBezTo>
                  <a:lnTo>
                    <a:pt x="1143000" y="1271374"/>
                  </a:lnTo>
                  <a:cubicBezTo>
                    <a:pt x="1252631" y="1355210"/>
                    <a:pt x="1205651" y="1353924"/>
                    <a:pt x="1257300" y="1353924"/>
                  </a:cubicBezTo>
                  <a:cubicBezTo>
                    <a:pt x="1270348" y="1275636"/>
                    <a:pt x="1295750" y="1277724"/>
                    <a:pt x="1263650" y="1277724"/>
                  </a:cubicBezTo>
                  <a:lnTo>
                    <a:pt x="1225550" y="1214224"/>
                  </a:lnTo>
                  <a:lnTo>
                    <a:pt x="1225550" y="1214224"/>
                  </a:lnTo>
                  <a:lnTo>
                    <a:pt x="1149350" y="1106274"/>
                  </a:lnTo>
                  <a:lnTo>
                    <a:pt x="1301750" y="1042774"/>
                  </a:lnTo>
                  <a:cubicBezTo>
                    <a:pt x="1424418" y="1004037"/>
                    <a:pt x="1422400" y="1046848"/>
                    <a:pt x="1422400" y="998324"/>
                  </a:cubicBezTo>
                  <a:lnTo>
                    <a:pt x="1422400" y="941174"/>
                  </a:lnTo>
                  <a:lnTo>
                    <a:pt x="1511300" y="947524"/>
                  </a:lnTo>
                  <a:cubicBezTo>
                    <a:pt x="1530826" y="862912"/>
                    <a:pt x="1530350" y="893214"/>
                    <a:pt x="1530350" y="858624"/>
                  </a:cubicBezTo>
                  <a:cubicBezTo>
                    <a:pt x="1420576" y="794051"/>
                    <a:pt x="1464147" y="795124"/>
                    <a:pt x="1416050" y="795124"/>
                  </a:cubicBezTo>
                  <a:lnTo>
                    <a:pt x="1327150" y="757024"/>
                  </a:lnTo>
                  <a:lnTo>
                    <a:pt x="1225550" y="655424"/>
                  </a:lnTo>
                  <a:lnTo>
                    <a:pt x="1155700" y="655424"/>
                  </a:lnTo>
                  <a:lnTo>
                    <a:pt x="1092200" y="598274"/>
                  </a:lnTo>
                  <a:lnTo>
                    <a:pt x="1022350" y="496674"/>
                  </a:lnTo>
                  <a:lnTo>
                    <a:pt x="1060450" y="439524"/>
                  </a:lnTo>
                  <a:lnTo>
                    <a:pt x="958850" y="382374"/>
                  </a:lnTo>
                  <a:cubicBezTo>
                    <a:pt x="932781" y="304166"/>
                    <a:pt x="906676" y="306174"/>
                    <a:pt x="939800" y="306174"/>
                  </a:cubicBezTo>
                  <a:cubicBezTo>
                    <a:pt x="1006768" y="353052"/>
                    <a:pt x="1003300" y="376461"/>
                    <a:pt x="1003300" y="337924"/>
                  </a:cubicBezTo>
                  <a:cubicBezTo>
                    <a:pt x="1087714" y="292470"/>
                    <a:pt x="1054598" y="293474"/>
                    <a:pt x="1092200" y="293474"/>
                  </a:cubicBezTo>
                  <a:cubicBezTo>
                    <a:pt x="1209422" y="267425"/>
                    <a:pt x="1178902" y="240476"/>
                    <a:pt x="1212850" y="274424"/>
                  </a:cubicBezTo>
                  <a:cubicBezTo>
                    <a:pt x="1225550" y="270191"/>
                    <a:pt x="1238717" y="267161"/>
                    <a:pt x="1250950" y="261724"/>
                  </a:cubicBezTo>
                  <a:cubicBezTo>
                    <a:pt x="1257924" y="258624"/>
                    <a:pt x="1270000" y="249024"/>
                    <a:pt x="1270000" y="249024"/>
                  </a:cubicBezTo>
                  <a:lnTo>
                    <a:pt x="1308100" y="236324"/>
                  </a:lnTo>
                  <a:lnTo>
                    <a:pt x="1390650" y="198224"/>
                  </a:lnTo>
                  <a:lnTo>
                    <a:pt x="1549400" y="160124"/>
                  </a:lnTo>
                  <a:lnTo>
                    <a:pt x="1631950" y="122024"/>
                  </a:lnTo>
                  <a:lnTo>
                    <a:pt x="1695450" y="134724"/>
                  </a:lnTo>
                  <a:cubicBezTo>
                    <a:pt x="1748045" y="101852"/>
                    <a:pt x="1766219" y="102974"/>
                    <a:pt x="1739900" y="102974"/>
                  </a:cubicBezTo>
                  <a:cubicBezTo>
                    <a:pt x="1713161" y="22758"/>
                    <a:pt x="1714500" y="0"/>
                    <a:pt x="1714500" y="39474"/>
                  </a:cubicBezTo>
                  <a:cubicBezTo>
                    <a:pt x="1787238" y="59312"/>
                    <a:pt x="1767285" y="41459"/>
                    <a:pt x="1790700" y="64874"/>
                  </a:cubicBezTo>
                  <a:cubicBezTo>
                    <a:pt x="1843093" y="110718"/>
                    <a:pt x="1819000" y="109324"/>
                    <a:pt x="1847850" y="109324"/>
                  </a:cubicBezTo>
                  <a:cubicBezTo>
                    <a:pt x="1947296" y="122583"/>
                    <a:pt x="1911069" y="122024"/>
                    <a:pt x="1955800" y="122024"/>
                  </a:cubicBezTo>
                  <a:lnTo>
                    <a:pt x="1981200" y="6487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4" name="Freihandform 133"/>
            <p:cNvSpPr/>
            <p:nvPr/>
          </p:nvSpPr>
          <p:spPr>
            <a:xfrm>
              <a:off x="5511800" y="3359150"/>
              <a:ext cx="1377950" cy="393700"/>
            </a:xfrm>
            <a:custGeom>
              <a:avLst/>
              <a:gdLst>
                <a:gd name="connsiteX0" fmla="*/ 1377950 w 1377950"/>
                <a:gd name="connsiteY0" fmla="*/ 393700 h 393700"/>
                <a:gd name="connsiteX1" fmla="*/ 1308100 w 1377950"/>
                <a:gd name="connsiteY1" fmla="*/ 393700 h 393700"/>
                <a:gd name="connsiteX2" fmla="*/ 1244600 w 1377950"/>
                <a:gd name="connsiteY2" fmla="*/ 368300 h 393700"/>
                <a:gd name="connsiteX3" fmla="*/ 1206500 w 1377950"/>
                <a:gd name="connsiteY3" fmla="*/ 368300 h 393700"/>
                <a:gd name="connsiteX4" fmla="*/ 1155700 w 1377950"/>
                <a:gd name="connsiteY4" fmla="*/ 336550 h 393700"/>
                <a:gd name="connsiteX5" fmla="*/ 1085850 w 1377950"/>
                <a:gd name="connsiteY5" fmla="*/ 330200 h 393700"/>
                <a:gd name="connsiteX6" fmla="*/ 1054100 w 1377950"/>
                <a:gd name="connsiteY6" fmla="*/ 361950 h 393700"/>
                <a:gd name="connsiteX7" fmla="*/ 990600 w 1377950"/>
                <a:gd name="connsiteY7" fmla="*/ 311150 h 393700"/>
                <a:gd name="connsiteX8" fmla="*/ 946150 w 1377950"/>
                <a:gd name="connsiteY8" fmla="*/ 298450 h 393700"/>
                <a:gd name="connsiteX9" fmla="*/ 965200 w 1377950"/>
                <a:gd name="connsiteY9" fmla="*/ 292100 h 393700"/>
                <a:gd name="connsiteX10" fmla="*/ 1009650 w 1377950"/>
                <a:gd name="connsiteY10" fmla="*/ 266700 h 393700"/>
                <a:gd name="connsiteX11" fmla="*/ 977900 w 1377950"/>
                <a:gd name="connsiteY11" fmla="*/ 234950 h 393700"/>
                <a:gd name="connsiteX12" fmla="*/ 850900 w 1377950"/>
                <a:gd name="connsiteY12" fmla="*/ 247650 h 393700"/>
                <a:gd name="connsiteX13" fmla="*/ 685800 w 1377950"/>
                <a:gd name="connsiteY13" fmla="*/ 184150 h 393700"/>
                <a:gd name="connsiteX14" fmla="*/ 736600 w 1377950"/>
                <a:gd name="connsiteY14" fmla="*/ 260350 h 393700"/>
                <a:gd name="connsiteX15" fmla="*/ 679450 w 1377950"/>
                <a:gd name="connsiteY15" fmla="*/ 279400 h 393700"/>
                <a:gd name="connsiteX16" fmla="*/ 603250 w 1377950"/>
                <a:gd name="connsiteY16" fmla="*/ 317500 h 393700"/>
                <a:gd name="connsiteX17" fmla="*/ 552450 w 1377950"/>
                <a:gd name="connsiteY17" fmla="*/ 254000 h 393700"/>
                <a:gd name="connsiteX18" fmla="*/ 495300 w 1377950"/>
                <a:gd name="connsiteY18" fmla="*/ 222250 h 393700"/>
                <a:gd name="connsiteX19" fmla="*/ 457200 w 1377950"/>
                <a:gd name="connsiteY19" fmla="*/ 222250 h 393700"/>
                <a:gd name="connsiteX20" fmla="*/ 438150 w 1377950"/>
                <a:gd name="connsiteY20" fmla="*/ 184150 h 393700"/>
                <a:gd name="connsiteX21" fmla="*/ 527050 w 1377950"/>
                <a:gd name="connsiteY21" fmla="*/ 146050 h 393700"/>
                <a:gd name="connsiteX22" fmla="*/ 457200 w 1377950"/>
                <a:gd name="connsiteY22" fmla="*/ 114300 h 393700"/>
                <a:gd name="connsiteX23" fmla="*/ 361950 w 1377950"/>
                <a:gd name="connsiteY23" fmla="*/ 114300 h 393700"/>
                <a:gd name="connsiteX24" fmla="*/ 292100 w 1377950"/>
                <a:gd name="connsiteY24" fmla="*/ 88900 h 393700"/>
                <a:gd name="connsiteX25" fmla="*/ 209550 w 1377950"/>
                <a:gd name="connsiteY25" fmla="*/ 76200 h 393700"/>
                <a:gd name="connsiteX26" fmla="*/ 127000 w 1377950"/>
                <a:gd name="connsiteY26" fmla="*/ 69850 h 393700"/>
                <a:gd name="connsiteX27" fmla="*/ 107950 w 1377950"/>
                <a:gd name="connsiteY27" fmla="*/ 12700 h 393700"/>
                <a:gd name="connsiteX28" fmla="*/ 0 w 1377950"/>
                <a:gd name="connsiteY28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77950" h="393700">
                  <a:moveTo>
                    <a:pt x="1377950" y="393700"/>
                  </a:moveTo>
                  <a:lnTo>
                    <a:pt x="1308100" y="393700"/>
                  </a:lnTo>
                  <a:cubicBezTo>
                    <a:pt x="1248110" y="373703"/>
                    <a:pt x="1265149" y="388849"/>
                    <a:pt x="1244600" y="368300"/>
                  </a:cubicBezTo>
                  <a:cubicBezTo>
                    <a:pt x="1204412" y="374998"/>
                    <a:pt x="1206500" y="387525"/>
                    <a:pt x="1206500" y="368300"/>
                  </a:cubicBezTo>
                  <a:lnTo>
                    <a:pt x="1155700" y="336550"/>
                  </a:lnTo>
                  <a:cubicBezTo>
                    <a:pt x="1083767" y="323471"/>
                    <a:pt x="1085850" y="300185"/>
                    <a:pt x="1085850" y="330200"/>
                  </a:cubicBezTo>
                  <a:lnTo>
                    <a:pt x="1054100" y="361950"/>
                  </a:lnTo>
                  <a:lnTo>
                    <a:pt x="990600" y="311150"/>
                  </a:lnTo>
                  <a:cubicBezTo>
                    <a:pt x="975783" y="306917"/>
                    <a:pt x="958478" y="307696"/>
                    <a:pt x="946150" y="298450"/>
                  </a:cubicBezTo>
                  <a:cubicBezTo>
                    <a:pt x="940795" y="294434"/>
                    <a:pt x="965200" y="292100"/>
                    <a:pt x="965200" y="292100"/>
                  </a:cubicBezTo>
                  <a:lnTo>
                    <a:pt x="1009650" y="266700"/>
                  </a:lnTo>
                  <a:lnTo>
                    <a:pt x="977900" y="234950"/>
                  </a:lnTo>
                  <a:lnTo>
                    <a:pt x="850900" y="247650"/>
                  </a:lnTo>
                  <a:lnTo>
                    <a:pt x="685800" y="184150"/>
                  </a:lnTo>
                  <a:lnTo>
                    <a:pt x="736600" y="260350"/>
                  </a:lnTo>
                  <a:lnTo>
                    <a:pt x="679450" y="279400"/>
                  </a:lnTo>
                  <a:cubicBezTo>
                    <a:pt x="607742" y="318514"/>
                    <a:pt x="636122" y="317500"/>
                    <a:pt x="603250" y="317500"/>
                  </a:cubicBezTo>
                  <a:cubicBezTo>
                    <a:pt x="557586" y="252266"/>
                    <a:pt x="584637" y="254000"/>
                    <a:pt x="552450" y="254000"/>
                  </a:cubicBezTo>
                  <a:lnTo>
                    <a:pt x="495300" y="222250"/>
                  </a:lnTo>
                  <a:lnTo>
                    <a:pt x="457200" y="222250"/>
                  </a:lnTo>
                  <a:cubicBezTo>
                    <a:pt x="443388" y="187721"/>
                    <a:pt x="452560" y="198560"/>
                    <a:pt x="438150" y="184150"/>
                  </a:cubicBezTo>
                  <a:lnTo>
                    <a:pt x="527050" y="146050"/>
                  </a:lnTo>
                  <a:lnTo>
                    <a:pt x="457200" y="114300"/>
                  </a:lnTo>
                  <a:lnTo>
                    <a:pt x="361950" y="114300"/>
                  </a:lnTo>
                  <a:lnTo>
                    <a:pt x="292100" y="88900"/>
                  </a:lnTo>
                  <a:lnTo>
                    <a:pt x="209550" y="76200"/>
                  </a:lnTo>
                  <a:lnTo>
                    <a:pt x="127000" y="69850"/>
                  </a:lnTo>
                  <a:lnTo>
                    <a:pt x="10795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0" name="Freihandform 139"/>
            <p:cNvSpPr/>
            <p:nvPr/>
          </p:nvSpPr>
          <p:spPr>
            <a:xfrm>
              <a:off x="4464050" y="3133074"/>
              <a:ext cx="1047750" cy="448326"/>
            </a:xfrm>
            <a:custGeom>
              <a:avLst/>
              <a:gdLst>
                <a:gd name="connsiteX0" fmla="*/ 0 w 1047750"/>
                <a:gd name="connsiteY0" fmla="*/ 448326 h 448326"/>
                <a:gd name="connsiteX1" fmla="*/ 0 w 1047750"/>
                <a:gd name="connsiteY1" fmla="*/ 372126 h 448326"/>
                <a:gd name="connsiteX2" fmla="*/ 69850 w 1047750"/>
                <a:gd name="connsiteY2" fmla="*/ 308626 h 448326"/>
                <a:gd name="connsiteX3" fmla="*/ 63500 w 1047750"/>
                <a:gd name="connsiteY3" fmla="*/ 207026 h 448326"/>
                <a:gd name="connsiteX4" fmla="*/ 31750 w 1047750"/>
                <a:gd name="connsiteY4" fmla="*/ 111776 h 448326"/>
                <a:gd name="connsiteX5" fmla="*/ 139700 w 1047750"/>
                <a:gd name="connsiteY5" fmla="*/ 86376 h 448326"/>
                <a:gd name="connsiteX6" fmla="*/ 222250 w 1047750"/>
                <a:gd name="connsiteY6" fmla="*/ 99076 h 448326"/>
                <a:gd name="connsiteX7" fmla="*/ 311150 w 1047750"/>
                <a:gd name="connsiteY7" fmla="*/ 60976 h 448326"/>
                <a:gd name="connsiteX8" fmla="*/ 393700 w 1047750"/>
                <a:gd name="connsiteY8" fmla="*/ 105426 h 448326"/>
                <a:gd name="connsiteX9" fmla="*/ 520700 w 1047750"/>
                <a:gd name="connsiteY9" fmla="*/ 67326 h 448326"/>
                <a:gd name="connsiteX10" fmla="*/ 615950 w 1047750"/>
                <a:gd name="connsiteY10" fmla="*/ 60976 h 448326"/>
                <a:gd name="connsiteX11" fmla="*/ 704850 w 1047750"/>
                <a:gd name="connsiteY11" fmla="*/ 92726 h 448326"/>
                <a:gd name="connsiteX12" fmla="*/ 850900 w 1047750"/>
                <a:gd name="connsiteY12" fmla="*/ 41926 h 448326"/>
                <a:gd name="connsiteX13" fmla="*/ 952500 w 1047750"/>
                <a:gd name="connsiteY13" fmla="*/ 60976 h 448326"/>
                <a:gd name="connsiteX14" fmla="*/ 1047750 w 1047750"/>
                <a:gd name="connsiteY14" fmla="*/ 105426 h 44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448326">
                  <a:moveTo>
                    <a:pt x="0" y="448326"/>
                  </a:moveTo>
                  <a:lnTo>
                    <a:pt x="0" y="372126"/>
                  </a:lnTo>
                  <a:lnTo>
                    <a:pt x="69850" y="308626"/>
                  </a:lnTo>
                  <a:lnTo>
                    <a:pt x="63500" y="207026"/>
                  </a:lnTo>
                  <a:lnTo>
                    <a:pt x="31750" y="111776"/>
                  </a:lnTo>
                  <a:cubicBezTo>
                    <a:pt x="135403" y="85863"/>
                    <a:pt x="98441" y="86376"/>
                    <a:pt x="139700" y="86376"/>
                  </a:cubicBezTo>
                  <a:cubicBezTo>
                    <a:pt x="224360" y="92888"/>
                    <a:pt x="222250" y="65128"/>
                    <a:pt x="222250" y="99076"/>
                  </a:cubicBezTo>
                  <a:lnTo>
                    <a:pt x="311150" y="60976"/>
                  </a:lnTo>
                  <a:lnTo>
                    <a:pt x="393700" y="105426"/>
                  </a:lnTo>
                  <a:lnTo>
                    <a:pt x="520700" y="67326"/>
                  </a:lnTo>
                  <a:lnTo>
                    <a:pt x="615950" y="60976"/>
                  </a:lnTo>
                  <a:cubicBezTo>
                    <a:pt x="696058" y="94354"/>
                    <a:pt x="664633" y="92726"/>
                    <a:pt x="704850" y="92726"/>
                  </a:cubicBezTo>
                  <a:cubicBezTo>
                    <a:pt x="847321" y="34443"/>
                    <a:pt x="808974" y="0"/>
                    <a:pt x="850900" y="41926"/>
                  </a:cubicBezTo>
                  <a:lnTo>
                    <a:pt x="952500" y="60976"/>
                  </a:lnTo>
                  <a:lnTo>
                    <a:pt x="1047750" y="10542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0" name="Freihandform 169"/>
            <p:cNvSpPr/>
            <p:nvPr/>
          </p:nvSpPr>
          <p:spPr>
            <a:xfrm>
              <a:off x="3333750" y="2286000"/>
              <a:ext cx="958850" cy="323850"/>
            </a:xfrm>
            <a:custGeom>
              <a:avLst/>
              <a:gdLst>
                <a:gd name="connsiteX0" fmla="*/ 958850 w 958850"/>
                <a:gd name="connsiteY0" fmla="*/ 323850 h 323850"/>
                <a:gd name="connsiteX1" fmla="*/ 876300 w 958850"/>
                <a:gd name="connsiteY1" fmla="*/ 292100 h 323850"/>
                <a:gd name="connsiteX2" fmla="*/ 806450 w 958850"/>
                <a:gd name="connsiteY2" fmla="*/ 285750 h 323850"/>
                <a:gd name="connsiteX3" fmla="*/ 749300 w 958850"/>
                <a:gd name="connsiteY3" fmla="*/ 260350 h 323850"/>
                <a:gd name="connsiteX4" fmla="*/ 673100 w 958850"/>
                <a:gd name="connsiteY4" fmla="*/ 247650 h 323850"/>
                <a:gd name="connsiteX5" fmla="*/ 590550 w 958850"/>
                <a:gd name="connsiteY5" fmla="*/ 203200 h 323850"/>
                <a:gd name="connsiteX6" fmla="*/ 495300 w 958850"/>
                <a:gd name="connsiteY6" fmla="*/ 177800 h 323850"/>
                <a:gd name="connsiteX7" fmla="*/ 425450 w 958850"/>
                <a:gd name="connsiteY7" fmla="*/ 177800 h 323850"/>
                <a:gd name="connsiteX8" fmla="*/ 323850 w 958850"/>
                <a:gd name="connsiteY8" fmla="*/ 139700 h 323850"/>
                <a:gd name="connsiteX9" fmla="*/ 266700 w 958850"/>
                <a:gd name="connsiteY9" fmla="*/ 127000 h 323850"/>
                <a:gd name="connsiteX10" fmla="*/ 171450 w 958850"/>
                <a:gd name="connsiteY10" fmla="*/ 95250 h 323850"/>
                <a:gd name="connsiteX11" fmla="*/ 114300 w 958850"/>
                <a:gd name="connsiteY11" fmla="*/ 44450 h 323850"/>
                <a:gd name="connsiteX12" fmla="*/ 63500 w 958850"/>
                <a:gd name="connsiteY12" fmla="*/ 6350 h 323850"/>
                <a:gd name="connsiteX13" fmla="*/ 0 w 958850"/>
                <a:gd name="connsiteY13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8850" h="323850">
                  <a:moveTo>
                    <a:pt x="958850" y="323850"/>
                  </a:moveTo>
                  <a:cubicBezTo>
                    <a:pt x="885146" y="290348"/>
                    <a:pt x="914576" y="292100"/>
                    <a:pt x="876300" y="292100"/>
                  </a:cubicBezTo>
                  <a:cubicBezTo>
                    <a:pt x="814943" y="285283"/>
                    <a:pt x="838317" y="285750"/>
                    <a:pt x="806450" y="285750"/>
                  </a:cubicBezTo>
                  <a:cubicBezTo>
                    <a:pt x="747292" y="266031"/>
                    <a:pt x="749300" y="286780"/>
                    <a:pt x="749300" y="260350"/>
                  </a:cubicBezTo>
                  <a:cubicBezTo>
                    <a:pt x="676469" y="253729"/>
                    <a:pt x="695982" y="270532"/>
                    <a:pt x="673100" y="247650"/>
                  </a:cubicBezTo>
                  <a:cubicBezTo>
                    <a:pt x="594409" y="195190"/>
                    <a:pt x="618486" y="175264"/>
                    <a:pt x="590550" y="203200"/>
                  </a:cubicBezTo>
                  <a:lnTo>
                    <a:pt x="495300" y="177800"/>
                  </a:lnTo>
                  <a:lnTo>
                    <a:pt x="425450" y="177800"/>
                  </a:lnTo>
                  <a:cubicBezTo>
                    <a:pt x="332659" y="138032"/>
                    <a:pt x="368790" y="139700"/>
                    <a:pt x="323850" y="139700"/>
                  </a:cubicBezTo>
                  <a:lnTo>
                    <a:pt x="266700" y="127000"/>
                  </a:lnTo>
                  <a:lnTo>
                    <a:pt x="171450" y="95250"/>
                  </a:lnTo>
                  <a:cubicBezTo>
                    <a:pt x="106297" y="43128"/>
                    <a:pt x="80843" y="44450"/>
                    <a:pt x="114300" y="44450"/>
                  </a:cubicBezTo>
                  <a:lnTo>
                    <a:pt x="63500" y="63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51" name="Gerade Verbindung 50"/>
            <p:cNvCxnSpPr/>
            <p:nvPr/>
          </p:nvCxnSpPr>
          <p:spPr>
            <a:xfrm>
              <a:off x="6896100" y="3759200"/>
              <a:ext cx="6350" cy="1143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ihandform 53"/>
            <p:cNvSpPr/>
            <p:nvPr/>
          </p:nvSpPr>
          <p:spPr>
            <a:xfrm>
              <a:off x="5494867" y="3230033"/>
              <a:ext cx="25400" cy="131234"/>
            </a:xfrm>
            <a:custGeom>
              <a:avLst/>
              <a:gdLst>
                <a:gd name="connsiteX0" fmla="*/ 16933 w 25400"/>
                <a:gd name="connsiteY0" fmla="*/ 0 h 131234"/>
                <a:gd name="connsiteX1" fmla="*/ 16933 w 25400"/>
                <a:gd name="connsiteY1" fmla="*/ 76200 h 131234"/>
                <a:gd name="connsiteX2" fmla="*/ 0 w 25400"/>
                <a:gd name="connsiteY2" fmla="*/ 105834 h 131234"/>
                <a:gd name="connsiteX3" fmla="*/ 25400 w 25400"/>
                <a:gd name="connsiteY3" fmla="*/ 131234 h 1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" h="131234">
                  <a:moveTo>
                    <a:pt x="16933" y="0"/>
                  </a:moveTo>
                  <a:lnTo>
                    <a:pt x="16933" y="76200"/>
                  </a:lnTo>
                  <a:lnTo>
                    <a:pt x="0" y="105834"/>
                  </a:lnTo>
                  <a:lnTo>
                    <a:pt x="25400" y="131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3725332" y="2226733"/>
              <a:ext cx="252983" cy="215900"/>
            </a:xfrm>
            <a:custGeom>
              <a:avLst/>
              <a:gdLst>
                <a:gd name="connsiteX0" fmla="*/ 133350 w 134449"/>
                <a:gd name="connsiteY0" fmla="*/ 0 h 247650"/>
                <a:gd name="connsiteX1" fmla="*/ 114300 w 134449"/>
                <a:gd name="connsiteY1" fmla="*/ 63500 h 247650"/>
                <a:gd name="connsiteX2" fmla="*/ 57150 w 134449"/>
                <a:gd name="connsiteY2" fmla="*/ 95250 h 247650"/>
                <a:gd name="connsiteX3" fmla="*/ 57150 w 134449"/>
                <a:gd name="connsiteY3" fmla="*/ 152400 h 247650"/>
                <a:gd name="connsiteX4" fmla="*/ 31750 w 134449"/>
                <a:gd name="connsiteY4" fmla="*/ 184150 h 247650"/>
                <a:gd name="connsiteX5" fmla="*/ 0 w 134449"/>
                <a:gd name="connsiteY5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449" h="247650">
                  <a:moveTo>
                    <a:pt x="133350" y="0"/>
                  </a:moveTo>
                  <a:cubicBezTo>
                    <a:pt x="120001" y="60072"/>
                    <a:pt x="134449" y="43351"/>
                    <a:pt x="114300" y="63500"/>
                  </a:cubicBezTo>
                  <a:cubicBezTo>
                    <a:pt x="60823" y="90239"/>
                    <a:pt x="76887" y="75513"/>
                    <a:pt x="57150" y="95250"/>
                  </a:cubicBezTo>
                  <a:lnTo>
                    <a:pt x="57150" y="152400"/>
                  </a:lnTo>
                  <a:lnTo>
                    <a:pt x="31750" y="184150"/>
                  </a:lnTo>
                  <a:lnTo>
                    <a:pt x="0" y="247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5421489" y="437415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28789" y="42096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Paris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50900" y="41462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3073403" y="1606261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Dänemark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687916" y="4863812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Frankreich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572000" y="1107985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Schweden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492250" y="2745810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Niederlande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5223589" y="2510939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5230222" y="4797567"/>
              <a:ext cx="18204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Österreich-Ungarn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3044644" y="254120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Hannover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943600" y="431072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889500" y="27432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367389" y="28066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296839" y="31698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Sachsen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2" name="Freihandform 101"/>
            <p:cNvSpPr/>
            <p:nvPr/>
          </p:nvSpPr>
          <p:spPr>
            <a:xfrm>
              <a:off x="6844318" y="1816100"/>
              <a:ext cx="1544032" cy="1631950"/>
            </a:xfrm>
            <a:custGeom>
              <a:avLst/>
              <a:gdLst>
                <a:gd name="connsiteX0" fmla="*/ 45432 w 1544032"/>
                <a:gd name="connsiteY0" fmla="*/ 1631950 h 1631950"/>
                <a:gd name="connsiteX1" fmla="*/ 83532 w 1544032"/>
                <a:gd name="connsiteY1" fmla="*/ 1492250 h 1631950"/>
                <a:gd name="connsiteX2" fmla="*/ 127982 w 1544032"/>
                <a:gd name="connsiteY2" fmla="*/ 1447800 h 1631950"/>
                <a:gd name="connsiteX3" fmla="*/ 70832 w 1544032"/>
                <a:gd name="connsiteY3" fmla="*/ 1308100 h 1631950"/>
                <a:gd name="connsiteX4" fmla="*/ 70832 w 1544032"/>
                <a:gd name="connsiteY4" fmla="*/ 1168400 h 1631950"/>
                <a:gd name="connsiteX5" fmla="*/ 982 w 1544032"/>
                <a:gd name="connsiteY5" fmla="*/ 1028700 h 1631950"/>
                <a:gd name="connsiteX6" fmla="*/ 77182 w 1544032"/>
                <a:gd name="connsiteY6" fmla="*/ 863600 h 1631950"/>
                <a:gd name="connsiteX7" fmla="*/ 204182 w 1544032"/>
                <a:gd name="connsiteY7" fmla="*/ 723900 h 1631950"/>
                <a:gd name="connsiteX8" fmla="*/ 343882 w 1544032"/>
                <a:gd name="connsiteY8" fmla="*/ 717550 h 1631950"/>
                <a:gd name="connsiteX9" fmla="*/ 439132 w 1544032"/>
                <a:gd name="connsiteY9" fmla="*/ 622300 h 1631950"/>
                <a:gd name="connsiteX10" fmla="*/ 674082 w 1544032"/>
                <a:gd name="connsiteY10" fmla="*/ 628650 h 1631950"/>
                <a:gd name="connsiteX11" fmla="*/ 877282 w 1544032"/>
                <a:gd name="connsiteY11" fmla="*/ 577850 h 1631950"/>
                <a:gd name="connsiteX12" fmla="*/ 940782 w 1544032"/>
                <a:gd name="connsiteY12" fmla="*/ 501650 h 1631950"/>
                <a:gd name="connsiteX13" fmla="*/ 985232 w 1544032"/>
                <a:gd name="connsiteY13" fmla="*/ 476250 h 1631950"/>
                <a:gd name="connsiteX14" fmla="*/ 1055082 w 1544032"/>
                <a:gd name="connsiteY14" fmla="*/ 387350 h 1631950"/>
                <a:gd name="connsiteX15" fmla="*/ 1201132 w 1544032"/>
                <a:gd name="connsiteY15" fmla="*/ 368300 h 1631950"/>
                <a:gd name="connsiteX16" fmla="*/ 1201132 w 1544032"/>
                <a:gd name="connsiteY16" fmla="*/ 368300 h 1631950"/>
                <a:gd name="connsiteX17" fmla="*/ 1290032 w 1544032"/>
                <a:gd name="connsiteY17" fmla="*/ 342900 h 1631950"/>
                <a:gd name="connsiteX18" fmla="*/ 1340832 w 1544032"/>
                <a:gd name="connsiteY18" fmla="*/ 311150 h 1631950"/>
                <a:gd name="connsiteX19" fmla="*/ 1442432 w 1544032"/>
                <a:gd name="connsiteY19" fmla="*/ 279400 h 1631950"/>
                <a:gd name="connsiteX20" fmla="*/ 1480532 w 1544032"/>
                <a:gd name="connsiteY20" fmla="*/ 279400 h 1631950"/>
                <a:gd name="connsiteX21" fmla="*/ 1499582 w 1544032"/>
                <a:gd name="connsiteY21" fmla="*/ 171450 h 1631950"/>
                <a:gd name="connsiteX22" fmla="*/ 1544032 w 1544032"/>
                <a:gd name="connsiteY22" fmla="*/ 133350 h 1631950"/>
                <a:gd name="connsiteX23" fmla="*/ 1505932 w 1544032"/>
                <a:gd name="connsiteY23" fmla="*/ 31750 h 1631950"/>
                <a:gd name="connsiteX24" fmla="*/ 1410682 w 1544032"/>
                <a:gd name="connsiteY24" fmla="*/ 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44032" h="1631950">
                  <a:moveTo>
                    <a:pt x="45432" y="1631950"/>
                  </a:moveTo>
                  <a:cubicBezTo>
                    <a:pt x="77875" y="1495688"/>
                    <a:pt x="44872" y="1530910"/>
                    <a:pt x="83532" y="1492250"/>
                  </a:cubicBezTo>
                  <a:lnTo>
                    <a:pt x="127982" y="1447800"/>
                  </a:lnTo>
                  <a:lnTo>
                    <a:pt x="70832" y="1308100"/>
                  </a:lnTo>
                  <a:cubicBezTo>
                    <a:pt x="84128" y="1175143"/>
                    <a:pt x="113615" y="1211183"/>
                    <a:pt x="70832" y="1168400"/>
                  </a:cubicBezTo>
                  <a:cubicBezTo>
                    <a:pt x="0" y="1033175"/>
                    <a:pt x="982" y="1085229"/>
                    <a:pt x="982" y="1028700"/>
                  </a:cubicBezTo>
                  <a:lnTo>
                    <a:pt x="77182" y="863600"/>
                  </a:lnTo>
                  <a:lnTo>
                    <a:pt x="204182" y="723900"/>
                  </a:lnTo>
                  <a:cubicBezTo>
                    <a:pt x="322697" y="716929"/>
                    <a:pt x="276086" y="717550"/>
                    <a:pt x="343882" y="717550"/>
                  </a:cubicBezTo>
                  <a:lnTo>
                    <a:pt x="439132" y="622300"/>
                  </a:lnTo>
                  <a:lnTo>
                    <a:pt x="674082" y="628650"/>
                  </a:lnTo>
                  <a:cubicBezTo>
                    <a:pt x="883556" y="595920"/>
                    <a:pt x="877282" y="665455"/>
                    <a:pt x="877282" y="577850"/>
                  </a:cubicBezTo>
                  <a:lnTo>
                    <a:pt x="940782" y="501650"/>
                  </a:lnTo>
                  <a:cubicBezTo>
                    <a:pt x="987178" y="481766"/>
                    <a:pt x="985232" y="498720"/>
                    <a:pt x="985232" y="476250"/>
                  </a:cubicBezTo>
                  <a:cubicBezTo>
                    <a:pt x="1056449" y="392084"/>
                    <a:pt x="1055082" y="429746"/>
                    <a:pt x="1055082" y="387350"/>
                  </a:cubicBezTo>
                  <a:lnTo>
                    <a:pt x="1201132" y="368300"/>
                  </a:lnTo>
                  <a:lnTo>
                    <a:pt x="1201132" y="368300"/>
                  </a:lnTo>
                  <a:cubicBezTo>
                    <a:pt x="1292102" y="348806"/>
                    <a:pt x="1290032" y="379556"/>
                    <a:pt x="1290032" y="342900"/>
                  </a:cubicBezTo>
                  <a:cubicBezTo>
                    <a:pt x="1336204" y="309920"/>
                    <a:pt x="1316274" y="311150"/>
                    <a:pt x="1340832" y="311150"/>
                  </a:cubicBezTo>
                  <a:cubicBezTo>
                    <a:pt x="1438974" y="284979"/>
                    <a:pt x="1412847" y="308985"/>
                    <a:pt x="1442432" y="279400"/>
                  </a:cubicBezTo>
                  <a:cubicBezTo>
                    <a:pt x="1489845" y="286173"/>
                    <a:pt x="1497465" y="296333"/>
                    <a:pt x="1480532" y="279400"/>
                  </a:cubicBezTo>
                  <a:cubicBezTo>
                    <a:pt x="1493479" y="169348"/>
                    <a:pt x="1457001" y="171450"/>
                    <a:pt x="1499582" y="171450"/>
                  </a:cubicBezTo>
                  <a:lnTo>
                    <a:pt x="1544032" y="133350"/>
                  </a:lnTo>
                  <a:lnTo>
                    <a:pt x="1505932" y="31750"/>
                  </a:lnTo>
                  <a:lnTo>
                    <a:pt x="1410682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7721600" y="1580802"/>
              <a:ext cx="552450" cy="241648"/>
            </a:xfrm>
            <a:custGeom>
              <a:avLst/>
              <a:gdLst>
                <a:gd name="connsiteX0" fmla="*/ 552450 w 552450"/>
                <a:gd name="connsiteY0" fmla="*/ 241648 h 241648"/>
                <a:gd name="connsiteX1" fmla="*/ 501650 w 552450"/>
                <a:gd name="connsiteY1" fmla="*/ 216248 h 241648"/>
                <a:gd name="connsiteX2" fmla="*/ 368300 w 552450"/>
                <a:gd name="connsiteY2" fmla="*/ 209898 h 241648"/>
                <a:gd name="connsiteX3" fmla="*/ 304800 w 552450"/>
                <a:gd name="connsiteY3" fmla="*/ 127348 h 241648"/>
                <a:gd name="connsiteX4" fmla="*/ 203200 w 552450"/>
                <a:gd name="connsiteY4" fmla="*/ 120998 h 241648"/>
                <a:gd name="connsiteX5" fmla="*/ 152400 w 552450"/>
                <a:gd name="connsiteY5" fmla="*/ 38448 h 241648"/>
                <a:gd name="connsiteX6" fmla="*/ 82550 w 552450"/>
                <a:gd name="connsiteY6" fmla="*/ 13048 h 241648"/>
                <a:gd name="connsiteX7" fmla="*/ 0 w 552450"/>
                <a:gd name="connsiteY7" fmla="*/ 348 h 24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50" h="241648">
                  <a:moveTo>
                    <a:pt x="552450" y="241648"/>
                  </a:moveTo>
                  <a:lnTo>
                    <a:pt x="501650" y="216248"/>
                  </a:lnTo>
                  <a:lnTo>
                    <a:pt x="368300" y="209898"/>
                  </a:lnTo>
                  <a:lnTo>
                    <a:pt x="304800" y="127348"/>
                  </a:lnTo>
                  <a:lnTo>
                    <a:pt x="203200" y="120998"/>
                  </a:lnTo>
                  <a:cubicBezTo>
                    <a:pt x="144431" y="29580"/>
                    <a:pt x="121140" y="7188"/>
                    <a:pt x="152400" y="38448"/>
                  </a:cubicBezTo>
                  <a:lnTo>
                    <a:pt x="82550" y="13048"/>
                  </a:lnTo>
                  <a:cubicBezTo>
                    <a:pt x="4262" y="0"/>
                    <a:pt x="32100" y="348"/>
                    <a:pt x="0" y="348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Freihandform 103"/>
            <p:cNvSpPr/>
            <p:nvPr/>
          </p:nvSpPr>
          <p:spPr>
            <a:xfrm>
              <a:off x="6883400" y="3448050"/>
              <a:ext cx="146050" cy="298450"/>
            </a:xfrm>
            <a:custGeom>
              <a:avLst/>
              <a:gdLst>
                <a:gd name="connsiteX0" fmla="*/ 0 w 146050"/>
                <a:gd name="connsiteY0" fmla="*/ 0 h 298450"/>
                <a:gd name="connsiteX1" fmla="*/ 38100 w 146050"/>
                <a:gd name="connsiteY1" fmla="*/ 50800 h 298450"/>
                <a:gd name="connsiteX2" fmla="*/ 38100 w 146050"/>
                <a:gd name="connsiteY2" fmla="*/ 50800 h 298450"/>
                <a:gd name="connsiteX3" fmla="*/ 101600 w 146050"/>
                <a:gd name="connsiteY3" fmla="*/ 120650 h 298450"/>
                <a:gd name="connsiteX4" fmla="*/ 146050 w 146050"/>
                <a:gd name="connsiteY4" fmla="*/ 209550 h 298450"/>
                <a:gd name="connsiteX5" fmla="*/ 146050 w 146050"/>
                <a:gd name="connsiteY5" fmla="*/ 279400 h 298450"/>
                <a:gd name="connsiteX6" fmla="*/ 69850 w 146050"/>
                <a:gd name="connsiteY6" fmla="*/ 279400 h 298450"/>
                <a:gd name="connsiteX7" fmla="*/ 6350 w 146050"/>
                <a:gd name="connsiteY7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50" h="298450">
                  <a:moveTo>
                    <a:pt x="0" y="0"/>
                  </a:moveTo>
                  <a:cubicBezTo>
                    <a:pt x="32872" y="52595"/>
                    <a:pt x="11781" y="50800"/>
                    <a:pt x="38100" y="50800"/>
                  </a:cubicBezTo>
                  <a:lnTo>
                    <a:pt x="38100" y="50800"/>
                  </a:lnTo>
                  <a:lnTo>
                    <a:pt x="101600" y="120650"/>
                  </a:lnTo>
                  <a:lnTo>
                    <a:pt x="146050" y="209550"/>
                  </a:lnTo>
                  <a:lnTo>
                    <a:pt x="146050" y="279400"/>
                  </a:lnTo>
                  <a:lnTo>
                    <a:pt x="69850" y="279400"/>
                  </a:lnTo>
                  <a:lnTo>
                    <a:pt x="63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2200123" y="2510367"/>
              <a:ext cx="476744" cy="1156010"/>
            </a:xfrm>
            <a:custGeom>
              <a:avLst/>
              <a:gdLst>
                <a:gd name="connsiteX0" fmla="*/ 458410 w 476744"/>
                <a:gd name="connsiteY0" fmla="*/ 0 h 1156010"/>
                <a:gd name="connsiteX1" fmla="*/ 458410 w 476744"/>
                <a:gd name="connsiteY1" fmla="*/ 59266 h 1156010"/>
                <a:gd name="connsiteX2" fmla="*/ 475344 w 476744"/>
                <a:gd name="connsiteY2" fmla="*/ 97366 h 1156010"/>
                <a:gd name="connsiteX3" fmla="*/ 428777 w 476744"/>
                <a:gd name="connsiteY3" fmla="*/ 148166 h 1156010"/>
                <a:gd name="connsiteX4" fmla="*/ 411844 w 476744"/>
                <a:gd name="connsiteY4" fmla="*/ 232833 h 1156010"/>
                <a:gd name="connsiteX5" fmla="*/ 361044 w 476744"/>
                <a:gd name="connsiteY5" fmla="*/ 237066 h 1156010"/>
                <a:gd name="connsiteX6" fmla="*/ 297544 w 476744"/>
                <a:gd name="connsiteY6" fmla="*/ 228600 h 1156010"/>
                <a:gd name="connsiteX7" fmla="*/ 289077 w 476744"/>
                <a:gd name="connsiteY7" fmla="*/ 262466 h 1156010"/>
                <a:gd name="connsiteX8" fmla="*/ 284844 w 476744"/>
                <a:gd name="connsiteY8" fmla="*/ 296333 h 1156010"/>
                <a:gd name="connsiteX9" fmla="*/ 382210 w 476744"/>
                <a:gd name="connsiteY9" fmla="*/ 304800 h 1156010"/>
                <a:gd name="connsiteX10" fmla="*/ 407610 w 476744"/>
                <a:gd name="connsiteY10" fmla="*/ 338666 h 1156010"/>
                <a:gd name="connsiteX11" fmla="*/ 407610 w 476744"/>
                <a:gd name="connsiteY11" fmla="*/ 381000 h 1156010"/>
                <a:gd name="connsiteX12" fmla="*/ 365277 w 476744"/>
                <a:gd name="connsiteY12" fmla="*/ 397933 h 1156010"/>
                <a:gd name="connsiteX13" fmla="*/ 322944 w 476744"/>
                <a:gd name="connsiteY13" fmla="*/ 427566 h 1156010"/>
                <a:gd name="connsiteX14" fmla="*/ 272144 w 476744"/>
                <a:gd name="connsiteY14" fmla="*/ 440266 h 1156010"/>
                <a:gd name="connsiteX15" fmla="*/ 310244 w 476744"/>
                <a:gd name="connsiteY15" fmla="*/ 465666 h 1156010"/>
                <a:gd name="connsiteX16" fmla="*/ 310244 w 476744"/>
                <a:gd name="connsiteY16" fmla="*/ 465666 h 1156010"/>
                <a:gd name="connsiteX17" fmla="*/ 306010 w 476744"/>
                <a:gd name="connsiteY17" fmla="*/ 499533 h 1156010"/>
                <a:gd name="connsiteX18" fmla="*/ 242510 w 476744"/>
                <a:gd name="connsiteY18" fmla="*/ 503766 h 1156010"/>
                <a:gd name="connsiteX19" fmla="*/ 204410 w 476744"/>
                <a:gd name="connsiteY19" fmla="*/ 512233 h 1156010"/>
                <a:gd name="connsiteX20" fmla="*/ 174777 w 476744"/>
                <a:gd name="connsiteY20" fmla="*/ 499533 h 1156010"/>
                <a:gd name="connsiteX21" fmla="*/ 140910 w 476744"/>
                <a:gd name="connsiteY21" fmla="*/ 520700 h 1156010"/>
                <a:gd name="connsiteX22" fmla="*/ 73177 w 476744"/>
                <a:gd name="connsiteY22" fmla="*/ 503766 h 1156010"/>
                <a:gd name="connsiteX23" fmla="*/ 73177 w 476744"/>
                <a:gd name="connsiteY23" fmla="*/ 503766 h 1156010"/>
                <a:gd name="connsiteX24" fmla="*/ 18144 w 476744"/>
                <a:gd name="connsiteY24" fmla="*/ 520700 h 1156010"/>
                <a:gd name="connsiteX25" fmla="*/ 18144 w 476744"/>
                <a:gd name="connsiteY25" fmla="*/ 520700 h 1156010"/>
                <a:gd name="connsiteX26" fmla="*/ 35077 w 476744"/>
                <a:gd name="connsiteY26" fmla="*/ 579966 h 1156010"/>
                <a:gd name="connsiteX27" fmla="*/ 64710 w 476744"/>
                <a:gd name="connsiteY27" fmla="*/ 601133 h 1156010"/>
                <a:gd name="connsiteX28" fmla="*/ 98577 w 476744"/>
                <a:gd name="connsiteY28" fmla="*/ 639233 h 1156010"/>
                <a:gd name="connsiteX29" fmla="*/ 111277 w 476744"/>
                <a:gd name="connsiteY29" fmla="*/ 668866 h 1156010"/>
                <a:gd name="connsiteX30" fmla="*/ 111277 w 476744"/>
                <a:gd name="connsiteY30" fmla="*/ 694266 h 1156010"/>
                <a:gd name="connsiteX31" fmla="*/ 68944 w 476744"/>
                <a:gd name="connsiteY31" fmla="*/ 736600 h 1156010"/>
                <a:gd name="connsiteX32" fmla="*/ 85877 w 476744"/>
                <a:gd name="connsiteY32" fmla="*/ 774700 h 1156010"/>
                <a:gd name="connsiteX33" fmla="*/ 43544 w 476744"/>
                <a:gd name="connsiteY33" fmla="*/ 800100 h 1156010"/>
                <a:gd name="connsiteX34" fmla="*/ 1210 w 476744"/>
                <a:gd name="connsiteY34" fmla="*/ 821266 h 1156010"/>
                <a:gd name="connsiteX35" fmla="*/ 1210 w 476744"/>
                <a:gd name="connsiteY35" fmla="*/ 821266 h 1156010"/>
                <a:gd name="connsiteX36" fmla="*/ 26610 w 476744"/>
                <a:gd name="connsiteY36" fmla="*/ 846666 h 1156010"/>
                <a:gd name="connsiteX37" fmla="*/ 60477 w 476744"/>
                <a:gd name="connsiteY37" fmla="*/ 855133 h 1156010"/>
                <a:gd name="connsiteX38" fmla="*/ 35077 w 476744"/>
                <a:gd name="connsiteY38" fmla="*/ 901700 h 1156010"/>
                <a:gd name="connsiteX39" fmla="*/ 35077 w 476744"/>
                <a:gd name="connsiteY39" fmla="*/ 901700 h 1156010"/>
                <a:gd name="connsiteX40" fmla="*/ 68944 w 476744"/>
                <a:gd name="connsiteY40" fmla="*/ 952500 h 1156010"/>
                <a:gd name="connsiteX41" fmla="*/ 107044 w 476744"/>
                <a:gd name="connsiteY41" fmla="*/ 969433 h 1156010"/>
                <a:gd name="connsiteX42" fmla="*/ 107044 w 476744"/>
                <a:gd name="connsiteY42" fmla="*/ 999066 h 1156010"/>
                <a:gd name="connsiteX43" fmla="*/ 145144 w 476744"/>
                <a:gd name="connsiteY43" fmla="*/ 1028700 h 1156010"/>
                <a:gd name="connsiteX44" fmla="*/ 166310 w 476744"/>
                <a:gd name="connsiteY44" fmla="*/ 1071033 h 1156010"/>
                <a:gd name="connsiteX45" fmla="*/ 136677 w 476744"/>
                <a:gd name="connsiteY45" fmla="*/ 1104900 h 1156010"/>
                <a:gd name="connsiteX46" fmla="*/ 94344 w 476744"/>
                <a:gd name="connsiteY46" fmla="*/ 1113366 h 1156010"/>
                <a:gd name="connsiteX47" fmla="*/ 68944 w 476744"/>
                <a:gd name="connsiteY47" fmla="*/ 1138766 h 115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76744" h="1156010">
                  <a:moveTo>
                    <a:pt x="458410" y="0"/>
                  </a:moveTo>
                  <a:lnTo>
                    <a:pt x="458410" y="59266"/>
                  </a:lnTo>
                  <a:cubicBezTo>
                    <a:pt x="476744" y="91350"/>
                    <a:pt x="475344" y="77523"/>
                    <a:pt x="475344" y="97366"/>
                  </a:cubicBezTo>
                  <a:cubicBezTo>
                    <a:pt x="431176" y="159201"/>
                    <a:pt x="443866" y="178348"/>
                    <a:pt x="428777" y="148166"/>
                  </a:cubicBezTo>
                  <a:lnTo>
                    <a:pt x="411844" y="232833"/>
                  </a:lnTo>
                  <a:cubicBezTo>
                    <a:pt x="363872" y="237194"/>
                    <a:pt x="380863" y="237066"/>
                    <a:pt x="361044" y="237066"/>
                  </a:cubicBezTo>
                  <a:cubicBezTo>
                    <a:pt x="308924" y="227590"/>
                    <a:pt x="330254" y="228600"/>
                    <a:pt x="297544" y="228600"/>
                  </a:cubicBezTo>
                  <a:cubicBezTo>
                    <a:pt x="288185" y="256677"/>
                    <a:pt x="289077" y="245075"/>
                    <a:pt x="289077" y="262466"/>
                  </a:cubicBezTo>
                  <a:cubicBezTo>
                    <a:pt x="284688" y="301968"/>
                    <a:pt x="284844" y="313344"/>
                    <a:pt x="284844" y="296333"/>
                  </a:cubicBezTo>
                  <a:lnTo>
                    <a:pt x="382210" y="304800"/>
                  </a:lnTo>
                  <a:lnTo>
                    <a:pt x="407610" y="338666"/>
                  </a:lnTo>
                  <a:lnTo>
                    <a:pt x="407610" y="381000"/>
                  </a:lnTo>
                  <a:cubicBezTo>
                    <a:pt x="366430" y="390150"/>
                    <a:pt x="375328" y="377829"/>
                    <a:pt x="365277" y="397933"/>
                  </a:cubicBezTo>
                  <a:cubicBezTo>
                    <a:pt x="329286" y="429424"/>
                    <a:pt x="346410" y="427566"/>
                    <a:pt x="322944" y="427566"/>
                  </a:cubicBezTo>
                  <a:lnTo>
                    <a:pt x="272144" y="440266"/>
                  </a:lnTo>
                  <a:lnTo>
                    <a:pt x="310244" y="465666"/>
                  </a:lnTo>
                  <a:lnTo>
                    <a:pt x="310244" y="465666"/>
                  </a:lnTo>
                  <a:lnTo>
                    <a:pt x="306010" y="499533"/>
                  </a:lnTo>
                  <a:lnTo>
                    <a:pt x="242510" y="503766"/>
                  </a:lnTo>
                  <a:lnTo>
                    <a:pt x="204410" y="512233"/>
                  </a:lnTo>
                  <a:lnTo>
                    <a:pt x="174777" y="499533"/>
                  </a:lnTo>
                  <a:cubicBezTo>
                    <a:pt x="143996" y="521520"/>
                    <a:pt x="157283" y="520700"/>
                    <a:pt x="140910" y="520700"/>
                  </a:cubicBezTo>
                  <a:lnTo>
                    <a:pt x="73177" y="503766"/>
                  </a:lnTo>
                  <a:lnTo>
                    <a:pt x="73177" y="503766"/>
                  </a:lnTo>
                  <a:cubicBezTo>
                    <a:pt x="23958" y="521664"/>
                    <a:pt x="43127" y="520700"/>
                    <a:pt x="18144" y="520700"/>
                  </a:cubicBezTo>
                  <a:lnTo>
                    <a:pt x="18144" y="520700"/>
                  </a:lnTo>
                  <a:lnTo>
                    <a:pt x="35077" y="579966"/>
                  </a:lnTo>
                  <a:lnTo>
                    <a:pt x="64710" y="601133"/>
                  </a:lnTo>
                  <a:lnTo>
                    <a:pt x="98577" y="639233"/>
                  </a:lnTo>
                  <a:lnTo>
                    <a:pt x="111277" y="668866"/>
                  </a:lnTo>
                  <a:lnTo>
                    <a:pt x="111277" y="694266"/>
                  </a:lnTo>
                  <a:lnTo>
                    <a:pt x="68944" y="736600"/>
                  </a:lnTo>
                  <a:cubicBezTo>
                    <a:pt x="90795" y="775933"/>
                    <a:pt x="104638" y="774700"/>
                    <a:pt x="85877" y="774700"/>
                  </a:cubicBezTo>
                  <a:lnTo>
                    <a:pt x="43544" y="800100"/>
                  </a:lnTo>
                  <a:cubicBezTo>
                    <a:pt x="0" y="826226"/>
                    <a:pt x="1210" y="841956"/>
                    <a:pt x="1210" y="821266"/>
                  </a:cubicBezTo>
                  <a:lnTo>
                    <a:pt x="1210" y="821266"/>
                  </a:lnTo>
                  <a:lnTo>
                    <a:pt x="26610" y="846666"/>
                  </a:lnTo>
                  <a:cubicBezTo>
                    <a:pt x="61798" y="859861"/>
                    <a:pt x="60477" y="871423"/>
                    <a:pt x="60477" y="855133"/>
                  </a:cubicBezTo>
                  <a:lnTo>
                    <a:pt x="35077" y="901700"/>
                  </a:lnTo>
                  <a:lnTo>
                    <a:pt x="35077" y="901700"/>
                  </a:lnTo>
                  <a:lnTo>
                    <a:pt x="68944" y="952500"/>
                  </a:lnTo>
                  <a:lnTo>
                    <a:pt x="107044" y="969433"/>
                  </a:lnTo>
                  <a:lnTo>
                    <a:pt x="107044" y="999066"/>
                  </a:lnTo>
                  <a:lnTo>
                    <a:pt x="145144" y="1028700"/>
                  </a:lnTo>
                  <a:lnTo>
                    <a:pt x="166310" y="1071033"/>
                  </a:lnTo>
                  <a:lnTo>
                    <a:pt x="136677" y="1104900"/>
                  </a:lnTo>
                  <a:lnTo>
                    <a:pt x="94344" y="1113366"/>
                  </a:lnTo>
                  <a:cubicBezTo>
                    <a:pt x="68026" y="1144072"/>
                    <a:pt x="68944" y="1156010"/>
                    <a:pt x="68944" y="1138766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2129367" y="3640511"/>
              <a:ext cx="135466" cy="232989"/>
            </a:xfrm>
            <a:custGeom>
              <a:avLst/>
              <a:gdLst>
                <a:gd name="connsiteX0" fmla="*/ 135466 w 135466"/>
                <a:gd name="connsiteY0" fmla="*/ 4389 h 232989"/>
                <a:gd name="connsiteX1" fmla="*/ 93133 w 135466"/>
                <a:gd name="connsiteY1" fmla="*/ 156 h 232989"/>
                <a:gd name="connsiteX2" fmla="*/ 93133 w 135466"/>
                <a:gd name="connsiteY2" fmla="*/ 156 h 232989"/>
                <a:gd name="connsiteX3" fmla="*/ 55033 w 135466"/>
                <a:gd name="connsiteY3" fmla="*/ 34022 h 232989"/>
                <a:gd name="connsiteX4" fmla="*/ 25400 w 135466"/>
                <a:gd name="connsiteY4" fmla="*/ 67889 h 232989"/>
                <a:gd name="connsiteX5" fmla="*/ 0 w 135466"/>
                <a:gd name="connsiteY5" fmla="*/ 105989 h 232989"/>
                <a:gd name="connsiteX6" fmla="*/ 33866 w 135466"/>
                <a:gd name="connsiteY6" fmla="*/ 156789 h 232989"/>
                <a:gd name="connsiteX7" fmla="*/ 63500 w 135466"/>
                <a:gd name="connsiteY7" fmla="*/ 186422 h 232989"/>
                <a:gd name="connsiteX8" fmla="*/ 42333 w 135466"/>
                <a:gd name="connsiteY8" fmla="*/ 207589 h 232989"/>
                <a:gd name="connsiteX9" fmla="*/ 38100 w 135466"/>
                <a:gd name="connsiteY9" fmla="*/ 232989 h 23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66" h="232989">
                  <a:moveTo>
                    <a:pt x="135466" y="4389"/>
                  </a:moveTo>
                  <a:cubicBezTo>
                    <a:pt x="95964" y="0"/>
                    <a:pt x="110144" y="156"/>
                    <a:pt x="93133" y="156"/>
                  </a:cubicBezTo>
                  <a:lnTo>
                    <a:pt x="93133" y="156"/>
                  </a:lnTo>
                  <a:lnTo>
                    <a:pt x="55033" y="34022"/>
                  </a:lnTo>
                  <a:lnTo>
                    <a:pt x="25400" y="67889"/>
                  </a:lnTo>
                  <a:lnTo>
                    <a:pt x="0" y="105989"/>
                  </a:lnTo>
                  <a:lnTo>
                    <a:pt x="33866" y="156789"/>
                  </a:lnTo>
                  <a:lnTo>
                    <a:pt x="63500" y="186422"/>
                  </a:lnTo>
                  <a:cubicBezTo>
                    <a:pt x="45685" y="208691"/>
                    <a:pt x="55602" y="207589"/>
                    <a:pt x="42333" y="207589"/>
                  </a:cubicBezTo>
                  <a:lnTo>
                    <a:pt x="38100" y="232989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4514850" y="2355850"/>
              <a:ext cx="260350" cy="127000"/>
            </a:xfrm>
            <a:custGeom>
              <a:avLst/>
              <a:gdLst>
                <a:gd name="connsiteX0" fmla="*/ 0 w 260350"/>
                <a:gd name="connsiteY0" fmla="*/ 127000 h 127000"/>
                <a:gd name="connsiteX1" fmla="*/ 101600 w 260350"/>
                <a:gd name="connsiteY1" fmla="*/ 101600 h 127000"/>
                <a:gd name="connsiteX2" fmla="*/ 165100 w 260350"/>
                <a:gd name="connsiteY2" fmla="*/ 57150 h 127000"/>
                <a:gd name="connsiteX3" fmla="*/ 228600 w 260350"/>
                <a:gd name="connsiteY3" fmla="*/ 69850 h 127000"/>
                <a:gd name="connsiteX4" fmla="*/ 260350 w 260350"/>
                <a:gd name="connsiteY4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127000">
                  <a:moveTo>
                    <a:pt x="0" y="127000"/>
                  </a:moveTo>
                  <a:cubicBezTo>
                    <a:pt x="97295" y="101055"/>
                    <a:pt x="62390" y="101600"/>
                    <a:pt x="101600" y="101600"/>
                  </a:cubicBezTo>
                  <a:cubicBezTo>
                    <a:pt x="166753" y="49478"/>
                    <a:pt x="165100" y="23693"/>
                    <a:pt x="165100" y="57150"/>
                  </a:cubicBezTo>
                  <a:cubicBezTo>
                    <a:pt x="224316" y="70309"/>
                    <a:pt x="202735" y="69850"/>
                    <a:pt x="228600" y="69850"/>
                  </a:cubicBezTo>
                  <a:lnTo>
                    <a:pt x="260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Freihandform 108"/>
            <p:cNvSpPr/>
            <p:nvPr/>
          </p:nvSpPr>
          <p:spPr>
            <a:xfrm>
              <a:off x="4559300" y="2101850"/>
              <a:ext cx="228600" cy="120650"/>
            </a:xfrm>
            <a:custGeom>
              <a:avLst/>
              <a:gdLst>
                <a:gd name="connsiteX0" fmla="*/ 0 w 228600"/>
                <a:gd name="connsiteY0" fmla="*/ 0 h 120650"/>
                <a:gd name="connsiteX1" fmla="*/ 0 w 228600"/>
                <a:gd name="connsiteY1" fmla="*/ 0 h 120650"/>
                <a:gd name="connsiteX2" fmla="*/ 177800 w 228600"/>
                <a:gd name="connsiteY2" fmla="*/ 82550 h 120650"/>
                <a:gd name="connsiteX3" fmla="*/ 228600 w 228600"/>
                <a:gd name="connsiteY3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120650">
                  <a:moveTo>
                    <a:pt x="0" y="0"/>
                  </a:moveTo>
                  <a:lnTo>
                    <a:pt x="0" y="0"/>
                  </a:lnTo>
                  <a:lnTo>
                    <a:pt x="177800" y="82550"/>
                  </a:lnTo>
                  <a:lnTo>
                    <a:pt x="228600" y="120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2266950" y="3644900"/>
              <a:ext cx="159924" cy="266700"/>
            </a:xfrm>
            <a:custGeom>
              <a:avLst/>
              <a:gdLst>
                <a:gd name="connsiteX0" fmla="*/ 0 w 159924"/>
                <a:gd name="connsiteY0" fmla="*/ 0 h 266700"/>
                <a:gd name="connsiteX1" fmla="*/ 0 w 159924"/>
                <a:gd name="connsiteY1" fmla="*/ 0 h 266700"/>
                <a:gd name="connsiteX2" fmla="*/ 25400 w 159924"/>
                <a:gd name="connsiteY2" fmla="*/ 63500 h 266700"/>
                <a:gd name="connsiteX3" fmla="*/ 44450 w 159924"/>
                <a:gd name="connsiteY3" fmla="*/ 101600 h 266700"/>
                <a:gd name="connsiteX4" fmla="*/ 76200 w 159924"/>
                <a:gd name="connsiteY4" fmla="*/ 120650 h 266700"/>
                <a:gd name="connsiteX5" fmla="*/ 76200 w 159924"/>
                <a:gd name="connsiteY5" fmla="*/ 120650 h 266700"/>
                <a:gd name="connsiteX6" fmla="*/ 133350 w 159924"/>
                <a:gd name="connsiteY6" fmla="*/ 127000 h 266700"/>
                <a:gd name="connsiteX7" fmla="*/ 158750 w 159924"/>
                <a:gd name="connsiteY7" fmla="*/ 171450 h 266700"/>
                <a:gd name="connsiteX8" fmla="*/ 127000 w 159924"/>
                <a:gd name="connsiteY8" fmla="*/ 203200 h 266700"/>
                <a:gd name="connsiteX9" fmla="*/ 127000 w 159924"/>
                <a:gd name="connsiteY9" fmla="*/ 203200 h 266700"/>
                <a:gd name="connsiteX10" fmla="*/ 101600 w 159924"/>
                <a:gd name="connsiteY10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924" h="266700">
                  <a:moveTo>
                    <a:pt x="0" y="0"/>
                  </a:moveTo>
                  <a:lnTo>
                    <a:pt x="0" y="0"/>
                  </a:lnTo>
                  <a:cubicBezTo>
                    <a:pt x="19997" y="59990"/>
                    <a:pt x="4851" y="42951"/>
                    <a:pt x="25400" y="63500"/>
                  </a:cubicBezTo>
                  <a:lnTo>
                    <a:pt x="44450" y="101600"/>
                  </a:lnTo>
                  <a:cubicBezTo>
                    <a:pt x="71543" y="121920"/>
                    <a:pt x="59267" y="120650"/>
                    <a:pt x="76200" y="120650"/>
                  </a:cubicBezTo>
                  <a:lnTo>
                    <a:pt x="76200" y="120650"/>
                  </a:lnTo>
                  <a:lnTo>
                    <a:pt x="133350" y="127000"/>
                  </a:lnTo>
                  <a:cubicBezTo>
                    <a:pt x="159924" y="166861"/>
                    <a:pt x="158750" y="149836"/>
                    <a:pt x="158750" y="171450"/>
                  </a:cubicBezTo>
                  <a:lnTo>
                    <a:pt x="127000" y="203200"/>
                  </a:lnTo>
                  <a:lnTo>
                    <a:pt x="127000" y="203200"/>
                  </a:lnTo>
                  <a:lnTo>
                    <a:pt x="101600" y="266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Freihandform 115"/>
            <p:cNvSpPr/>
            <p:nvPr/>
          </p:nvSpPr>
          <p:spPr>
            <a:xfrm>
              <a:off x="2540000" y="2825750"/>
              <a:ext cx="679450" cy="257883"/>
            </a:xfrm>
            <a:custGeom>
              <a:avLst/>
              <a:gdLst>
                <a:gd name="connsiteX0" fmla="*/ 0 w 679450"/>
                <a:gd name="connsiteY0" fmla="*/ 95250 h 203637"/>
                <a:gd name="connsiteX1" fmla="*/ 101600 w 679450"/>
                <a:gd name="connsiteY1" fmla="*/ 114300 h 203637"/>
                <a:gd name="connsiteX2" fmla="*/ 203200 w 679450"/>
                <a:gd name="connsiteY2" fmla="*/ 88900 h 203637"/>
                <a:gd name="connsiteX3" fmla="*/ 336550 w 679450"/>
                <a:gd name="connsiteY3" fmla="*/ 38100 h 203637"/>
                <a:gd name="connsiteX4" fmla="*/ 419100 w 679450"/>
                <a:gd name="connsiteY4" fmla="*/ 127000 h 203637"/>
                <a:gd name="connsiteX5" fmla="*/ 419100 w 679450"/>
                <a:gd name="connsiteY5" fmla="*/ 133350 h 203637"/>
                <a:gd name="connsiteX6" fmla="*/ 482600 w 679450"/>
                <a:gd name="connsiteY6" fmla="*/ 171450 h 203637"/>
                <a:gd name="connsiteX7" fmla="*/ 552450 w 679450"/>
                <a:gd name="connsiteY7" fmla="*/ 88900 h 203637"/>
                <a:gd name="connsiteX8" fmla="*/ 647700 w 679450"/>
                <a:gd name="connsiteY8" fmla="*/ 50800 h 203637"/>
                <a:gd name="connsiteX9" fmla="*/ 679450 w 679450"/>
                <a:gd name="connsiteY9" fmla="*/ 0 h 20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450" h="203637">
                  <a:moveTo>
                    <a:pt x="0" y="95250"/>
                  </a:moveTo>
                  <a:cubicBezTo>
                    <a:pt x="93039" y="115187"/>
                    <a:pt x="58594" y="114300"/>
                    <a:pt x="101600" y="114300"/>
                  </a:cubicBezTo>
                  <a:cubicBezTo>
                    <a:pt x="185832" y="86223"/>
                    <a:pt x="151026" y="88900"/>
                    <a:pt x="203200" y="88900"/>
                  </a:cubicBezTo>
                  <a:cubicBezTo>
                    <a:pt x="338558" y="43781"/>
                    <a:pt x="336550" y="91304"/>
                    <a:pt x="336550" y="38100"/>
                  </a:cubicBezTo>
                  <a:cubicBezTo>
                    <a:pt x="388891" y="86079"/>
                    <a:pt x="407447" y="80389"/>
                    <a:pt x="419100" y="127000"/>
                  </a:cubicBezTo>
                  <a:cubicBezTo>
                    <a:pt x="419613" y="129053"/>
                    <a:pt x="419100" y="131233"/>
                    <a:pt x="419100" y="133350"/>
                  </a:cubicBezTo>
                  <a:cubicBezTo>
                    <a:pt x="484334" y="179014"/>
                    <a:pt x="482600" y="203637"/>
                    <a:pt x="482600" y="171450"/>
                  </a:cubicBezTo>
                  <a:cubicBezTo>
                    <a:pt x="542590" y="91464"/>
                    <a:pt x="511352" y="109449"/>
                    <a:pt x="552450" y="88900"/>
                  </a:cubicBezTo>
                  <a:lnTo>
                    <a:pt x="647700" y="50800"/>
                  </a:lnTo>
                  <a:lnTo>
                    <a:pt x="6794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>
              <a:off x="2812103" y="2349500"/>
              <a:ext cx="254950" cy="492736"/>
            </a:xfrm>
            <a:custGeom>
              <a:avLst/>
              <a:gdLst>
                <a:gd name="connsiteX0" fmla="*/ 45397 w 204147"/>
                <a:gd name="connsiteY0" fmla="*/ 0 h 492736"/>
                <a:gd name="connsiteX1" fmla="*/ 45397 w 204147"/>
                <a:gd name="connsiteY1" fmla="*/ 88900 h 492736"/>
                <a:gd name="connsiteX2" fmla="*/ 7297 w 204147"/>
                <a:gd name="connsiteY2" fmla="*/ 146050 h 492736"/>
                <a:gd name="connsiteX3" fmla="*/ 32697 w 204147"/>
                <a:gd name="connsiteY3" fmla="*/ 234950 h 492736"/>
                <a:gd name="connsiteX4" fmla="*/ 947 w 204147"/>
                <a:gd name="connsiteY4" fmla="*/ 292100 h 492736"/>
                <a:gd name="connsiteX5" fmla="*/ 32697 w 204147"/>
                <a:gd name="connsiteY5" fmla="*/ 368300 h 492736"/>
                <a:gd name="connsiteX6" fmla="*/ 96197 w 204147"/>
                <a:gd name="connsiteY6" fmla="*/ 381000 h 492736"/>
                <a:gd name="connsiteX7" fmla="*/ 121597 w 204147"/>
                <a:gd name="connsiteY7" fmla="*/ 438150 h 492736"/>
                <a:gd name="connsiteX8" fmla="*/ 159697 w 204147"/>
                <a:gd name="connsiteY8" fmla="*/ 488950 h 492736"/>
                <a:gd name="connsiteX9" fmla="*/ 178747 w 204147"/>
                <a:gd name="connsiteY9" fmla="*/ 431800 h 492736"/>
                <a:gd name="connsiteX10" fmla="*/ 204147 w 204147"/>
                <a:gd name="connsiteY10" fmla="*/ 374650 h 49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147" h="492736">
                  <a:moveTo>
                    <a:pt x="45397" y="0"/>
                  </a:moveTo>
                  <a:lnTo>
                    <a:pt x="45397" y="88900"/>
                  </a:lnTo>
                  <a:lnTo>
                    <a:pt x="7297" y="146050"/>
                  </a:lnTo>
                  <a:cubicBezTo>
                    <a:pt x="34036" y="226266"/>
                    <a:pt x="32697" y="195476"/>
                    <a:pt x="32697" y="234950"/>
                  </a:cubicBezTo>
                  <a:cubicBezTo>
                    <a:pt x="0" y="300343"/>
                    <a:pt x="947" y="322115"/>
                    <a:pt x="947" y="292100"/>
                  </a:cubicBezTo>
                  <a:cubicBezTo>
                    <a:pt x="27370" y="364763"/>
                    <a:pt x="8828" y="344431"/>
                    <a:pt x="32697" y="368300"/>
                  </a:cubicBezTo>
                  <a:lnTo>
                    <a:pt x="96197" y="381000"/>
                  </a:lnTo>
                  <a:cubicBezTo>
                    <a:pt x="122544" y="433693"/>
                    <a:pt x="121597" y="412868"/>
                    <a:pt x="121597" y="438150"/>
                  </a:cubicBezTo>
                  <a:cubicBezTo>
                    <a:pt x="148890" y="492736"/>
                    <a:pt x="128065" y="488950"/>
                    <a:pt x="159697" y="488950"/>
                  </a:cubicBezTo>
                  <a:cubicBezTo>
                    <a:pt x="172984" y="422515"/>
                    <a:pt x="157133" y="410186"/>
                    <a:pt x="178747" y="431800"/>
                  </a:cubicBezTo>
                  <a:lnTo>
                    <a:pt x="204147" y="374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Freihandform 118"/>
            <p:cNvSpPr/>
            <p:nvPr/>
          </p:nvSpPr>
          <p:spPr>
            <a:xfrm>
              <a:off x="3041650" y="2400300"/>
              <a:ext cx="165276" cy="298450"/>
            </a:xfrm>
            <a:custGeom>
              <a:avLst/>
              <a:gdLst>
                <a:gd name="connsiteX0" fmla="*/ 107950 w 165276"/>
                <a:gd name="connsiteY0" fmla="*/ 0 h 298450"/>
                <a:gd name="connsiteX1" fmla="*/ 133350 w 165276"/>
                <a:gd name="connsiteY1" fmla="*/ 69850 h 298450"/>
                <a:gd name="connsiteX2" fmla="*/ 107950 w 165276"/>
                <a:gd name="connsiteY2" fmla="*/ 152400 h 298450"/>
                <a:gd name="connsiteX3" fmla="*/ 82550 w 165276"/>
                <a:gd name="connsiteY3" fmla="*/ 222250 h 298450"/>
                <a:gd name="connsiteX4" fmla="*/ 0 w 165276"/>
                <a:gd name="connsiteY4" fmla="*/ 260350 h 298450"/>
                <a:gd name="connsiteX5" fmla="*/ 19050 w 165276"/>
                <a:gd name="connsiteY5" fmla="*/ 298450 h 298450"/>
                <a:gd name="connsiteX6" fmla="*/ 19050 w 165276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276" h="298450">
                  <a:moveTo>
                    <a:pt x="107950" y="0"/>
                  </a:moveTo>
                  <a:cubicBezTo>
                    <a:pt x="140576" y="71777"/>
                    <a:pt x="165276" y="69850"/>
                    <a:pt x="133350" y="69850"/>
                  </a:cubicBezTo>
                  <a:cubicBezTo>
                    <a:pt x="107281" y="148058"/>
                    <a:pt x="107950" y="119276"/>
                    <a:pt x="107950" y="152400"/>
                  </a:cubicBezTo>
                  <a:lnTo>
                    <a:pt x="82550" y="222250"/>
                  </a:lnTo>
                  <a:cubicBezTo>
                    <a:pt x="4457" y="261297"/>
                    <a:pt x="34748" y="260350"/>
                    <a:pt x="0" y="260350"/>
                  </a:cubicBez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3" name="Gerade Verbindung 122"/>
            <p:cNvCxnSpPr>
              <a:stCxn id="119" idx="5"/>
              <a:endCxn id="117" idx="10"/>
            </p:cNvCxnSpPr>
            <p:nvPr/>
          </p:nvCxnSpPr>
          <p:spPr>
            <a:xfrm>
              <a:off x="3060700" y="2698750"/>
              <a:ext cx="6353" cy="254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Freihandform 147"/>
            <p:cNvSpPr/>
            <p:nvPr/>
          </p:nvSpPr>
          <p:spPr>
            <a:xfrm>
              <a:off x="3269651" y="3511550"/>
              <a:ext cx="1194399" cy="1066800"/>
            </a:xfrm>
            <a:custGeom>
              <a:avLst/>
              <a:gdLst>
                <a:gd name="connsiteX0" fmla="*/ 229199 w 1257899"/>
                <a:gd name="connsiteY0" fmla="*/ 1066800 h 1066800"/>
                <a:gd name="connsiteX1" fmla="*/ 324449 w 1257899"/>
                <a:gd name="connsiteY1" fmla="*/ 1016000 h 1066800"/>
                <a:gd name="connsiteX2" fmla="*/ 356199 w 1257899"/>
                <a:gd name="connsiteY2" fmla="*/ 958850 h 1066800"/>
                <a:gd name="connsiteX3" fmla="*/ 400649 w 1257899"/>
                <a:gd name="connsiteY3" fmla="*/ 882650 h 1066800"/>
                <a:gd name="connsiteX4" fmla="*/ 400649 w 1257899"/>
                <a:gd name="connsiteY4" fmla="*/ 806450 h 1066800"/>
                <a:gd name="connsiteX5" fmla="*/ 413349 w 1257899"/>
                <a:gd name="connsiteY5" fmla="*/ 749300 h 1066800"/>
                <a:gd name="connsiteX6" fmla="*/ 445099 w 1257899"/>
                <a:gd name="connsiteY6" fmla="*/ 685800 h 1066800"/>
                <a:gd name="connsiteX7" fmla="*/ 451449 w 1257899"/>
                <a:gd name="connsiteY7" fmla="*/ 666750 h 1066800"/>
                <a:gd name="connsiteX8" fmla="*/ 464149 w 1257899"/>
                <a:gd name="connsiteY8" fmla="*/ 590550 h 1066800"/>
                <a:gd name="connsiteX9" fmla="*/ 489549 w 1257899"/>
                <a:gd name="connsiteY9" fmla="*/ 514350 h 1066800"/>
                <a:gd name="connsiteX10" fmla="*/ 457799 w 1257899"/>
                <a:gd name="connsiteY10" fmla="*/ 412750 h 1066800"/>
                <a:gd name="connsiteX11" fmla="*/ 394299 w 1257899"/>
                <a:gd name="connsiteY11" fmla="*/ 406400 h 1066800"/>
                <a:gd name="connsiteX12" fmla="*/ 305399 w 1257899"/>
                <a:gd name="connsiteY12" fmla="*/ 438150 h 1066800"/>
                <a:gd name="connsiteX13" fmla="*/ 210149 w 1257899"/>
                <a:gd name="connsiteY13" fmla="*/ 419100 h 1066800"/>
                <a:gd name="connsiteX14" fmla="*/ 178399 w 1257899"/>
                <a:gd name="connsiteY14" fmla="*/ 330200 h 1066800"/>
                <a:gd name="connsiteX15" fmla="*/ 159349 w 1257899"/>
                <a:gd name="connsiteY15" fmla="*/ 292100 h 1066800"/>
                <a:gd name="connsiteX16" fmla="*/ 95849 w 1257899"/>
                <a:gd name="connsiteY16" fmla="*/ 279400 h 1066800"/>
                <a:gd name="connsiteX17" fmla="*/ 51399 w 1257899"/>
                <a:gd name="connsiteY17" fmla="*/ 330200 h 1066800"/>
                <a:gd name="connsiteX18" fmla="*/ 13299 w 1257899"/>
                <a:gd name="connsiteY18" fmla="*/ 342900 h 1066800"/>
                <a:gd name="connsiteX19" fmla="*/ 599 w 1257899"/>
                <a:gd name="connsiteY19" fmla="*/ 241300 h 1066800"/>
                <a:gd name="connsiteX20" fmla="*/ 19649 w 1257899"/>
                <a:gd name="connsiteY20" fmla="*/ 171450 h 1066800"/>
                <a:gd name="connsiteX21" fmla="*/ 76799 w 1257899"/>
                <a:gd name="connsiteY21" fmla="*/ 165100 h 1066800"/>
                <a:gd name="connsiteX22" fmla="*/ 114899 w 1257899"/>
                <a:gd name="connsiteY22" fmla="*/ 139700 h 1066800"/>
                <a:gd name="connsiteX23" fmla="*/ 178399 w 1257899"/>
                <a:gd name="connsiteY23" fmla="*/ 177800 h 1066800"/>
                <a:gd name="connsiteX24" fmla="*/ 235549 w 1257899"/>
                <a:gd name="connsiteY24" fmla="*/ 228600 h 1066800"/>
                <a:gd name="connsiteX25" fmla="*/ 305399 w 1257899"/>
                <a:gd name="connsiteY25" fmla="*/ 190500 h 1066800"/>
                <a:gd name="connsiteX26" fmla="*/ 362549 w 1257899"/>
                <a:gd name="connsiteY26" fmla="*/ 190500 h 1066800"/>
                <a:gd name="connsiteX27" fmla="*/ 445099 w 1257899"/>
                <a:gd name="connsiteY27" fmla="*/ 146050 h 1066800"/>
                <a:gd name="connsiteX28" fmla="*/ 502249 w 1257899"/>
                <a:gd name="connsiteY28" fmla="*/ 114300 h 1066800"/>
                <a:gd name="connsiteX29" fmla="*/ 616549 w 1257899"/>
                <a:gd name="connsiteY29" fmla="*/ 146050 h 1066800"/>
                <a:gd name="connsiteX30" fmla="*/ 667349 w 1257899"/>
                <a:gd name="connsiteY30" fmla="*/ 152400 h 1066800"/>
                <a:gd name="connsiteX31" fmla="*/ 743549 w 1257899"/>
                <a:gd name="connsiteY31" fmla="*/ 120650 h 1066800"/>
                <a:gd name="connsiteX32" fmla="*/ 813399 w 1257899"/>
                <a:gd name="connsiteY32" fmla="*/ 133350 h 1066800"/>
                <a:gd name="connsiteX33" fmla="*/ 895949 w 1257899"/>
                <a:gd name="connsiteY33" fmla="*/ 95250 h 1066800"/>
                <a:gd name="connsiteX34" fmla="*/ 946749 w 1257899"/>
                <a:gd name="connsiteY34" fmla="*/ 50800 h 1066800"/>
                <a:gd name="connsiteX35" fmla="*/ 1010249 w 1257899"/>
                <a:gd name="connsiteY35" fmla="*/ 12700 h 1066800"/>
                <a:gd name="connsiteX36" fmla="*/ 1073749 w 1257899"/>
                <a:gd name="connsiteY36" fmla="*/ 44450 h 1066800"/>
                <a:gd name="connsiteX37" fmla="*/ 1143599 w 1257899"/>
                <a:gd name="connsiteY37" fmla="*/ 6350 h 1066800"/>
                <a:gd name="connsiteX38" fmla="*/ 1207099 w 1257899"/>
                <a:gd name="connsiteY38" fmla="*/ 6350 h 1066800"/>
                <a:gd name="connsiteX39" fmla="*/ 1257899 w 1257899"/>
                <a:gd name="connsiteY39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57899" h="1066800">
                  <a:moveTo>
                    <a:pt x="229199" y="1066800"/>
                  </a:moveTo>
                  <a:lnTo>
                    <a:pt x="324449" y="1016000"/>
                  </a:lnTo>
                  <a:lnTo>
                    <a:pt x="356199" y="958850"/>
                  </a:lnTo>
                  <a:cubicBezTo>
                    <a:pt x="401785" y="887214"/>
                    <a:pt x="400649" y="916598"/>
                    <a:pt x="400649" y="882650"/>
                  </a:cubicBezTo>
                  <a:lnTo>
                    <a:pt x="400649" y="806450"/>
                  </a:lnTo>
                  <a:cubicBezTo>
                    <a:pt x="393598" y="742989"/>
                    <a:pt x="375132" y="749300"/>
                    <a:pt x="413349" y="749300"/>
                  </a:cubicBezTo>
                  <a:cubicBezTo>
                    <a:pt x="423932" y="728133"/>
                    <a:pt x="435182" y="707287"/>
                    <a:pt x="445099" y="685800"/>
                  </a:cubicBezTo>
                  <a:cubicBezTo>
                    <a:pt x="447904" y="679723"/>
                    <a:pt x="451449" y="666750"/>
                    <a:pt x="451449" y="666750"/>
                  </a:cubicBezTo>
                  <a:cubicBezTo>
                    <a:pt x="464528" y="594817"/>
                    <a:pt x="464149" y="620565"/>
                    <a:pt x="464149" y="590550"/>
                  </a:cubicBezTo>
                  <a:cubicBezTo>
                    <a:pt x="490272" y="518711"/>
                    <a:pt x="489549" y="545475"/>
                    <a:pt x="489549" y="514350"/>
                  </a:cubicBezTo>
                  <a:lnTo>
                    <a:pt x="457799" y="412750"/>
                  </a:lnTo>
                  <a:cubicBezTo>
                    <a:pt x="398545" y="406166"/>
                    <a:pt x="419816" y="406400"/>
                    <a:pt x="394299" y="406400"/>
                  </a:cubicBezTo>
                  <a:cubicBezTo>
                    <a:pt x="318668" y="440778"/>
                    <a:pt x="350025" y="438150"/>
                    <a:pt x="305399" y="438150"/>
                  </a:cubicBezTo>
                  <a:cubicBezTo>
                    <a:pt x="216880" y="431341"/>
                    <a:pt x="242364" y="451315"/>
                    <a:pt x="210149" y="419100"/>
                  </a:cubicBezTo>
                  <a:cubicBezTo>
                    <a:pt x="177639" y="334574"/>
                    <a:pt x="178399" y="366032"/>
                    <a:pt x="178399" y="330200"/>
                  </a:cubicBezTo>
                  <a:cubicBezTo>
                    <a:pt x="164587" y="295671"/>
                    <a:pt x="173759" y="306510"/>
                    <a:pt x="159349" y="292100"/>
                  </a:cubicBezTo>
                  <a:cubicBezTo>
                    <a:pt x="104442" y="278373"/>
                    <a:pt x="126003" y="279400"/>
                    <a:pt x="95849" y="279400"/>
                  </a:cubicBezTo>
                  <a:cubicBezTo>
                    <a:pt x="48185" y="320255"/>
                    <a:pt x="51399" y="297985"/>
                    <a:pt x="51399" y="330200"/>
                  </a:cubicBezTo>
                  <a:cubicBezTo>
                    <a:pt x="17082" y="350790"/>
                    <a:pt x="28376" y="357977"/>
                    <a:pt x="13299" y="342900"/>
                  </a:cubicBezTo>
                  <a:cubicBezTo>
                    <a:pt x="0" y="249809"/>
                    <a:pt x="599" y="283934"/>
                    <a:pt x="599" y="241300"/>
                  </a:cubicBezTo>
                  <a:lnTo>
                    <a:pt x="19649" y="171450"/>
                  </a:lnTo>
                  <a:lnTo>
                    <a:pt x="76799" y="165100"/>
                  </a:lnTo>
                  <a:lnTo>
                    <a:pt x="114899" y="139700"/>
                  </a:lnTo>
                  <a:lnTo>
                    <a:pt x="178399" y="177800"/>
                  </a:lnTo>
                  <a:lnTo>
                    <a:pt x="235549" y="228600"/>
                  </a:lnTo>
                  <a:lnTo>
                    <a:pt x="305399" y="190500"/>
                  </a:lnTo>
                  <a:lnTo>
                    <a:pt x="362549" y="190500"/>
                  </a:lnTo>
                  <a:cubicBezTo>
                    <a:pt x="447021" y="151513"/>
                    <a:pt x="445099" y="182706"/>
                    <a:pt x="445099" y="146050"/>
                  </a:cubicBezTo>
                  <a:cubicBezTo>
                    <a:pt x="492994" y="111839"/>
                    <a:pt x="471341" y="114300"/>
                    <a:pt x="502249" y="114300"/>
                  </a:cubicBezTo>
                  <a:cubicBezTo>
                    <a:pt x="612230" y="146647"/>
                    <a:pt x="572692" y="146050"/>
                    <a:pt x="616549" y="146050"/>
                  </a:cubicBezTo>
                  <a:lnTo>
                    <a:pt x="667349" y="152400"/>
                  </a:lnTo>
                  <a:cubicBezTo>
                    <a:pt x="739126" y="119774"/>
                    <a:pt x="711623" y="120650"/>
                    <a:pt x="743549" y="120650"/>
                  </a:cubicBezTo>
                  <a:lnTo>
                    <a:pt x="813399" y="133350"/>
                  </a:lnTo>
                  <a:cubicBezTo>
                    <a:pt x="897925" y="100840"/>
                    <a:pt x="895949" y="131082"/>
                    <a:pt x="895949" y="95250"/>
                  </a:cubicBezTo>
                  <a:lnTo>
                    <a:pt x="946749" y="50800"/>
                  </a:lnTo>
                  <a:cubicBezTo>
                    <a:pt x="996020" y="8567"/>
                    <a:pt x="971684" y="12700"/>
                    <a:pt x="1010249" y="12700"/>
                  </a:cubicBezTo>
                  <a:cubicBezTo>
                    <a:pt x="1059866" y="48141"/>
                    <a:pt x="1036491" y="44450"/>
                    <a:pt x="1073749" y="44450"/>
                  </a:cubicBezTo>
                  <a:cubicBezTo>
                    <a:pt x="1139064" y="5261"/>
                    <a:pt x="1112565" y="6350"/>
                    <a:pt x="1143599" y="6350"/>
                  </a:cubicBezTo>
                  <a:lnTo>
                    <a:pt x="1207099" y="6350"/>
                  </a:lnTo>
                  <a:lnTo>
                    <a:pt x="125789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Freihandform 148"/>
            <p:cNvSpPr/>
            <p:nvPr/>
          </p:nvSpPr>
          <p:spPr>
            <a:xfrm>
              <a:off x="3022600" y="3848100"/>
              <a:ext cx="254000" cy="222250"/>
            </a:xfrm>
            <a:custGeom>
              <a:avLst/>
              <a:gdLst>
                <a:gd name="connsiteX0" fmla="*/ 254000 w 254000"/>
                <a:gd name="connsiteY0" fmla="*/ 0 h 222250"/>
                <a:gd name="connsiteX1" fmla="*/ 190500 w 254000"/>
                <a:gd name="connsiteY1" fmla="*/ 0 h 222250"/>
                <a:gd name="connsiteX2" fmla="*/ 133350 w 254000"/>
                <a:gd name="connsiteY2" fmla="*/ 25400 h 222250"/>
                <a:gd name="connsiteX3" fmla="*/ 88900 w 254000"/>
                <a:gd name="connsiteY3" fmla="*/ 19050 h 222250"/>
                <a:gd name="connsiteX4" fmla="*/ 101600 w 254000"/>
                <a:gd name="connsiteY4" fmla="*/ 69850 h 222250"/>
                <a:gd name="connsiteX5" fmla="*/ 88900 w 254000"/>
                <a:gd name="connsiteY5" fmla="*/ 120650 h 222250"/>
                <a:gd name="connsiteX6" fmla="*/ 63500 w 254000"/>
                <a:gd name="connsiteY6" fmla="*/ 152400 h 222250"/>
                <a:gd name="connsiteX7" fmla="*/ 44450 w 254000"/>
                <a:gd name="connsiteY7" fmla="*/ 190500 h 222250"/>
                <a:gd name="connsiteX8" fmla="*/ 0 w 254000"/>
                <a:gd name="connsiteY8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00" h="222250">
                  <a:moveTo>
                    <a:pt x="254000" y="0"/>
                  </a:moveTo>
                  <a:cubicBezTo>
                    <a:pt x="193875" y="6681"/>
                    <a:pt x="210403" y="19903"/>
                    <a:pt x="190500" y="0"/>
                  </a:cubicBezTo>
                  <a:cubicBezTo>
                    <a:pt x="137807" y="26347"/>
                    <a:pt x="158632" y="25400"/>
                    <a:pt x="133350" y="25400"/>
                  </a:cubicBezTo>
                  <a:lnTo>
                    <a:pt x="88900" y="19050"/>
                  </a:lnTo>
                  <a:cubicBezTo>
                    <a:pt x="102181" y="65535"/>
                    <a:pt x="101600" y="48090"/>
                    <a:pt x="101600" y="69850"/>
                  </a:cubicBezTo>
                  <a:cubicBezTo>
                    <a:pt x="94987" y="122750"/>
                    <a:pt x="112315" y="120650"/>
                    <a:pt x="88900" y="120650"/>
                  </a:cubicBezTo>
                  <a:cubicBezTo>
                    <a:pt x="62003" y="147547"/>
                    <a:pt x="63500" y="134076"/>
                    <a:pt x="63500" y="152400"/>
                  </a:cubicBezTo>
                  <a:lnTo>
                    <a:pt x="44450" y="190500"/>
                  </a:lnTo>
                  <a:lnTo>
                    <a:pt x="0" y="222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Freihandform 149"/>
            <p:cNvSpPr/>
            <p:nvPr/>
          </p:nvSpPr>
          <p:spPr>
            <a:xfrm>
              <a:off x="3041650" y="3905250"/>
              <a:ext cx="412750" cy="660400"/>
            </a:xfrm>
            <a:custGeom>
              <a:avLst/>
              <a:gdLst>
                <a:gd name="connsiteX0" fmla="*/ 368300 w 368300"/>
                <a:gd name="connsiteY0" fmla="*/ 0 h 615950"/>
                <a:gd name="connsiteX1" fmla="*/ 260350 w 368300"/>
                <a:gd name="connsiteY1" fmla="*/ 44450 h 615950"/>
                <a:gd name="connsiteX2" fmla="*/ 196850 w 368300"/>
                <a:gd name="connsiteY2" fmla="*/ 44450 h 615950"/>
                <a:gd name="connsiteX3" fmla="*/ 165100 w 368300"/>
                <a:gd name="connsiteY3" fmla="*/ 139700 h 615950"/>
                <a:gd name="connsiteX4" fmla="*/ 57150 w 368300"/>
                <a:gd name="connsiteY4" fmla="*/ 184150 h 615950"/>
                <a:gd name="connsiteX5" fmla="*/ 57150 w 368300"/>
                <a:gd name="connsiteY5" fmla="*/ 184150 h 615950"/>
                <a:gd name="connsiteX6" fmla="*/ 57150 w 368300"/>
                <a:gd name="connsiteY6" fmla="*/ 279400 h 615950"/>
                <a:gd name="connsiteX7" fmla="*/ 6350 w 368300"/>
                <a:gd name="connsiteY7" fmla="*/ 349250 h 615950"/>
                <a:gd name="connsiteX8" fmla="*/ 6350 w 368300"/>
                <a:gd name="connsiteY8" fmla="*/ 431800 h 615950"/>
                <a:gd name="connsiteX9" fmla="*/ 0 w 368300"/>
                <a:gd name="connsiteY9" fmla="*/ 476250 h 615950"/>
                <a:gd name="connsiteX10" fmla="*/ 38100 w 368300"/>
                <a:gd name="connsiteY10" fmla="*/ 514350 h 615950"/>
                <a:gd name="connsiteX11" fmla="*/ 88900 w 368300"/>
                <a:gd name="connsiteY11" fmla="*/ 463550 h 615950"/>
                <a:gd name="connsiteX12" fmla="*/ 171450 w 368300"/>
                <a:gd name="connsiteY12" fmla="*/ 450850 h 615950"/>
                <a:gd name="connsiteX13" fmla="*/ 215900 w 368300"/>
                <a:gd name="connsiteY13" fmla="*/ 501650 h 615950"/>
                <a:gd name="connsiteX14" fmla="*/ 222250 w 368300"/>
                <a:gd name="connsiteY14" fmla="*/ 501650 h 615950"/>
                <a:gd name="connsiteX15" fmla="*/ 330200 w 368300"/>
                <a:gd name="connsiteY15" fmla="*/ 501650 h 615950"/>
                <a:gd name="connsiteX16" fmla="*/ 336550 w 368300"/>
                <a:gd name="connsiteY16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300" h="615950">
                  <a:moveTo>
                    <a:pt x="368300" y="0"/>
                  </a:moveTo>
                  <a:lnTo>
                    <a:pt x="260350" y="44450"/>
                  </a:lnTo>
                  <a:cubicBezTo>
                    <a:pt x="200225" y="37769"/>
                    <a:pt x="216753" y="24547"/>
                    <a:pt x="196850" y="44450"/>
                  </a:cubicBezTo>
                  <a:cubicBezTo>
                    <a:pt x="176808" y="137978"/>
                    <a:pt x="204907" y="119797"/>
                    <a:pt x="165100" y="139700"/>
                  </a:cubicBezTo>
                  <a:cubicBezTo>
                    <a:pt x="65456" y="179558"/>
                    <a:pt x="100436" y="162507"/>
                    <a:pt x="57150" y="184150"/>
                  </a:cubicBezTo>
                  <a:lnTo>
                    <a:pt x="57150" y="184150"/>
                  </a:lnTo>
                  <a:lnTo>
                    <a:pt x="57150" y="279400"/>
                  </a:lnTo>
                  <a:lnTo>
                    <a:pt x="6350" y="349250"/>
                  </a:lnTo>
                  <a:lnTo>
                    <a:pt x="6350" y="431800"/>
                  </a:lnTo>
                  <a:lnTo>
                    <a:pt x="0" y="476250"/>
                  </a:lnTo>
                  <a:lnTo>
                    <a:pt x="38100" y="514350"/>
                  </a:lnTo>
                  <a:lnTo>
                    <a:pt x="88900" y="463550"/>
                  </a:lnTo>
                  <a:lnTo>
                    <a:pt x="171450" y="450850"/>
                  </a:lnTo>
                  <a:cubicBezTo>
                    <a:pt x="195180" y="492377"/>
                    <a:pt x="182618" y="493330"/>
                    <a:pt x="215900" y="501650"/>
                  </a:cubicBezTo>
                  <a:cubicBezTo>
                    <a:pt x="217953" y="502163"/>
                    <a:pt x="220133" y="501650"/>
                    <a:pt x="222250" y="501650"/>
                  </a:cubicBezTo>
                  <a:lnTo>
                    <a:pt x="330200" y="501650"/>
                  </a:lnTo>
                  <a:lnTo>
                    <a:pt x="3365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Freihandform 151"/>
            <p:cNvSpPr/>
            <p:nvPr/>
          </p:nvSpPr>
          <p:spPr>
            <a:xfrm>
              <a:off x="2908125" y="3675600"/>
              <a:ext cx="368475" cy="204250"/>
            </a:xfrm>
            <a:custGeom>
              <a:avLst/>
              <a:gdLst>
                <a:gd name="connsiteX0" fmla="*/ 368475 w 368475"/>
                <a:gd name="connsiteY0" fmla="*/ 1050 h 204250"/>
                <a:gd name="connsiteX1" fmla="*/ 304975 w 368475"/>
                <a:gd name="connsiteY1" fmla="*/ 26450 h 204250"/>
                <a:gd name="connsiteX2" fmla="*/ 254175 w 368475"/>
                <a:gd name="connsiteY2" fmla="*/ 1050 h 204250"/>
                <a:gd name="connsiteX3" fmla="*/ 203375 w 368475"/>
                <a:gd name="connsiteY3" fmla="*/ 32800 h 204250"/>
                <a:gd name="connsiteX4" fmla="*/ 133525 w 368475"/>
                <a:gd name="connsiteY4" fmla="*/ 32800 h 204250"/>
                <a:gd name="connsiteX5" fmla="*/ 82725 w 368475"/>
                <a:gd name="connsiteY5" fmla="*/ 39150 h 204250"/>
                <a:gd name="connsiteX6" fmla="*/ 38275 w 368475"/>
                <a:gd name="connsiteY6" fmla="*/ 51850 h 204250"/>
                <a:gd name="connsiteX7" fmla="*/ 38275 w 368475"/>
                <a:gd name="connsiteY7" fmla="*/ 51850 h 204250"/>
                <a:gd name="connsiteX8" fmla="*/ 12875 w 368475"/>
                <a:gd name="connsiteY8" fmla="*/ 83600 h 204250"/>
                <a:gd name="connsiteX9" fmla="*/ 6525 w 368475"/>
                <a:gd name="connsiteY9" fmla="*/ 121700 h 204250"/>
                <a:gd name="connsiteX10" fmla="*/ 19225 w 368475"/>
                <a:gd name="connsiteY10" fmla="*/ 159800 h 204250"/>
                <a:gd name="connsiteX11" fmla="*/ 19225 w 368475"/>
                <a:gd name="connsiteY11" fmla="*/ 159800 h 204250"/>
                <a:gd name="connsiteX12" fmla="*/ 57325 w 368475"/>
                <a:gd name="connsiteY12" fmla="*/ 204250 h 204250"/>
                <a:gd name="connsiteX13" fmla="*/ 101775 w 368475"/>
                <a:gd name="connsiteY13" fmla="*/ 191550 h 204250"/>
                <a:gd name="connsiteX14" fmla="*/ 146225 w 368475"/>
                <a:gd name="connsiteY14" fmla="*/ 197900 h 204250"/>
                <a:gd name="connsiteX15" fmla="*/ 165275 w 368475"/>
                <a:gd name="connsiteY15" fmla="*/ 204250 h 204250"/>
                <a:gd name="connsiteX16" fmla="*/ 203375 w 368475"/>
                <a:gd name="connsiteY16" fmla="*/ 191550 h 20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475" h="204250">
                  <a:moveTo>
                    <a:pt x="368475" y="1050"/>
                  </a:moveTo>
                  <a:lnTo>
                    <a:pt x="304975" y="26450"/>
                  </a:lnTo>
                  <a:cubicBezTo>
                    <a:pt x="258687" y="0"/>
                    <a:pt x="277590" y="1050"/>
                    <a:pt x="254175" y="1050"/>
                  </a:cubicBezTo>
                  <a:cubicBezTo>
                    <a:pt x="208003" y="34030"/>
                    <a:pt x="227933" y="32800"/>
                    <a:pt x="203375" y="32800"/>
                  </a:cubicBezTo>
                  <a:lnTo>
                    <a:pt x="133525" y="32800"/>
                  </a:lnTo>
                  <a:lnTo>
                    <a:pt x="82725" y="39150"/>
                  </a:lnTo>
                  <a:lnTo>
                    <a:pt x="38275" y="51850"/>
                  </a:lnTo>
                  <a:lnTo>
                    <a:pt x="38275" y="51850"/>
                  </a:lnTo>
                  <a:lnTo>
                    <a:pt x="12875" y="83600"/>
                  </a:lnTo>
                  <a:lnTo>
                    <a:pt x="6525" y="121700"/>
                  </a:lnTo>
                  <a:cubicBezTo>
                    <a:pt x="13223" y="161888"/>
                    <a:pt x="0" y="159800"/>
                    <a:pt x="19225" y="159800"/>
                  </a:cubicBezTo>
                  <a:lnTo>
                    <a:pt x="19225" y="159800"/>
                  </a:lnTo>
                  <a:cubicBezTo>
                    <a:pt x="58822" y="199397"/>
                    <a:pt x="57325" y="179939"/>
                    <a:pt x="57325" y="204250"/>
                  </a:cubicBezTo>
                  <a:cubicBezTo>
                    <a:pt x="97433" y="190881"/>
                    <a:pt x="82038" y="191550"/>
                    <a:pt x="101775" y="191550"/>
                  </a:cubicBezTo>
                  <a:cubicBezTo>
                    <a:pt x="116592" y="193667"/>
                    <a:pt x="131549" y="194965"/>
                    <a:pt x="146225" y="197900"/>
                  </a:cubicBezTo>
                  <a:cubicBezTo>
                    <a:pt x="152789" y="199213"/>
                    <a:pt x="165275" y="204250"/>
                    <a:pt x="165275" y="204250"/>
                  </a:cubicBezTo>
                  <a:lnTo>
                    <a:pt x="203375" y="1915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Freihandform 152"/>
            <p:cNvSpPr/>
            <p:nvPr/>
          </p:nvSpPr>
          <p:spPr>
            <a:xfrm>
              <a:off x="2673350" y="3816350"/>
              <a:ext cx="241300" cy="209550"/>
            </a:xfrm>
            <a:custGeom>
              <a:avLst/>
              <a:gdLst>
                <a:gd name="connsiteX0" fmla="*/ 0 w 241300"/>
                <a:gd name="connsiteY0" fmla="*/ 209550 h 209550"/>
                <a:gd name="connsiteX1" fmla="*/ 44450 w 241300"/>
                <a:gd name="connsiteY1" fmla="*/ 101600 h 209550"/>
                <a:gd name="connsiteX2" fmla="*/ 101600 w 241300"/>
                <a:gd name="connsiteY2" fmla="*/ 38100 h 209550"/>
                <a:gd name="connsiteX3" fmla="*/ 196850 w 241300"/>
                <a:gd name="connsiteY3" fmla="*/ 38100 h 209550"/>
                <a:gd name="connsiteX4" fmla="*/ 241300 w 241300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209550">
                  <a:moveTo>
                    <a:pt x="0" y="209550"/>
                  </a:moveTo>
                  <a:lnTo>
                    <a:pt x="44450" y="101600"/>
                  </a:lnTo>
                  <a:lnTo>
                    <a:pt x="101600" y="38100"/>
                  </a:lnTo>
                  <a:lnTo>
                    <a:pt x="196850" y="38100"/>
                  </a:lnTo>
                  <a:lnTo>
                    <a:pt x="241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Freihandform 153"/>
            <p:cNvSpPr/>
            <p:nvPr/>
          </p:nvSpPr>
          <p:spPr>
            <a:xfrm>
              <a:off x="3727450" y="3267233"/>
              <a:ext cx="768350" cy="352267"/>
            </a:xfrm>
            <a:custGeom>
              <a:avLst/>
              <a:gdLst>
                <a:gd name="connsiteX0" fmla="*/ 0 w 768350"/>
                <a:gd name="connsiteY0" fmla="*/ 352267 h 352267"/>
                <a:gd name="connsiteX1" fmla="*/ 88900 w 768350"/>
                <a:gd name="connsiteY1" fmla="*/ 276067 h 352267"/>
                <a:gd name="connsiteX2" fmla="*/ 76200 w 768350"/>
                <a:gd name="connsiteY2" fmla="*/ 174467 h 352267"/>
                <a:gd name="connsiteX3" fmla="*/ 69850 w 768350"/>
                <a:gd name="connsiteY3" fmla="*/ 155417 h 352267"/>
                <a:gd name="connsiteX4" fmla="*/ 82550 w 768350"/>
                <a:gd name="connsiteY4" fmla="*/ 117317 h 352267"/>
                <a:gd name="connsiteX5" fmla="*/ 101600 w 768350"/>
                <a:gd name="connsiteY5" fmla="*/ 104617 h 352267"/>
                <a:gd name="connsiteX6" fmla="*/ 177800 w 768350"/>
                <a:gd name="connsiteY6" fmla="*/ 47467 h 352267"/>
                <a:gd name="connsiteX7" fmla="*/ 196850 w 768350"/>
                <a:gd name="connsiteY7" fmla="*/ 41117 h 352267"/>
                <a:gd name="connsiteX8" fmla="*/ 209550 w 768350"/>
                <a:gd name="connsiteY8" fmla="*/ 34767 h 352267"/>
                <a:gd name="connsiteX9" fmla="*/ 393700 w 768350"/>
                <a:gd name="connsiteY9" fmla="*/ 53817 h 352267"/>
                <a:gd name="connsiteX10" fmla="*/ 488950 w 768350"/>
                <a:gd name="connsiteY10" fmla="*/ 3017 h 352267"/>
                <a:gd name="connsiteX11" fmla="*/ 514350 w 768350"/>
                <a:gd name="connsiteY11" fmla="*/ 9367 h 352267"/>
                <a:gd name="connsiteX12" fmla="*/ 533400 w 768350"/>
                <a:gd name="connsiteY12" fmla="*/ 15717 h 352267"/>
                <a:gd name="connsiteX13" fmla="*/ 628650 w 768350"/>
                <a:gd name="connsiteY13" fmla="*/ 60167 h 352267"/>
                <a:gd name="connsiteX14" fmla="*/ 768350 w 768350"/>
                <a:gd name="connsiteY14" fmla="*/ 53817 h 352267"/>
                <a:gd name="connsiteX15" fmla="*/ 768350 w 768350"/>
                <a:gd name="connsiteY15" fmla="*/ 53817 h 352267"/>
                <a:gd name="connsiteX16" fmla="*/ 768350 w 768350"/>
                <a:gd name="connsiteY16" fmla="*/ 53817 h 35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350" h="352267">
                  <a:moveTo>
                    <a:pt x="0" y="352267"/>
                  </a:moveTo>
                  <a:cubicBezTo>
                    <a:pt x="90564" y="281109"/>
                    <a:pt x="88900" y="320103"/>
                    <a:pt x="88900" y="276067"/>
                  </a:cubicBezTo>
                  <a:cubicBezTo>
                    <a:pt x="84667" y="242200"/>
                    <a:pt x="81523" y="208180"/>
                    <a:pt x="76200" y="174467"/>
                  </a:cubicBezTo>
                  <a:cubicBezTo>
                    <a:pt x="75156" y="167855"/>
                    <a:pt x="69850" y="155417"/>
                    <a:pt x="69850" y="155417"/>
                  </a:cubicBezTo>
                  <a:cubicBezTo>
                    <a:pt x="74083" y="142717"/>
                    <a:pt x="75455" y="128669"/>
                    <a:pt x="82550" y="117317"/>
                  </a:cubicBezTo>
                  <a:cubicBezTo>
                    <a:pt x="86595" y="110845"/>
                    <a:pt x="101600" y="104617"/>
                    <a:pt x="101600" y="104617"/>
                  </a:cubicBezTo>
                  <a:cubicBezTo>
                    <a:pt x="127000" y="85567"/>
                    <a:pt x="151382" y="65079"/>
                    <a:pt x="177800" y="47467"/>
                  </a:cubicBezTo>
                  <a:cubicBezTo>
                    <a:pt x="183369" y="43754"/>
                    <a:pt x="190635" y="43603"/>
                    <a:pt x="196850" y="41117"/>
                  </a:cubicBezTo>
                  <a:cubicBezTo>
                    <a:pt x="201244" y="39359"/>
                    <a:pt x="205317" y="36884"/>
                    <a:pt x="209550" y="34767"/>
                  </a:cubicBezTo>
                  <a:cubicBezTo>
                    <a:pt x="380958" y="54545"/>
                    <a:pt x="319252" y="53817"/>
                    <a:pt x="393700" y="53817"/>
                  </a:cubicBezTo>
                  <a:cubicBezTo>
                    <a:pt x="425450" y="36884"/>
                    <a:pt x="455185" y="15457"/>
                    <a:pt x="488950" y="3017"/>
                  </a:cubicBezTo>
                  <a:cubicBezTo>
                    <a:pt x="497139" y="0"/>
                    <a:pt x="505959" y="6969"/>
                    <a:pt x="514350" y="9367"/>
                  </a:cubicBezTo>
                  <a:cubicBezTo>
                    <a:pt x="520786" y="11206"/>
                    <a:pt x="533400" y="15717"/>
                    <a:pt x="533400" y="15717"/>
                  </a:cubicBezTo>
                  <a:lnTo>
                    <a:pt x="628650" y="60167"/>
                  </a:lnTo>
                  <a:cubicBezTo>
                    <a:pt x="759878" y="53606"/>
                    <a:pt x="713264" y="53817"/>
                    <a:pt x="768350" y="53817"/>
                  </a:cubicBezTo>
                  <a:lnTo>
                    <a:pt x="768350" y="53817"/>
                  </a:lnTo>
                  <a:lnTo>
                    <a:pt x="768350" y="5381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Freihandform 154"/>
            <p:cNvSpPr/>
            <p:nvPr/>
          </p:nvSpPr>
          <p:spPr>
            <a:xfrm>
              <a:off x="3083878" y="3354916"/>
              <a:ext cx="321429" cy="359834"/>
            </a:xfrm>
            <a:custGeom>
              <a:avLst/>
              <a:gdLst>
                <a:gd name="connsiteX0" fmla="*/ 135572 w 321429"/>
                <a:gd name="connsiteY0" fmla="*/ 222665 h 222665"/>
                <a:gd name="connsiteX1" fmla="*/ 91122 w 321429"/>
                <a:gd name="connsiteY1" fmla="*/ 184565 h 222665"/>
                <a:gd name="connsiteX2" fmla="*/ 78422 w 321429"/>
                <a:gd name="connsiteY2" fmla="*/ 133765 h 222665"/>
                <a:gd name="connsiteX3" fmla="*/ 14922 w 321429"/>
                <a:gd name="connsiteY3" fmla="*/ 114715 h 222665"/>
                <a:gd name="connsiteX4" fmla="*/ 33972 w 321429"/>
                <a:gd name="connsiteY4" fmla="*/ 51215 h 222665"/>
                <a:gd name="connsiteX5" fmla="*/ 103822 w 321429"/>
                <a:gd name="connsiteY5" fmla="*/ 13115 h 222665"/>
                <a:gd name="connsiteX6" fmla="*/ 173672 w 321429"/>
                <a:gd name="connsiteY6" fmla="*/ 415 h 222665"/>
                <a:gd name="connsiteX7" fmla="*/ 256222 w 321429"/>
                <a:gd name="connsiteY7" fmla="*/ 32165 h 222665"/>
                <a:gd name="connsiteX8" fmla="*/ 243522 w 321429"/>
                <a:gd name="connsiteY8" fmla="*/ 82965 h 222665"/>
                <a:gd name="connsiteX9" fmla="*/ 287972 w 321429"/>
                <a:gd name="connsiteY9" fmla="*/ 146465 h 222665"/>
                <a:gd name="connsiteX10" fmla="*/ 199072 w 321429"/>
                <a:gd name="connsiteY10" fmla="*/ 159165 h 222665"/>
                <a:gd name="connsiteX11" fmla="*/ 135572 w 321429"/>
                <a:gd name="connsiteY11" fmla="*/ 222665 h 22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29" h="222665">
                  <a:moveTo>
                    <a:pt x="135572" y="222665"/>
                  </a:moveTo>
                  <a:cubicBezTo>
                    <a:pt x="89400" y="189685"/>
                    <a:pt x="91122" y="209123"/>
                    <a:pt x="91122" y="184565"/>
                  </a:cubicBezTo>
                  <a:cubicBezTo>
                    <a:pt x="83994" y="141796"/>
                    <a:pt x="90530" y="157981"/>
                    <a:pt x="78422" y="133765"/>
                  </a:cubicBezTo>
                  <a:cubicBezTo>
                    <a:pt x="12846" y="120650"/>
                    <a:pt x="14922" y="142651"/>
                    <a:pt x="14922" y="114715"/>
                  </a:cubicBezTo>
                  <a:cubicBezTo>
                    <a:pt x="21693" y="47003"/>
                    <a:pt x="0" y="51215"/>
                    <a:pt x="33972" y="51215"/>
                  </a:cubicBezTo>
                  <a:lnTo>
                    <a:pt x="103822" y="13115"/>
                  </a:lnTo>
                  <a:cubicBezTo>
                    <a:pt x="169398" y="0"/>
                    <a:pt x="145736" y="415"/>
                    <a:pt x="173672" y="415"/>
                  </a:cubicBezTo>
                  <a:cubicBezTo>
                    <a:pt x="252712" y="26762"/>
                    <a:pt x="230940" y="6883"/>
                    <a:pt x="256222" y="32165"/>
                  </a:cubicBezTo>
                  <a:lnTo>
                    <a:pt x="243522" y="82965"/>
                  </a:lnTo>
                  <a:cubicBezTo>
                    <a:pt x="295644" y="148118"/>
                    <a:pt x="321429" y="146465"/>
                    <a:pt x="287972" y="146465"/>
                  </a:cubicBezTo>
                  <a:cubicBezTo>
                    <a:pt x="207596" y="159861"/>
                    <a:pt x="237522" y="159165"/>
                    <a:pt x="199072" y="159165"/>
                  </a:cubicBezTo>
                  <a:lnTo>
                    <a:pt x="135572" y="222665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56" name="Freihandform 155"/>
            <p:cNvSpPr/>
            <p:nvPr/>
          </p:nvSpPr>
          <p:spPr>
            <a:xfrm>
              <a:off x="3670300" y="3206750"/>
              <a:ext cx="247650" cy="88900"/>
            </a:xfrm>
            <a:custGeom>
              <a:avLst/>
              <a:gdLst>
                <a:gd name="connsiteX0" fmla="*/ 247650 w 247650"/>
                <a:gd name="connsiteY0" fmla="*/ 88900 h 88900"/>
                <a:gd name="connsiteX1" fmla="*/ 146050 w 247650"/>
                <a:gd name="connsiteY1" fmla="*/ 44450 h 88900"/>
                <a:gd name="connsiteX2" fmla="*/ 57150 w 247650"/>
                <a:gd name="connsiteY2" fmla="*/ 31750 h 88900"/>
                <a:gd name="connsiteX3" fmla="*/ 0 w 247650"/>
                <a:gd name="connsiteY3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88900">
                  <a:moveTo>
                    <a:pt x="247650" y="88900"/>
                  </a:moveTo>
                  <a:cubicBezTo>
                    <a:pt x="164137" y="40184"/>
                    <a:pt x="200856" y="44450"/>
                    <a:pt x="146050" y="44450"/>
                  </a:cubicBezTo>
                  <a:cubicBezTo>
                    <a:pt x="50816" y="51252"/>
                    <a:pt x="57150" y="80509"/>
                    <a:pt x="57150" y="31750"/>
                  </a:cubicBez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Freihandform 156"/>
            <p:cNvSpPr/>
            <p:nvPr/>
          </p:nvSpPr>
          <p:spPr>
            <a:xfrm>
              <a:off x="3213100" y="3232150"/>
              <a:ext cx="330200" cy="146050"/>
            </a:xfrm>
            <a:custGeom>
              <a:avLst/>
              <a:gdLst>
                <a:gd name="connsiteX0" fmla="*/ 330200 w 330200"/>
                <a:gd name="connsiteY0" fmla="*/ 0 h 146050"/>
                <a:gd name="connsiteX1" fmla="*/ 171450 w 330200"/>
                <a:gd name="connsiteY1" fmla="*/ 38100 h 146050"/>
                <a:gd name="connsiteX2" fmla="*/ 88900 w 330200"/>
                <a:gd name="connsiteY2" fmla="*/ 107950 h 146050"/>
                <a:gd name="connsiteX3" fmla="*/ 0 w 330200"/>
                <a:gd name="connsiteY3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146050">
                  <a:moveTo>
                    <a:pt x="330200" y="0"/>
                  </a:moveTo>
                  <a:lnTo>
                    <a:pt x="171450" y="38100"/>
                  </a:lnTo>
                  <a:cubicBezTo>
                    <a:pt x="93690" y="109380"/>
                    <a:pt x="129707" y="107950"/>
                    <a:pt x="88900" y="107950"/>
                  </a:cubicBezTo>
                  <a:lnTo>
                    <a:pt x="0" y="146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Freihandform 157"/>
            <p:cNvSpPr/>
            <p:nvPr/>
          </p:nvSpPr>
          <p:spPr>
            <a:xfrm>
              <a:off x="2908300" y="3441700"/>
              <a:ext cx="196850" cy="298450"/>
            </a:xfrm>
            <a:custGeom>
              <a:avLst/>
              <a:gdLst>
                <a:gd name="connsiteX0" fmla="*/ 196850 w 196850"/>
                <a:gd name="connsiteY0" fmla="*/ 0 h 298450"/>
                <a:gd name="connsiteX1" fmla="*/ 76200 w 196850"/>
                <a:gd name="connsiteY1" fmla="*/ 76200 h 298450"/>
                <a:gd name="connsiteX2" fmla="*/ 12700 w 196850"/>
                <a:gd name="connsiteY2" fmla="*/ 133350 h 298450"/>
                <a:gd name="connsiteX3" fmla="*/ 0 w 196850"/>
                <a:gd name="connsiteY3" fmla="*/ 152400 h 298450"/>
                <a:gd name="connsiteX4" fmla="*/ 19050 w 196850"/>
                <a:gd name="connsiteY4" fmla="*/ 298450 h 298450"/>
                <a:gd name="connsiteX5" fmla="*/ 19050 w 196850"/>
                <a:gd name="connsiteY5" fmla="*/ 298450 h 298450"/>
                <a:gd name="connsiteX6" fmla="*/ 19050 w 196850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850" h="298450">
                  <a:moveTo>
                    <a:pt x="196850" y="0"/>
                  </a:moveTo>
                  <a:cubicBezTo>
                    <a:pt x="80789" y="77374"/>
                    <a:pt x="128341" y="76200"/>
                    <a:pt x="76200" y="76200"/>
                  </a:cubicBezTo>
                  <a:cubicBezTo>
                    <a:pt x="55033" y="95250"/>
                    <a:pt x="32836" y="113214"/>
                    <a:pt x="12700" y="133350"/>
                  </a:cubicBezTo>
                  <a:cubicBezTo>
                    <a:pt x="7304" y="138746"/>
                    <a:pt x="0" y="152400"/>
                    <a:pt x="0" y="152400"/>
                  </a:cubicBezTo>
                  <a:lnTo>
                    <a:pt x="19050" y="298450"/>
                  </a:ln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Freihandform 159"/>
            <p:cNvSpPr/>
            <p:nvPr/>
          </p:nvSpPr>
          <p:spPr>
            <a:xfrm>
              <a:off x="3302000" y="5207000"/>
              <a:ext cx="254000" cy="393700"/>
            </a:xfrm>
            <a:custGeom>
              <a:avLst/>
              <a:gdLst>
                <a:gd name="connsiteX0" fmla="*/ 0 w 254000"/>
                <a:gd name="connsiteY0" fmla="*/ 0 h 393700"/>
                <a:gd name="connsiteX1" fmla="*/ 76200 w 254000"/>
                <a:gd name="connsiteY1" fmla="*/ 152400 h 393700"/>
                <a:gd name="connsiteX2" fmla="*/ 88900 w 254000"/>
                <a:gd name="connsiteY2" fmla="*/ 254000 h 393700"/>
                <a:gd name="connsiteX3" fmla="*/ 88900 w 254000"/>
                <a:gd name="connsiteY3" fmla="*/ 254000 h 393700"/>
                <a:gd name="connsiteX4" fmla="*/ 254000 w 254000"/>
                <a:gd name="connsiteY4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" h="393700">
                  <a:moveTo>
                    <a:pt x="0" y="0"/>
                  </a:moveTo>
                  <a:lnTo>
                    <a:pt x="76200" y="152400"/>
                  </a:lnTo>
                  <a:cubicBezTo>
                    <a:pt x="89499" y="245491"/>
                    <a:pt x="88900" y="211366"/>
                    <a:pt x="88900" y="254000"/>
                  </a:cubicBezTo>
                  <a:lnTo>
                    <a:pt x="88900" y="254000"/>
                  </a:lnTo>
                  <a:lnTo>
                    <a:pt x="254000" y="393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Freihandform 162"/>
            <p:cNvSpPr/>
            <p:nvPr/>
          </p:nvSpPr>
          <p:spPr>
            <a:xfrm>
              <a:off x="6902450" y="3841750"/>
              <a:ext cx="1758950" cy="615950"/>
            </a:xfrm>
            <a:custGeom>
              <a:avLst/>
              <a:gdLst>
                <a:gd name="connsiteX0" fmla="*/ 0 w 1758950"/>
                <a:gd name="connsiteY0" fmla="*/ 19050 h 615950"/>
                <a:gd name="connsiteX1" fmla="*/ 57150 w 1758950"/>
                <a:gd name="connsiteY1" fmla="*/ 44450 h 615950"/>
                <a:gd name="connsiteX2" fmla="*/ 82550 w 1758950"/>
                <a:gd name="connsiteY2" fmla="*/ 88900 h 615950"/>
                <a:gd name="connsiteX3" fmla="*/ 133350 w 1758950"/>
                <a:gd name="connsiteY3" fmla="*/ 57150 h 615950"/>
                <a:gd name="connsiteX4" fmla="*/ 196850 w 1758950"/>
                <a:gd name="connsiteY4" fmla="*/ 0 h 615950"/>
                <a:gd name="connsiteX5" fmla="*/ 273050 w 1758950"/>
                <a:gd name="connsiteY5" fmla="*/ 82550 h 615950"/>
                <a:gd name="connsiteX6" fmla="*/ 355600 w 1758950"/>
                <a:gd name="connsiteY6" fmla="*/ 95250 h 615950"/>
                <a:gd name="connsiteX7" fmla="*/ 406400 w 1758950"/>
                <a:gd name="connsiteY7" fmla="*/ 158750 h 615950"/>
                <a:gd name="connsiteX8" fmla="*/ 444500 w 1758950"/>
                <a:gd name="connsiteY8" fmla="*/ 152400 h 615950"/>
                <a:gd name="connsiteX9" fmla="*/ 514350 w 1758950"/>
                <a:gd name="connsiteY9" fmla="*/ 114300 h 615950"/>
                <a:gd name="connsiteX10" fmla="*/ 546100 w 1758950"/>
                <a:gd name="connsiteY10" fmla="*/ 95250 h 615950"/>
                <a:gd name="connsiteX11" fmla="*/ 552450 w 1758950"/>
                <a:gd name="connsiteY11" fmla="*/ 76200 h 615950"/>
                <a:gd name="connsiteX12" fmla="*/ 615950 w 1758950"/>
                <a:gd name="connsiteY12" fmla="*/ 63500 h 615950"/>
                <a:gd name="connsiteX13" fmla="*/ 698500 w 1758950"/>
                <a:gd name="connsiteY13" fmla="*/ 95250 h 615950"/>
                <a:gd name="connsiteX14" fmla="*/ 730250 w 1758950"/>
                <a:gd name="connsiteY14" fmla="*/ 114300 h 615950"/>
                <a:gd name="connsiteX15" fmla="*/ 787400 w 1758950"/>
                <a:gd name="connsiteY15" fmla="*/ 95250 h 615950"/>
                <a:gd name="connsiteX16" fmla="*/ 908050 w 1758950"/>
                <a:gd name="connsiteY16" fmla="*/ 95250 h 615950"/>
                <a:gd name="connsiteX17" fmla="*/ 1073150 w 1758950"/>
                <a:gd name="connsiteY17" fmla="*/ 76200 h 615950"/>
                <a:gd name="connsiteX18" fmla="*/ 1149350 w 1758950"/>
                <a:gd name="connsiteY18" fmla="*/ 101600 h 615950"/>
                <a:gd name="connsiteX19" fmla="*/ 1187450 w 1758950"/>
                <a:gd name="connsiteY19" fmla="*/ 158750 h 615950"/>
                <a:gd name="connsiteX20" fmla="*/ 1257300 w 1758950"/>
                <a:gd name="connsiteY20" fmla="*/ 146050 h 615950"/>
                <a:gd name="connsiteX21" fmla="*/ 1346200 w 1758950"/>
                <a:gd name="connsiteY21" fmla="*/ 203200 h 615950"/>
                <a:gd name="connsiteX22" fmla="*/ 1365250 w 1758950"/>
                <a:gd name="connsiteY22" fmla="*/ 298450 h 615950"/>
                <a:gd name="connsiteX23" fmla="*/ 1371600 w 1758950"/>
                <a:gd name="connsiteY23" fmla="*/ 374650 h 615950"/>
                <a:gd name="connsiteX24" fmla="*/ 1371600 w 1758950"/>
                <a:gd name="connsiteY24" fmla="*/ 444500 h 615950"/>
                <a:gd name="connsiteX25" fmla="*/ 1435100 w 1758950"/>
                <a:gd name="connsiteY25" fmla="*/ 501650 h 615950"/>
                <a:gd name="connsiteX26" fmla="*/ 1473200 w 1758950"/>
                <a:gd name="connsiteY26" fmla="*/ 539750 h 615950"/>
                <a:gd name="connsiteX27" fmla="*/ 1485900 w 1758950"/>
                <a:gd name="connsiteY27" fmla="*/ 584200 h 615950"/>
                <a:gd name="connsiteX28" fmla="*/ 1562100 w 1758950"/>
                <a:gd name="connsiteY28" fmla="*/ 571500 h 615950"/>
                <a:gd name="connsiteX29" fmla="*/ 1625600 w 1758950"/>
                <a:gd name="connsiteY29" fmla="*/ 520700 h 615950"/>
                <a:gd name="connsiteX30" fmla="*/ 1682750 w 1758950"/>
                <a:gd name="connsiteY30" fmla="*/ 558800 h 615950"/>
                <a:gd name="connsiteX31" fmla="*/ 1701800 w 1758950"/>
                <a:gd name="connsiteY31" fmla="*/ 558800 h 615950"/>
                <a:gd name="connsiteX32" fmla="*/ 1758950 w 1758950"/>
                <a:gd name="connsiteY32" fmla="*/ 615950 h 615950"/>
                <a:gd name="connsiteX33" fmla="*/ 1758950 w 1758950"/>
                <a:gd name="connsiteY33" fmla="*/ 615950 h 615950"/>
                <a:gd name="connsiteX34" fmla="*/ 1758950 w 1758950"/>
                <a:gd name="connsiteY34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58950" h="615950">
                  <a:moveTo>
                    <a:pt x="0" y="19050"/>
                  </a:moveTo>
                  <a:lnTo>
                    <a:pt x="57150" y="44450"/>
                  </a:lnTo>
                  <a:lnTo>
                    <a:pt x="82550" y="88900"/>
                  </a:lnTo>
                  <a:cubicBezTo>
                    <a:pt x="135243" y="62553"/>
                    <a:pt x="133350" y="82432"/>
                    <a:pt x="133350" y="57150"/>
                  </a:cubicBezTo>
                  <a:lnTo>
                    <a:pt x="196850" y="0"/>
                  </a:lnTo>
                  <a:cubicBezTo>
                    <a:pt x="274547" y="77697"/>
                    <a:pt x="273050" y="40279"/>
                    <a:pt x="273050" y="82550"/>
                  </a:cubicBezTo>
                  <a:lnTo>
                    <a:pt x="355600" y="95250"/>
                  </a:lnTo>
                  <a:cubicBezTo>
                    <a:pt x="401888" y="154763"/>
                    <a:pt x="382985" y="135335"/>
                    <a:pt x="406400" y="158750"/>
                  </a:cubicBezTo>
                  <a:cubicBezTo>
                    <a:pt x="448676" y="165796"/>
                    <a:pt x="444500" y="177975"/>
                    <a:pt x="444500" y="152400"/>
                  </a:cubicBezTo>
                  <a:cubicBezTo>
                    <a:pt x="500380" y="110490"/>
                    <a:pt x="474133" y="114300"/>
                    <a:pt x="514350" y="114300"/>
                  </a:cubicBezTo>
                  <a:cubicBezTo>
                    <a:pt x="524933" y="107950"/>
                    <a:pt x="537373" y="103977"/>
                    <a:pt x="546100" y="95250"/>
                  </a:cubicBezTo>
                  <a:cubicBezTo>
                    <a:pt x="550833" y="90517"/>
                    <a:pt x="552450" y="76200"/>
                    <a:pt x="552450" y="76200"/>
                  </a:cubicBezTo>
                  <a:lnTo>
                    <a:pt x="615950" y="63500"/>
                  </a:lnTo>
                  <a:lnTo>
                    <a:pt x="698500" y="95250"/>
                  </a:lnTo>
                  <a:cubicBezTo>
                    <a:pt x="731903" y="121972"/>
                    <a:pt x="730250" y="134203"/>
                    <a:pt x="730250" y="114300"/>
                  </a:cubicBezTo>
                  <a:lnTo>
                    <a:pt x="787400" y="95250"/>
                  </a:lnTo>
                  <a:lnTo>
                    <a:pt x="908050" y="95250"/>
                  </a:lnTo>
                  <a:cubicBezTo>
                    <a:pt x="1069756" y="69377"/>
                    <a:pt x="1028906" y="31956"/>
                    <a:pt x="1073150" y="76200"/>
                  </a:cubicBezTo>
                  <a:lnTo>
                    <a:pt x="1149350" y="101600"/>
                  </a:lnTo>
                  <a:cubicBezTo>
                    <a:pt x="1188539" y="166915"/>
                    <a:pt x="1187450" y="189784"/>
                    <a:pt x="1187450" y="158750"/>
                  </a:cubicBezTo>
                  <a:lnTo>
                    <a:pt x="1257300" y="146050"/>
                  </a:lnTo>
                  <a:lnTo>
                    <a:pt x="1346200" y="203200"/>
                  </a:lnTo>
                  <a:cubicBezTo>
                    <a:pt x="1365640" y="306880"/>
                    <a:pt x="1365250" y="339257"/>
                    <a:pt x="1365250" y="298450"/>
                  </a:cubicBezTo>
                  <a:lnTo>
                    <a:pt x="1371600" y="374650"/>
                  </a:lnTo>
                  <a:lnTo>
                    <a:pt x="1371600" y="444500"/>
                  </a:lnTo>
                  <a:lnTo>
                    <a:pt x="1435100" y="501650"/>
                  </a:lnTo>
                  <a:lnTo>
                    <a:pt x="1473200" y="539750"/>
                  </a:lnTo>
                  <a:cubicBezTo>
                    <a:pt x="1479849" y="586295"/>
                    <a:pt x="1464583" y="584200"/>
                    <a:pt x="1485900" y="584200"/>
                  </a:cubicBezTo>
                  <a:lnTo>
                    <a:pt x="1562100" y="571500"/>
                  </a:lnTo>
                  <a:cubicBezTo>
                    <a:pt x="1620832" y="519294"/>
                    <a:pt x="1593762" y="520700"/>
                    <a:pt x="1625600" y="520700"/>
                  </a:cubicBezTo>
                  <a:cubicBezTo>
                    <a:pt x="1644650" y="533400"/>
                    <a:pt x="1662974" y="547264"/>
                    <a:pt x="1682750" y="558800"/>
                  </a:cubicBezTo>
                  <a:cubicBezTo>
                    <a:pt x="1703808" y="571084"/>
                    <a:pt x="1701800" y="570179"/>
                    <a:pt x="1701800" y="558800"/>
                  </a:cubicBezTo>
                  <a:lnTo>
                    <a:pt x="1758950" y="615950"/>
                  </a:lnTo>
                  <a:lnTo>
                    <a:pt x="1758950" y="615950"/>
                  </a:lnTo>
                  <a:lnTo>
                    <a:pt x="17589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Freihandform 164"/>
            <p:cNvSpPr/>
            <p:nvPr/>
          </p:nvSpPr>
          <p:spPr>
            <a:xfrm>
              <a:off x="4100603" y="2984500"/>
              <a:ext cx="242797" cy="144780"/>
            </a:xfrm>
            <a:custGeom>
              <a:avLst/>
              <a:gdLst>
                <a:gd name="connsiteX0" fmla="*/ 172947 w 242797"/>
                <a:gd name="connsiteY0" fmla="*/ 0 h 144780"/>
                <a:gd name="connsiteX1" fmla="*/ 64997 w 242797"/>
                <a:gd name="connsiteY1" fmla="*/ 12700 h 144780"/>
                <a:gd name="connsiteX2" fmla="*/ 1497 w 242797"/>
                <a:gd name="connsiteY2" fmla="*/ 82550 h 144780"/>
                <a:gd name="connsiteX3" fmla="*/ 103097 w 242797"/>
                <a:gd name="connsiteY3" fmla="*/ 139700 h 144780"/>
                <a:gd name="connsiteX4" fmla="*/ 179297 w 242797"/>
                <a:gd name="connsiteY4" fmla="*/ 120650 h 144780"/>
                <a:gd name="connsiteX5" fmla="*/ 185647 w 242797"/>
                <a:gd name="connsiteY5" fmla="*/ 114300 h 144780"/>
                <a:gd name="connsiteX6" fmla="*/ 242797 w 242797"/>
                <a:gd name="connsiteY6" fmla="*/ 12700 h 144780"/>
                <a:gd name="connsiteX7" fmla="*/ 172947 w 242797"/>
                <a:gd name="connsiteY7" fmla="*/ 0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797" h="144780">
                  <a:moveTo>
                    <a:pt x="172947" y="0"/>
                  </a:moveTo>
                  <a:cubicBezTo>
                    <a:pt x="73501" y="13259"/>
                    <a:pt x="109728" y="12700"/>
                    <a:pt x="64997" y="12700"/>
                  </a:cubicBezTo>
                  <a:cubicBezTo>
                    <a:pt x="0" y="77697"/>
                    <a:pt x="1497" y="46266"/>
                    <a:pt x="1497" y="82550"/>
                  </a:cubicBezTo>
                  <a:cubicBezTo>
                    <a:pt x="84470" y="144780"/>
                    <a:pt x="45947" y="139700"/>
                    <a:pt x="103097" y="139700"/>
                  </a:cubicBezTo>
                  <a:cubicBezTo>
                    <a:pt x="156367" y="133781"/>
                    <a:pt x="148864" y="143475"/>
                    <a:pt x="179297" y="120650"/>
                  </a:cubicBezTo>
                  <a:cubicBezTo>
                    <a:pt x="181692" y="118854"/>
                    <a:pt x="183530" y="116417"/>
                    <a:pt x="185647" y="114300"/>
                  </a:cubicBezTo>
                  <a:lnTo>
                    <a:pt x="242797" y="12700"/>
                  </a:lnTo>
                  <a:lnTo>
                    <a:pt x="172947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66" name="Freihandform 165"/>
            <p:cNvSpPr/>
            <p:nvPr/>
          </p:nvSpPr>
          <p:spPr>
            <a:xfrm>
              <a:off x="3276600" y="2959100"/>
              <a:ext cx="184150" cy="191260"/>
            </a:xfrm>
            <a:custGeom>
              <a:avLst/>
              <a:gdLst>
                <a:gd name="connsiteX0" fmla="*/ 165100 w 184150"/>
                <a:gd name="connsiteY0" fmla="*/ 0 h 191260"/>
                <a:gd name="connsiteX1" fmla="*/ 63500 w 184150"/>
                <a:gd name="connsiteY1" fmla="*/ 19050 h 191260"/>
                <a:gd name="connsiteX2" fmla="*/ 0 w 184150"/>
                <a:gd name="connsiteY2" fmla="*/ 88900 h 191260"/>
                <a:gd name="connsiteX3" fmla="*/ 44450 w 184150"/>
                <a:gd name="connsiteY3" fmla="*/ 158750 h 191260"/>
                <a:gd name="connsiteX4" fmla="*/ 133350 w 184150"/>
                <a:gd name="connsiteY4" fmla="*/ 190500 h 191260"/>
                <a:gd name="connsiteX5" fmla="*/ 184150 w 184150"/>
                <a:gd name="connsiteY5" fmla="*/ 95250 h 19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50" h="191260">
                  <a:moveTo>
                    <a:pt x="165100" y="0"/>
                  </a:moveTo>
                  <a:cubicBezTo>
                    <a:pt x="80686" y="21103"/>
                    <a:pt x="115082" y="19050"/>
                    <a:pt x="63500" y="19050"/>
                  </a:cubicBezTo>
                  <a:lnTo>
                    <a:pt x="0" y="88900"/>
                  </a:lnTo>
                  <a:lnTo>
                    <a:pt x="44450" y="158750"/>
                  </a:lnTo>
                  <a:cubicBezTo>
                    <a:pt x="128976" y="191260"/>
                    <a:pt x="97518" y="190500"/>
                    <a:pt x="133350" y="190500"/>
                  </a:cubicBezTo>
                  <a:lnTo>
                    <a:pt x="184150" y="95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0" name="Gerade Verbindung 69"/>
            <p:cNvCxnSpPr>
              <a:stCxn id="109" idx="3"/>
              <a:endCxn id="108" idx="4"/>
            </p:cNvCxnSpPr>
            <p:nvPr/>
          </p:nvCxnSpPr>
          <p:spPr>
            <a:xfrm flipH="1">
              <a:off x="4775200" y="2222500"/>
              <a:ext cx="12700" cy="13335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ihandform 76"/>
            <p:cNvSpPr/>
            <p:nvPr/>
          </p:nvSpPr>
          <p:spPr>
            <a:xfrm>
              <a:off x="3206750" y="2609850"/>
              <a:ext cx="1047750" cy="628650"/>
            </a:xfrm>
            <a:custGeom>
              <a:avLst/>
              <a:gdLst>
                <a:gd name="connsiteX0" fmla="*/ 1047750 w 1047750"/>
                <a:gd name="connsiteY0" fmla="*/ 0 h 628650"/>
                <a:gd name="connsiteX1" fmla="*/ 996950 w 1047750"/>
                <a:gd name="connsiteY1" fmla="*/ 171450 h 628650"/>
                <a:gd name="connsiteX2" fmla="*/ 901700 w 1047750"/>
                <a:gd name="connsiteY2" fmla="*/ 215900 h 628650"/>
                <a:gd name="connsiteX3" fmla="*/ 901700 w 1047750"/>
                <a:gd name="connsiteY3" fmla="*/ 228600 h 628650"/>
                <a:gd name="connsiteX4" fmla="*/ 882650 w 1047750"/>
                <a:gd name="connsiteY4" fmla="*/ 273050 h 628650"/>
                <a:gd name="connsiteX5" fmla="*/ 768350 w 1047750"/>
                <a:gd name="connsiteY5" fmla="*/ 298450 h 628650"/>
                <a:gd name="connsiteX6" fmla="*/ 679450 w 1047750"/>
                <a:gd name="connsiteY6" fmla="*/ 336550 h 628650"/>
                <a:gd name="connsiteX7" fmla="*/ 596900 w 1047750"/>
                <a:gd name="connsiteY7" fmla="*/ 349250 h 628650"/>
                <a:gd name="connsiteX8" fmla="*/ 520700 w 1047750"/>
                <a:gd name="connsiteY8" fmla="*/ 368300 h 628650"/>
                <a:gd name="connsiteX9" fmla="*/ 514350 w 1047750"/>
                <a:gd name="connsiteY9" fmla="*/ 457200 h 628650"/>
                <a:gd name="connsiteX10" fmla="*/ 514350 w 1047750"/>
                <a:gd name="connsiteY10" fmla="*/ 533400 h 628650"/>
                <a:gd name="connsiteX11" fmla="*/ 463550 w 1047750"/>
                <a:gd name="connsiteY11" fmla="*/ 603250 h 628650"/>
                <a:gd name="connsiteX12" fmla="*/ 361950 w 1047750"/>
                <a:gd name="connsiteY12" fmla="*/ 628650 h 628650"/>
                <a:gd name="connsiteX13" fmla="*/ 311150 w 1047750"/>
                <a:gd name="connsiteY13" fmla="*/ 501650 h 628650"/>
                <a:gd name="connsiteX14" fmla="*/ 273050 w 1047750"/>
                <a:gd name="connsiteY14" fmla="*/ 425450 h 628650"/>
                <a:gd name="connsiteX15" fmla="*/ 273050 w 1047750"/>
                <a:gd name="connsiteY15" fmla="*/ 368300 h 628650"/>
                <a:gd name="connsiteX16" fmla="*/ 215900 w 1047750"/>
                <a:gd name="connsiteY16" fmla="*/ 323850 h 628650"/>
                <a:gd name="connsiteX17" fmla="*/ 190500 w 1047750"/>
                <a:gd name="connsiteY17" fmla="*/ 285750 h 628650"/>
                <a:gd name="connsiteX18" fmla="*/ 88900 w 1047750"/>
                <a:gd name="connsiteY18" fmla="*/ 279400 h 628650"/>
                <a:gd name="connsiteX19" fmla="*/ 57150 w 1047750"/>
                <a:gd name="connsiteY19" fmla="*/ 222250 h 628650"/>
                <a:gd name="connsiteX20" fmla="*/ 0 w 1047750"/>
                <a:gd name="connsiteY20" fmla="*/ 21590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7750" h="628650">
                  <a:moveTo>
                    <a:pt x="1047750" y="0"/>
                  </a:moveTo>
                  <a:lnTo>
                    <a:pt x="996950" y="171450"/>
                  </a:lnTo>
                  <a:cubicBezTo>
                    <a:pt x="933055" y="189706"/>
                    <a:pt x="910967" y="169563"/>
                    <a:pt x="901700" y="215900"/>
                  </a:cubicBezTo>
                  <a:cubicBezTo>
                    <a:pt x="900870" y="220051"/>
                    <a:pt x="901700" y="224367"/>
                    <a:pt x="901700" y="228600"/>
                  </a:cubicBezTo>
                  <a:cubicBezTo>
                    <a:pt x="888419" y="275085"/>
                    <a:pt x="904410" y="273050"/>
                    <a:pt x="882650" y="273050"/>
                  </a:cubicBezTo>
                  <a:cubicBezTo>
                    <a:pt x="785609" y="300776"/>
                    <a:pt x="824569" y="298450"/>
                    <a:pt x="768350" y="298450"/>
                  </a:cubicBezTo>
                  <a:cubicBezTo>
                    <a:pt x="677457" y="330912"/>
                    <a:pt x="679450" y="298733"/>
                    <a:pt x="679450" y="336550"/>
                  </a:cubicBezTo>
                  <a:lnTo>
                    <a:pt x="596900" y="349250"/>
                  </a:lnTo>
                  <a:cubicBezTo>
                    <a:pt x="518612" y="362298"/>
                    <a:pt x="520700" y="336200"/>
                    <a:pt x="520700" y="368300"/>
                  </a:cubicBezTo>
                  <a:lnTo>
                    <a:pt x="514350" y="457200"/>
                  </a:lnTo>
                  <a:lnTo>
                    <a:pt x="514350" y="533400"/>
                  </a:lnTo>
                  <a:lnTo>
                    <a:pt x="463550" y="603250"/>
                  </a:lnTo>
                  <a:lnTo>
                    <a:pt x="361950" y="628650"/>
                  </a:lnTo>
                  <a:cubicBezTo>
                    <a:pt x="296415" y="491027"/>
                    <a:pt x="254415" y="473283"/>
                    <a:pt x="311150" y="501650"/>
                  </a:cubicBezTo>
                  <a:lnTo>
                    <a:pt x="273050" y="425450"/>
                  </a:lnTo>
                  <a:lnTo>
                    <a:pt x="273050" y="368300"/>
                  </a:lnTo>
                  <a:cubicBezTo>
                    <a:pt x="214139" y="329026"/>
                    <a:pt x="215900" y="353095"/>
                    <a:pt x="215900" y="323850"/>
                  </a:cubicBezTo>
                  <a:lnTo>
                    <a:pt x="190500" y="285750"/>
                  </a:lnTo>
                  <a:lnTo>
                    <a:pt x="88900" y="279400"/>
                  </a:lnTo>
                  <a:lnTo>
                    <a:pt x="57150" y="222250"/>
                  </a:lnTo>
                  <a:lnTo>
                    <a:pt x="0" y="2159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3733800" y="2908300"/>
              <a:ext cx="273050" cy="165374"/>
            </a:xfrm>
            <a:custGeom>
              <a:avLst/>
              <a:gdLst>
                <a:gd name="connsiteX0" fmla="*/ 0 w 273050"/>
                <a:gd name="connsiteY0" fmla="*/ 146050 h 165374"/>
                <a:gd name="connsiteX1" fmla="*/ 152400 w 273050"/>
                <a:gd name="connsiteY1" fmla="*/ 165100 h 165374"/>
                <a:gd name="connsiteX2" fmla="*/ 203200 w 273050"/>
                <a:gd name="connsiteY2" fmla="*/ 139700 h 165374"/>
                <a:gd name="connsiteX3" fmla="*/ 273050 w 273050"/>
                <a:gd name="connsiteY3" fmla="*/ 76200 h 165374"/>
                <a:gd name="connsiteX4" fmla="*/ 222250 w 273050"/>
                <a:gd name="connsiteY4" fmla="*/ 0 h 165374"/>
                <a:gd name="connsiteX5" fmla="*/ 165100 w 273050"/>
                <a:gd name="connsiteY5" fmla="*/ 19050 h 165374"/>
                <a:gd name="connsiteX6" fmla="*/ 165100 w 273050"/>
                <a:gd name="connsiteY6" fmla="*/ 19050 h 16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050" h="165374">
                  <a:moveTo>
                    <a:pt x="0" y="146050"/>
                  </a:moveTo>
                  <a:cubicBezTo>
                    <a:pt x="148149" y="165374"/>
                    <a:pt x="96954" y="165100"/>
                    <a:pt x="152400" y="165100"/>
                  </a:cubicBezTo>
                  <a:cubicBezTo>
                    <a:pt x="205182" y="145307"/>
                    <a:pt x="203200" y="164135"/>
                    <a:pt x="203200" y="139700"/>
                  </a:cubicBezTo>
                  <a:lnTo>
                    <a:pt x="273050" y="76200"/>
                  </a:lnTo>
                  <a:cubicBezTo>
                    <a:pt x="221005" y="4638"/>
                    <a:pt x="222250" y="35140"/>
                    <a:pt x="222250" y="0"/>
                  </a:cubicBezTo>
                  <a:lnTo>
                    <a:pt x="165100" y="19050"/>
                  </a:lnTo>
                  <a:lnTo>
                    <a:pt x="165100" y="19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4254500" y="2362200"/>
              <a:ext cx="679450" cy="247650"/>
            </a:xfrm>
            <a:custGeom>
              <a:avLst/>
              <a:gdLst>
                <a:gd name="connsiteX0" fmla="*/ 0 w 679450"/>
                <a:gd name="connsiteY0" fmla="*/ 241300 h 247650"/>
                <a:gd name="connsiteX1" fmla="*/ 101600 w 679450"/>
                <a:gd name="connsiteY1" fmla="*/ 247650 h 247650"/>
                <a:gd name="connsiteX2" fmla="*/ 101600 w 679450"/>
                <a:gd name="connsiteY2" fmla="*/ 184150 h 247650"/>
                <a:gd name="connsiteX3" fmla="*/ 190500 w 679450"/>
                <a:gd name="connsiteY3" fmla="*/ 158750 h 247650"/>
                <a:gd name="connsiteX4" fmla="*/ 285750 w 679450"/>
                <a:gd name="connsiteY4" fmla="*/ 101600 h 247650"/>
                <a:gd name="connsiteX5" fmla="*/ 355600 w 679450"/>
                <a:gd name="connsiteY5" fmla="*/ 171450 h 247650"/>
                <a:gd name="connsiteX6" fmla="*/ 425450 w 679450"/>
                <a:gd name="connsiteY6" fmla="*/ 203200 h 247650"/>
                <a:gd name="connsiteX7" fmla="*/ 469900 w 679450"/>
                <a:gd name="connsiteY7" fmla="*/ 165100 h 247650"/>
                <a:gd name="connsiteX8" fmla="*/ 660400 w 679450"/>
                <a:gd name="connsiteY8" fmla="*/ 228600 h 247650"/>
                <a:gd name="connsiteX9" fmla="*/ 679450 w 679450"/>
                <a:gd name="connsiteY9" fmla="*/ 44450 h 247650"/>
                <a:gd name="connsiteX10" fmla="*/ 615950 w 679450"/>
                <a:gd name="connsiteY10" fmla="*/ 25400 h 247650"/>
                <a:gd name="connsiteX11" fmla="*/ 514350 w 679450"/>
                <a:gd name="connsiteY11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450" h="247650">
                  <a:moveTo>
                    <a:pt x="0" y="241300"/>
                  </a:moveTo>
                  <a:lnTo>
                    <a:pt x="101600" y="247650"/>
                  </a:lnTo>
                  <a:lnTo>
                    <a:pt x="101600" y="184150"/>
                  </a:lnTo>
                  <a:lnTo>
                    <a:pt x="190500" y="158750"/>
                  </a:lnTo>
                  <a:lnTo>
                    <a:pt x="285750" y="101600"/>
                  </a:lnTo>
                  <a:cubicBezTo>
                    <a:pt x="357030" y="179360"/>
                    <a:pt x="355600" y="212257"/>
                    <a:pt x="355600" y="171450"/>
                  </a:cubicBezTo>
                  <a:cubicBezTo>
                    <a:pt x="429022" y="218173"/>
                    <a:pt x="425450" y="243498"/>
                    <a:pt x="425450" y="203200"/>
                  </a:cubicBezTo>
                  <a:lnTo>
                    <a:pt x="469900" y="165100"/>
                  </a:lnTo>
                  <a:lnTo>
                    <a:pt x="660400" y="228600"/>
                  </a:lnTo>
                  <a:lnTo>
                    <a:pt x="679450" y="44450"/>
                  </a:lnTo>
                  <a:lnTo>
                    <a:pt x="615950" y="25400"/>
                  </a:lnTo>
                  <a:lnTo>
                    <a:pt x="514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2151896" y="3090633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3" name="Textfeld 172"/>
            <p:cNvSpPr txBox="1"/>
            <p:nvPr/>
          </p:nvSpPr>
          <p:spPr>
            <a:xfrm>
              <a:off x="3530600" y="38862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Bayern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2377684" y="4721823"/>
              <a:ext cx="1348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Eidgenossenschaft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3667839" y="21856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Mecklenburg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7" name="Textfeld 176"/>
            <p:cNvSpPr txBox="1"/>
            <p:nvPr/>
          </p:nvSpPr>
          <p:spPr>
            <a:xfrm>
              <a:off x="2699323" y="3790950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8" name="Textfeld 177"/>
            <p:cNvSpPr txBox="1"/>
            <p:nvPr/>
          </p:nvSpPr>
          <p:spPr>
            <a:xfrm rot="17632552">
              <a:off x="2277189" y="4172157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9" name="Textfeld 178"/>
            <p:cNvSpPr txBox="1"/>
            <p:nvPr/>
          </p:nvSpPr>
          <p:spPr>
            <a:xfrm>
              <a:off x="2974192" y="4001016"/>
              <a:ext cx="8460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143C78"/>
                  </a:solidFill>
                </a:rPr>
                <a:t>Württem-</a:t>
              </a:r>
              <a:endParaRPr lang="de-DE" sz="1200" dirty="0" smtClean="0">
                <a:solidFill>
                  <a:srgbClr val="143C78"/>
                </a:solidFill>
              </a:endParaRP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0" name="Textfeld 179"/>
            <p:cNvSpPr txBox="1"/>
            <p:nvPr/>
          </p:nvSpPr>
          <p:spPr>
            <a:xfrm>
              <a:off x="2749761" y="2400042"/>
              <a:ext cx="476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Old.</a:t>
              </a:r>
            </a:p>
          </p:txBody>
        </p:sp>
        <p:sp>
          <p:nvSpPr>
            <p:cNvPr id="181" name="Textfeld 180"/>
            <p:cNvSpPr txBox="1"/>
            <p:nvPr/>
          </p:nvSpPr>
          <p:spPr>
            <a:xfrm>
              <a:off x="3222094" y="2039551"/>
              <a:ext cx="7911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Holstein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2998124" y="33537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3" name="Textfeld 182"/>
            <p:cNvSpPr txBox="1"/>
            <p:nvPr/>
          </p:nvSpPr>
          <p:spPr>
            <a:xfrm>
              <a:off x="2921924" y="36331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3178887" y="3241818"/>
              <a:ext cx="7750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Hessen</a:t>
              </a:r>
            </a:p>
          </p:txBody>
        </p:sp>
        <p:sp>
          <p:nvSpPr>
            <p:cNvPr id="185" name="Textfeld 184"/>
            <p:cNvSpPr txBox="1"/>
            <p:nvPr/>
          </p:nvSpPr>
          <p:spPr>
            <a:xfrm>
              <a:off x="3746501" y="3275568"/>
              <a:ext cx="812800" cy="280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Thüringen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5029200" y="5156200"/>
              <a:ext cx="749300" cy="300567"/>
            </a:xfrm>
            <a:custGeom>
              <a:avLst/>
              <a:gdLst>
                <a:gd name="connsiteX0" fmla="*/ 0 w 749300"/>
                <a:gd name="connsiteY0" fmla="*/ 165100 h 300567"/>
                <a:gd name="connsiteX1" fmla="*/ 105833 w 749300"/>
                <a:gd name="connsiteY1" fmla="*/ 220133 h 300567"/>
                <a:gd name="connsiteX2" fmla="*/ 84667 w 749300"/>
                <a:gd name="connsiteY2" fmla="*/ 300567 h 300567"/>
                <a:gd name="connsiteX3" fmla="*/ 241300 w 749300"/>
                <a:gd name="connsiteY3" fmla="*/ 254000 h 300567"/>
                <a:gd name="connsiteX4" fmla="*/ 414867 w 749300"/>
                <a:gd name="connsiteY4" fmla="*/ 203200 h 300567"/>
                <a:gd name="connsiteX5" fmla="*/ 486833 w 749300"/>
                <a:gd name="connsiteY5" fmla="*/ 194733 h 300567"/>
                <a:gd name="connsiteX6" fmla="*/ 554567 w 749300"/>
                <a:gd name="connsiteY6" fmla="*/ 215900 h 300567"/>
                <a:gd name="connsiteX7" fmla="*/ 622300 w 749300"/>
                <a:gd name="connsiteY7" fmla="*/ 211667 h 300567"/>
                <a:gd name="connsiteX8" fmla="*/ 635000 w 749300"/>
                <a:gd name="connsiteY8" fmla="*/ 135467 h 300567"/>
                <a:gd name="connsiteX9" fmla="*/ 630767 w 749300"/>
                <a:gd name="connsiteY9" fmla="*/ 97367 h 300567"/>
                <a:gd name="connsiteX10" fmla="*/ 736600 w 749300"/>
                <a:gd name="connsiteY10" fmla="*/ 63500 h 300567"/>
                <a:gd name="connsiteX11" fmla="*/ 749300 w 749300"/>
                <a:gd name="connsiteY11" fmla="*/ 0 h 30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300" h="300567">
                  <a:moveTo>
                    <a:pt x="0" y="165100"/>
                  </a:moveTo>
                  <a:cubicBezTo>
                    <a:pt x="103324" y="225373"/>
                    <a:pt x="73879" y="252094"/>
                    <a:pt x="105833" y="220133"/>
                  </a:cubicBezTo>
                  <a:lnTo>
                    <a:pt x="84667" y="300567"/>
                  </a:lnTo>
                  <a:lnTo>
                    <a:pt x="241300" y="254000"/>
                  </a:lnTo>
                  <a:lnTo>
                    <a:pt x="414867" y="203200"/>
                  </a:lnTo>
                  <a:cubicBezTo>
                    <a:pt x="484000" y="194558"/>
                    <a:pt x="459847" y="194733"/>
                    <a:pt x="486833" y="194733"/>
                  </a:cubicBezTo>
                  <a:lnTo>
                    <a:pt x="554567" y="215900"/>
                  </a:lnTo>
                  <a:lnTo>
                    <a:pt x="622300" y="211667"/>
                  </a:lnTo>
                  <a:lnTo>
                    <a:pt x="635000" y="135467"/>
                  </a:lnTo>
                  <a:lnTo>
                    <a:pt x="630767" y="97367"/>
                  </a:lnTo>
                  <a:lnTo>
                    <a:pt x="736600" y="63500"/>
                  </a:lnTo>
                  <a:lnTo>
                    <a:pt x="749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5723811" y="3746500"/>
              <a:ext cx="1178639" cy="1416050"/>
            </a:xfrm>
            <a:custGeom>
              <a:avLst/>
              <a:gdLst>
                <a:gd name="connsiteX0" fmla="*/ 48339 w 1178639"/>
                <a:gd name="connsiteY0" fmla="*/ 1416050 h 1416050"/>
                <a:gd name="connsiteX1" fmla="*/ 16589 w 1178639"/>
                <a:gd name="connsiteY1" fmla="*/ 1346200 h 1416050"/>
                <a:gd name="connsiteX2" fmla="*/ 143589 w 1178639"/>
                <a:gd name="connsiteY2" fmla="*/ 1314450 h 1416050"/>
                <a:gd name="connsiteX3" fmla="*/ 232489 w 1178639"/>
                <a:gd name="connsiteY3" fmla="*/ 1282700 h 1416050"/>
                <a:gd name="connsiteX4" fmla="*/ 295989 w 1178639"/>
                <a:gd name="connsiteY4" fmla="*/ 1238250 h 1416050"/>
                <a:gd name="connsiteX5" fmla="*/ 315039 w 1178639"/>
                <a:gd name="connsiteY5" fmla="*/ 1231900 h 1416050"/>
                <a:gd name="connsiteX6" fmla="*/ 315039 w 1178639"/>
                <a:gd name="connsiteY6" fmla="*/ 1231900 h 1416050"/>
                <a:gd name="connsiteX7" fmla="*/ 283289 w 1178639"/>
                <a:gd name="connsiteY7" fmla="*/ 1149350 h 1416050"/>
                <a:gd name="connsiteX8" fmla="*/ 334089 w 1178639"/>
                <a:gd name="connsiteY8" fmla="*/ 1041400 h 1416050"/>
                <a:gd name="connsiteX9" fmla="*/ 321389 w 1178639"/>
                <a:gd name="connsiteY9" fmla="*/ 977900 h 1416050"/>
                <a:gd name="connsiteX10" fmla="*/ 321389 w 1178639"/>
                <a:gd name="connsiteY10" fmla="*/ 914400 h 1416050"/>
                <a:gd name="connsiteX11" fmla="*/ 403939 w 1178639"/>
                <a:gd name="connsiteY11" fmla="*/ 844550 h 1416050"/>
                <a:gd name="connsiteX12" fmla="*/ 346789 w 1178639"/>
                <a:gd name="connsiteY12" fmla="*/ 787400 h 1416050"/>
                <a:gd name="connsiteX13" fmla="*/ 435689 w 1178639"/>
                <a:gd name="connsiteY13" fmla="*/ 806450 h 1416050"/>
                <a:gd name="connsiteX14" fmla="*/ 543639 w 1178639"/>
                <a:gd name="connsiteY14" fmla="*/ 793750 h 1416050"/>
                <a:gd name="connsiteX15" fmla="*/ 575389 w 1178639"/>
                <a:gd name="connsiteY15" fmla="*/ 679450 h 1416050"/>
                <a:gd name="connsiteX16" fmla="*/ 518239 w 1178639"/>
                <a:gd name="connsiteY16" fmla="*/ 609600 h 1416050"/>
                <a:gd name="connsiteX17" fmla="*/ 499189 w 1178639"/>
                <a:gd name="connsiteY17" fmla="*/ 495300 h 1416050"/>
                <a:gd name="connsiteX18" fmla="*/ 613489 w 1178639"/>
                <a:gd name="connsiteY18" fmla="*/ 368300 h 1416050"/>
                <a:gd name="connsiteX19" fmla="*/ 778589 w 1178639"/>
                <a:gd name="connsiteY19" fmla="*/ 381000 h 1416050"/>
                <a:gd name="connsiteX20" fmla="*/ 918289 w 1178639"/>
                <a:gd name="connsiteY20" fmla="*/ 285750 h 1416050"/>
                <a:gd name="connsiteX21" fmla="*/ 988139 w 1178639"/>
                <a:gd name="connsiteY21" fmla="*/ 215900 h 1416050"/>
                <a:gd name="connsiteX22" fmla="*/ 1083389 w 1178639"/>
                <a:gd name="connsiteY22" fmla="*/ 165100 h 1416050"/>
                <a:gd name="connsiteX23" fmla="*/ 1178639 w 1178639"/>
                <a:gd name="connsiteY23" fmla="*/ 127000 h 1416050"/>
                <a:gd name="connsiteX24" fmla="*/ 1178639 w 1178639"/>
                <a:gd name="connsiteY24" fmla="*/ 0 h 14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8639" h="1416050">
                  <a:moveTo>
                    <a:pt x="48339" y="1416050"/>
                  </a:moveTo>
                  <a:cubicBezTo>
                    <a:pt x="7614" y="1354962"/>
                    <a:pt x="0" y="1379378"/>
                    <a:pt x="16589" y="1346200"/>
                  </a:cubicBezTo>
                  <a:lnTo>
                    <a:pt x="143589" y="1314450"/>
                  </a:lnTo>
                  <a:lnTo>
                    <a:pt x="232489" y="1282700"/>
                  </a:lnTo>
                  <a:cubicBezTo>
                    <a:pt x="253656" y="1267883"/>
                    <a:pt x="273985" y="1251791"/>
                    <a:pt x="295989" y="1238250"/>
                  </a:cubicBezTo>
                  <a:cubicBezTo>
                    <a:pt x="301690" y="1234742"/>
                    <a:pt x="315039" y="1231900"/>
                    <a:pt x="315039" y="1231900"/>
                  </a:cubicBezTo>
                  <a:lnTo>
                    <a:pt x="315039" y="1231900"/>
                  </a:lnTo>
                  <a:lnTo>
                    <a:pt x="283289" y="1149350"/>
                  </a:lnTo>
                  <a:lnTo>
                    <a:pt x="334089" y="1041400"/>
                  </a:lnTo>
                  <a:cubicBezTo>
                    <a:pt x="320930" y="982184"/>
                    <a:pt x="321389" y="1003765"/>
                    <a:pt x="321389" y="977900"/>
                  </a:cubicBezTo>
                  <a:lnTo>
                    <a:pt x="321389" y="914400"/>
                  </a:lnTo>
                  <a:lnTo>
                    <a:pt x="403939" y="844550"/>
                  </a:lnTo>
                  <a:cubicBezTo>
                    <a:pt x="330813" y="784719"/>
                    <a:pt x="304006" y="787400"/>
                    <a:pt x="346789" y="787400"/>
                  </a:cubicBezTo>
                  <a:lnTo>
                    <a:pt x="435689" y="806450"/>
                  </a:lnTo>
                  <a:lnTo>
                    <a:pt x="543639" y="793750"/>
                  </a:lnTo>
                  <a:cubicBezTo>
                    <a:pt x="569498" y="677384"/>
                    <a:pt x="530010" y="679450"/>
                    <a:pt x="575389" y="679450"/>
                  </a:cubicBezTo>
                  <a:cubicBezTo>
                    <a:pt x="523344" y="607888"/>
                    <a:pt x="553379" y="609600"/>
                    <a:pt x="518239" y="609600"/>
                  </a:cubicBezTo>
                  <a:cubicBezTo>
                    <a:pt x="492380" y="493234"/>
                    <a:pt x="453810" y="495300"/>
                    <a:pt x="499189" y="495300"/>
                  </a:cubicBezTo>
                  <a:cubicBezTo>
                    <a:pt x="598249" y="363220"/>
                    <a:pt x="541522" y="368300"/>
                    <a:pt x="613489" y="368300"/>
                  </a:cubicBezTo>
                  <a:cubicBezTo>
                    <a:pt x="765865" y="381550"/>
                    <a:pt x="710672" y="381000"/>
                    <a:pt x="778589" y="381000"/>
                  </a:cubicBezTo>
                  <a:lnTo>
                    <a:pt x="918289" y="285750"/>
                  </a:lnTo>
                  <a:cubicBezTo>
                    <a:pt x="972824" y="210765"/>
                    <a:pt x="940299" y="215900"/>
                    <a:pt x="988139" y="215900"/>
                  </a:cubicBezTo>
                  <a:cubicBezTo>
                    <a:pt x="1085307" y="170555"/>
                    <a:pt x="1083389" y="206487"/>
                    <a:pt x="1083389" y="165100"/>
                  </a:cubicBezTo>
                  <a:lnTo>
                    <a:pt x="1178639" y="127000"/>
                  </a:lnTo>
                  <a:lnTo>
                    <a:pt x="117863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6134100" y="2743200"/>
              <a:ext cx="88900" cy="355600"/>
            </a:xfrm>
            <a:custGeom>
              <a:avLst/>
              <a:gdLst>
                <a:gd name="connsiteX0" fmla="*/ 76200 w 88900"/>
                <a:gd name="connsiteY0" fmla="*/ 0 h 355600"/>
                <a:gd name="connsiteX1" fmla="*/ 88900 w 88900"/>
                <a:gd name="connsiteY1" fmla="*/ 107950 h 355600"/>
                <a:gd name="connsiteX2" fmla="*/ 50800 w 88900"/>
                <a:gd name="connsiteY2" fmla="*/ 158750 h 355600"/>
                <a:gd name="connsiteX3" fmla="*/ 82550 w 88900"/>
                <a:gd name="connsiteY3" fmla="*/ 190500 h 355600"/>
                <a:gd name="connsiteX4" fmla="*/ 44450 w 88900"/>
                <a:gd name="connsiteY4" fmla="*/ 260350 h 355600"/>
                <a:gd name="connsiteX5" fmla="*/ 25400 w 88900"/>
                <a:gd name="connsiteY5" fmla="*/ 311150 h 355600"/>
                <a:gd name="connsiteX6" fmla="*/ 0 w 88900"/>
                <a:gd name="connsiteY6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00" h="355600">
                  <a:moveTo>
                    <a:pt x="76200" y="0"/>
                  </a:moveTo>
                  <a:lnTo>
                    <a:pt x="88900" y="107950"/>
                  </a:lnTo>
                  <a:lnTo>
                    <a:pt x="50800" y="158750"/>
                  </a:lnTo>
                  <a:lnTo>
                    <a:pt x="82550" y="190500"/>
                  </a:lnTo>
                  <a:cubicBezTo>
                    <a:pt x="43361" y="255815"/>
                    <a:pt x="44450" y="229316"/>
                    <a:pt x="44450" y="260350"/>
                  </a:cubicBezTo>
                  <a:lnTo>
                    <a:pt x="25400" y="311150"/>
                  </a:lnTo>
                  <a:lnTo>
                    <a:pt x="0" y="355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6210300" y="1943100"/>
              <a:ext cx="368300" cy="819150"/>
            </a:xfrm>
            <a:custGeom>
              <a:avLst/>
              <a:gdLst>
                <a:gd name="connsiteX0" fmla="*/ 0 w 368300"/>
                <a:gd name="connsiteY0" fmla="*/ 819150 h 819150"/>
                <a:gd name="connsiteX1" fmla="*/ 25400 w 368300"/>
                <a:gd name="connsiteY1" fmla="*/ 698500 h 819150"/>
                <a:gd name="connsiteX2" fmla="*/ 120650 w 368300"/>
                <a:gd name="connsiteY2" fmla="*/ 628650 h 819150"/>
                <a:gd name="connsiteX3" fmla="*/ 139700 w 368300"/>
                <a:gd name="connsiteY3" fmla="*/ 520700 h 819150"/>
                <a:gd name="connsiteX4" fmla="*/ 203200 w 368300"/>
                <a:gd name="connsiteY4" fmla="*/ 444500 h 819150"/>
                <a:gd name="connsiteX5" fmla="*/ 203200 w 368300"/>
                <a:gd name="connsiteY5" fmla="*/ 323850 h 819150"/>
                <a:gd name="connsiteX6" fmla="*/ 285750 w 368300"/>
                <a:gd name="connsiteY6" fmla="*/ 260350 h 819150"/>
                <a:gd name="connsiteX7" fmla="*/ 304800 w 368300"/>
                <a:gd name="connsiteY7" fmla="*/ 133350 h 819150"/>
                <a:gd name="connsiteX8" fmla="*/ 368300 w 368300"/>
                <a:gd name="connsiteY8" fmla="*/ 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300" h="819150">
                  <a:moveTo>
                    <a:pt x="0" y="819150"/>
                  </a:moveTo>
                  <a:lnTo>
                    <a:pt x="25400" y="698500"/>
                  </a:lnTo>
                  <a:lnTo>
                    <a:pt x="120650" y="628650"/>
                  </a:lnTo>
                  <a:cubicBezTo>
                    <a:pt x="140090" y="524970"/>
                    <a:pt x="139700" y="561507"/>
                    <a:pt x="139700" y="520700"/>
                  </a:cubicBezTo>
                  <a:lnTo>
                    <a:pt x="203200" y="444500"/>
                  </a:lnTo>
                  <a:lnTo>
                    <a:pt x="203200" y="323850"/>
                  </a:lnTo>
                  <a:lnTo>
                    <a:pt x="285750" y="260350"/>
                  </a:lnTo>
                  <a:lnTo>
                    <a:pt x="304800" y="133350"/>
                  </a:lnTo>
                  <a:lnTo>
                    <a:pt x="368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6121400" y="3092450"/>
              <a:ext cx="914400" cy="666750"/>
            </a:xfrm>
            <a:custGeom>
              <a:avLst/>
              <a:gdLst>
                <a:gd name="connsiteX0" fmla="*/ 774700 w 914400"/>
                <a:gd name="connsiteY0" fmla="*/ 666750 h 666750"/>
                <a:gd name="connsiteX1" fmla="*/ 838200 w 914400"/>
                <a:gd name="connsiteY1" fmla="*/ 635000 h 666750"/>
                <a:gd name="connsiteX2" fmla="*/ 908050 w 914400"/>
                <a:gd name="connsiteY2" fmla="*/ 628650 h 666750"/>
                <a:gd name="connsiteX3" fmla="*/ 914400 w 914400"/>
                <a:gd name="connsiteY3" fmla="*/ 584200 h 666750"/>
                <a:gd name="connsiteX4" fmla="*/ 869950 w 914400"/>
                <a:gd name="connsiteY4" fmla="*/ 482600 h 666750"/>
                <a:gd name="connsiteX5" fmla="*/ 800100 w 914400"/>
                <a:gd name="connsiteY5" fmla="*/ 412750 h 666750"/>
                <a:gd name="connsiteX6" fmla="*/ 755650 w 914400"/>
                <a:gd name="connsiteY6" fmla="*/ 361950 h 666750"/>
                <a:gd name="connsiteX7" fmla="*/ 666750 w 914400"/>
                <a:gd name="connsiteY7" fmla="*/ 342900 h 666750"/>
                <a:gd name="connsiteX8" fmla="*/ 571500 w 914400"/>
                <a:gd name="connsiteY8" fmla="*/ 292100 h 666750"/>
                <a:gd name="connsiteX9" fmla="*/ 488950 w 914400"/>
                <a:gd name="connsiteY9" fmla="*/ 215900 h 666750"/>
                <a:gd name="connsiteX10" fmla="*/ 361950 w 914400"/>
                <a:gd name="connsiteY10" fmla="*/ 184150 h 666750"/>
                <a:gd name="connsiteX11" fmla="*/ 285750 w 914400"/>
                <a:gd name="connsiteY11" fmla="*/ 133350 h 666750"/>
                <a:gd name="connsiteX12" fmla="*/ 171450 w 914400"/>
                <a:gd name="connsiteY12" fmla="*/ 101600 h 666750"/>
                <a:gd name="connsiteX13" fmla="*/ 120650 w 914400"/>
                <a:gd name="connsiteY13" fmla="*/ 50800 h 666750"/>
                <a:gd name="connsiteX14" fmla="*/ 0 w 914400"/>
                <a:gd name="connsiteY14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4400" h="666750">
                  <a:moveTo>
                    <a:pt x="774700" y="666750"/>
                  </a:moveTo>
                  <a:lnTo>
                    <a:pt x="838200" y="635000"/>
                  </a:lnTo>
                  <a:lnTo>
                    <a:pt x="908050" y="628650"/>
                  </a:lnTo>
                  <a:lnTo>
                    <a:pt x="914400" y="584200"/>
                  </a:lnTo>
                  <a:lnTo>
                    <a:pt x="869950" y="482600"/>
                  </a:lnTo>
                  <a:cubicBezTo>
                    <a:pt x="798534" y="417676"/>
                    <a:pt x="800100" y="450567"/>
                    <a:pt x="800100" y="412750"/>
                  </a:cubicBezTo>
                  <a:cubicBezTo>
                    <a:pt x="760730" y="360257"/>
                    <a:pt x="783167" y="361950"/>
                    <a:pt x="755650" y="361950"/>
                  </a:cubicBezTo>
                  <a:cubicBezTo>
                    <a:pt x="670141" y="348795"/>
                    <a:pt x="692786" y="368936"/>
                    <a:pt x="666750" y="342900"/>
                  </a:cubicBezTo>
                  <a:lnTo>
                    <a:pt x="571500" y="292100"/>
                  </a:lnTo>
                  <a:cubicBezTo>
                    <a:pt x="493803" y="214403"/>
                    <a:pt x="531221" y="215900"/>
                    <a:pt x="488950" y="215900"/>
                  </a:cubicBezTo>
                  <a:lnTo>
                    <a:pt x="361950" y="184150"/>
                  </a:lnTo>
                  <a:cubicBezTo>
                    <a:pt x="283922" y="138633"/>
                    <a:pt x="285750" y="169106"/>
                    <a:pt x="285750" y="133350"/>
                  </a:cubicBezTo>
                  <a:lnTo>
                    <a:pt x="171450" y="101600"/>
                  </a:lnTo>
                  <a:lnTo>
                    <a:pt x="120650" y="508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3704167" y="4910667"/>
              <a:ext cx="1341966" cy="444539"/>
            </a:xfrm>
            <a:custGeom>
              <a:avLst/>
              <a:gdLst>
                <a:gd name="connsiteX0" fmla="*/ 0 w 1341966"/>
                <a:gd name="connsiteY0" fmla="*/ 127000 h 444539"/>
                <a:gd name="connsiteX1" fmla="*/ 25400 w 1341966"/>
                <a:gd name="connsiteY1" fmla="*/ 266700 h 444539"/>
                <a:gd name="connsiteX2" fmla="*/ 4233 w 1341966"/>
                <a:gd name="connsiteY2" fmla="*/ 372533 h 444539"/>
                <a:gd name="connsiteX3" fmla="*/ 88900 w 1341966"/>
                <a:gd name="connsiteY3" fmla="*/ 406400 h 444539"/>
                <a:gd name="connsiteX4" fmla="*/ 190500 w 1341966"/>
                <a:gd name="connsiteY4" fmla="*/ 393700 h 444539"/>
                <a:gd name="connsiteX5" fmla="*/ 262466 w 1341966"/>
                <a:gd name="connsiteY5" fmla="*/ 414866 h 444539"/>
                <a:gd name="connsiteX6" fmla="*/ 381000 w 1341966"/>
                <a:gd name="connsiteY6" fmla="*/ 414866 h 444539"/>
                <a:gd name="connsiteX7" fmla="*/ 491066 w 1341966"/>
                <a:gd name="connsiteY7" fmla="*/ 347133 h 444539"/>
                <a:gd name="connsiteX8" fmla="*/ 588433 w 1341966"/>
                <a:gd name="connsiteY8" fmla="*/ 330200 h 444539"/>
                <a:gd name="connsiteX9" fmla="*/ 702733 w 1341966"/>
                <a:gd name="connsiteY9" fmla="*/ 292100 h 444539"/>
                <a:gd name="connsiteX10" fmla="*/ 817033 w 1341966"/>
                <a:gd name="connsiteY10" fmla="*/ 148166 h 444539"/>
                <a:gd name="connsiteX11" fmla="*/ 846666 w 1341966"/>
                <a:gd name="connsiteY11" fmla="*/ 0 h 444539"/>
                <a:gd name="connsiteX12" fmla="*/ 846666 w 1341966"/>
                <a:gd name="connsiteY12" fmla="*/ 0 h 444539"/>
                <a:gd name="connsiteX13" fmla="*/ 922866 w 1341966"/>
                <a:gd name="connsiteY13" fmla="*/ 16933 h 444539"/>
                <a:gd name="connsiteX14" fmla="*/ 1011766 w 1341966"/>
                <a:gd name="connsiteY14" fmla="*/ 21166 h 444539"/>
                <a:gd name="connsiteX15" fmla="*/ 1028700 w 1341966"/>
                <a:gd name="connsiteY15" fmla="*/ 42333 h 444539"/>
                <a:gd name="connsiteX16" fmla="*/ 1134533 w 1341966"/>
                <a:gd name="connsiteY16" fmla="*/ 38100 h 444539"/>
                <a:gd name="connsiteX17" fmla="*/ 1185333 w 1341966"/>
                <a:gd name="connsiteY17" fmla="*/ 59266 h 444539"/>
                <a:gd name="connsiteX18" fmla="*/ 1244600 w 1341966"/>
                <a:gd name="connsiteY18" fmla="*/ 46566 h 444539"/>
                <a:gd name="connsiteX19" fmla="*/ 1341966 w 1341966"/>
                <a:gd name="connsiteY19" fmla="*/ 67733 h 444539"/>
                <a:gd name="connsiteX20" fmla="*/ 1325033 w 1341966"/>
                <a:gd name="connsiteY20" fmla="*/ 97366 h 444539"/>
                <a:gd name="connsiteX21" fmla="*/ 1291166 w 1341966"/>
                <a:gd name="connsiteY21" fmla="*/ 101600 h 444539"/>
                <a:gd name="connsiteX22" fmla="*/ 1231900 w 1341966"/>
                <a:gd name="connsiteY22" fmla="*/ 152400 h 444539"/>
                <a:gd name="connsiteX23" fmla="*/ 1244600 w 1341966"/>
                <a:gd name="connsiteY23" fmla="*/ 177800 h 444539"/>
                <a:gd name="connsiteX24" fmla="*/ 1320800 w 1341966"/>
                <a:gd name="connsiteY24" fmla="*/ 194733 h 444539"/>
                <a:gd name="connsiteX25" fmla="*/ 1308100 w 1341966"/>
                <a:gd name="connsiteY25" fmla="*/ 224366 h 444539"/>
                <a:gd name="connsiteX26" fmla="*/ 1270000 w 1341966"/>
                <a:gd name="connsiteY26" fmla="*/ 237066 h 444539"/>
                <a:gd name="connsiteX27" fmla="*/ 1253066 w 1341966"/>
                <a:gd name="connsiteY27" fmla="*/ 266700 h 444539"/>
                <a:gd name="connsiteX28" fmla="*/ 1312333 w 1341966"/>
                <a:gd name="connsiteY28" fmla="*/ 258233 h 444539"/>
                <a:gd name="connsiteX29" fmla="*/ 1299633 w 1341966"/>
                <a:gd name="connsiteY29" fmla="*/ 330200 h 44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966" h="444539">
                  <a:moveTo>
                    <a:pt x="0" y="127000"/>
                  </a:moveTo>
                  <a:lnTo>
                    <a:pt x="25400" y="266700"/>
                  </a:lnTo>
                  <a:lnTo>
                    <a:pt x="4233" y="372533"/>
                  </a:lnTo>
                  <a:lnTo>
                    <a:pt x="88900" y="406400"/>
                  </a:lnTo>
                  <a:lnTo>
                    <a:pt x="190500" y="393700"/>
                  </a:lnTo>
                  <a:cubicBezTo>
                    <a:pt x="263797" y="419570"/>
                    <a:pt x="262466" y="444539"/>
                    <a:pt x="262466" y="414866"/>
                  </a:cubicBezTo>
                  <a:lnTo>
                    <a:pt x="381000" y="414866"/>
                  </a:lnTo>
                  <a:cubicBezTo>
                    <a:pt x="496514" y="346414"/>
                    <a:pt x="539587" y="347133"/>
                    <a:pt x="491066" y="347133"/>
                  </a:cubicBezTo>
                  <a:lnTo>
                    <a:pt x="588433" y="330200"/>
                  </a:lnTo>
                  <a:lnTo>
                    <a:pt x="702733" y="292100"/>
                  </a:lnTo>
                  <a:lnTo>
                    <a:pt x="817033" y="148166"/>
                  </a:lnTo>
                  <a:lnTo>
                    <a:pt x="846666" y="0"/>
                  </a:lnTo>
                  <a:lnTo>
                    <a:pt x="846666" y="0"/>
                  </a:lnTo>
                  <a:lnTo>
                    <a:pt x="922866" y="16933"/>
                  </a:lnTo>
                  <a:lnTo>
                    <a:pt x="1011766" y="21166"/>
                  </a:lnTo>
                  <a:lnTo>
                    <a:pt x="1028700" y="42333"/>
                  </a:lnTo>
                  <a:lnTo>
                    <a:pt x="1134533" y="38100"/>
                  </a:lnTo>
                  <a:lnTo>
                    <a:pt x="1185333" y="59266"/>
                  </a:lnTo>
                  <a:lnTo>
                    <a:pt x="1244600" y="46566"/>
                  </a:lnTo>
                  <a:lnTo>
                    <a:pt x="1341966" y="67733"/>
                  </a:lnTo>
                  <a:lnTo>
                    <a:pt x="1325033" y="97366"/>
                  </a:lnTo>
                  <a:lnTo>
                    <a:pt x="1291166" y="101600"/>
                  </a:lnTo>
                  <a:lnTo>
                    <a:pt x="1231900" y="152400"/>
                  </a:lnTo>
                  <a:cubicBezTo>
                    <a:pt x="1240812" y="179139"/>
                    <a:pt x="1231441" y="177800"/>
                    <a:pt x="1244600" y="177800"/>
                  </a:cubicBezTo>
                  <a:lnTo>
                    <a:pt x="1320800" y="194733"/>
                  </a:lnTo>
                  <a:cubicBezTo>
                    <a:pt x="1307604" y="229921"/>
                    <a:pt x="1308100" y="240657"/>
                    <a:pt x="1308100" y="224366"/>
                  </a:cubicBezTo>
                  <a:lnTo>
                    <a:pt x="1270000" y="237066"/>
                  </a:lnTo>
                  <a:lnTo>
                    <a:pt x="1253066" y="266700"/>
                  </a:lnTo>
                  <a:cubicBezTo>
                    <a:pt x="1313740" y="262365"/>
                    <a:pt x="1312333" y="282272"/>
                    <a:pt x="1312333" y="258233"/>
                  </a:cubicBezTo>
                  <a:lnTo>
                    <a:pt x="1299633" y="330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6995239" y="274955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Russland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grpSp>
          <p:nvGrpSpPr>
            <p:cNvPr id="5" name="Gruppierung 124"/>
            <p:cNvGrpSpPr/>
            <p:nvPr/>
          </p:nvGrpSpPr>
          <p:grpSpPr>
            <a:xfrm>
              <a:off x="3263824" y="3531816"/>
              <a:ext cx="863761" cy="276999"/>
              <a:chOff x="3496303" y="5669167"/>
              <a:chExt cx="863761" cy="276999"/>
            </a:xfrm>
          </p:grpSpPr>
          <p:sp>
            <p:nvSpPr>
              <p:cNvPr id="100" name="Textfeld 99"/>
              <p:cNvSpPr txBox="1"/>
              <p:nvPr/>
            </p:nvSpPr>
            <p:spPr>
              <a:xfrm>
                <a:off x="3545766" y="5669167"/>
                <a:ext cx="81429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Frankfurt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496303" y="576826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6" name="Gruppierung 127"/>
            <p:cNvGrpSpPr/>
            <p:nvPr/>
          </p:nvGrpSpPr>
          <p:grpSpPr>
            <a:xfrm>
              <a:off x="4775200" y="3571101"/>
              <a:ext cx="1039473" cy="276999"/>
              <a:chOff x="5661722" y="5792735"/>
              <a:chExt cx="1039473" cy="276999"/>
            </a:xfrm>
          </p:grpSpPr>
          <p:sp>
            <p:nvSpPr>
              <p:cNvPr id="110" name="Textfeld 109"/>
              <p:cNvSpPr txBox="1"/>
              <p:nvPr/>
            </p:nvSpPr>
            <p:spPr>
              <a:xfrm>
                <a:off x="5719406" y="5792735"/>
                <a:ext cx="98178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Bad Karlsbad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661722" y="587626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7" name="Gruppierung 125"/>
            <p:cNvGrpSpPr/>
            <p:nvPr/>
          </p:nvGrpSpPr>
          <p:grpSpPr>
            <a:xfrm>
              <a:off x="3206926" y="3773100"/>
              <a:ext cx="967928" cy="276999"/>
              <a:chOff x="1731395" y="5792735"/>
              <a:chExt cx="967928" cy="276999"/>
            </a:xfrm>
          </p:grpSpPr>
          <p:sp>
            <p:nvSpPr>
              <p:cNvPr id="122" name="Textfeld 121"/>
              <p:cNvSpPr txBox="1"/>
              <p:nvPr/>
            </p:nvSpPr>
            <p:spPr>
              <a:xfrm>
                <a:off x="1789251" y="5792735"/>
                <a:ext cx="91007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Mannheim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731395" y="587626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113" name="Vertikale Rolle 112"/>
          <p:cNvSpPr/>
          <p:nvPr/>
        </p:nvSpPr>
        <p:spPr>
          <a:xfrm>
            <a:off x="213442" y="1209175"/>
            <a:ext cx="4787801" cy="3921350"/>
          </a:xfrm>
          <a:prstGeom prst="verticalScroll">
            <a:avLst/>
          </a:prstGeom>
          <a:solidFill>
            <a:schemeClr val="bg1">
              <a:alpha val="75000"/>
            </a:schemeClr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b="1" dirty="0" smtClean="0">
                <a:solidFill>
                  <a:srgbClr val="78050A"/>
                </a:solidFill>
              </a:rPr>
              <a:t>Karlsbader Beschlüsse (1819)</a:t>
            </a:r>
          </a:p>
          <a:p>
            <a:endParaRPr lang="de-DE" sz="1400" dirty="0" smtClean="0">
              <a:solidFill>
                <a:srgbClr val="78050A"/>
              </a:solidFill>
            </a:endParaRPr>
          </a:p>
          <a:p>
            <a:r>
              <a:rPr lang="de-DE" sz="1400" b="1" dirty="0" smtClean="0">
                <a:solidFill>
                  <a:srgbClr val="78050A"/>
                </a:solidFill>
              </a:rPr>
              <a:t>Inhalt</a:t>
            </a:r>
          </a:p>
          <a:p>
            <a:pPr>
              <a:buFont typeface="Arial"/>
              <a:buChar char="•"/>
            </a:pPr>
            <a:r>
              <a:rPr lang="de-DE" sz="1400" dirty="0" smtClean="0">
                <a:solidFill>
                  <a:srgbClr val="78050A"/>
                </a:solidFill>
              </a:rPr>
              <a:t> Exekutionsordnung</a:t>
            </a:r>
          </a:p>
          <a:p>
            <a:pPr>
              <a:buFont typeface="Arial"/>
              <a:buChar char="•"/>
            </a:pPr>
            <a:r>
              <a:rPr lang="de-DE" sz="1400" dirty="0" smtClean="0">
                <a:solidFill>
                  <a:srgbClr val="78050A"/>
                </a:solidFill>
              </a:rPr>
              <a:t> Universitätsgesetz</a:t>
            </a:r>
          </a:p>
          <a:p>
            <a:pPr>
              <a:buFont typeface="Arial"/>
              <a:buChar char="•"/>
            </a:pPr>
            <a:r>
              <a:rPr lang="de-DE" sz="1400" dirty="0" smtClean="0">
                <a:solidFill>
                  <a:srgbClr val="78050A"/>
                </a:solidFill>
              </a:rPr>
              <a:t> Pressegesetz</a:t>
            </a:r>
          </a:p>
          <a:p>
            <a:pPr>
              <a:buFont typeface="Arial"/>
              <a:buChar char="•"/>
            </a:pPr>
            <a:r>
              <a:rPr lang="de-DE" sz="1400" dirty="0" smtClean="0">
                <a:solidFill>
                  <a:srgbClr val="78050A"/>
                </a:solidFill>
              </a:rPr>
              <a:t> Untersuchungsgesetz</a:t>
            </a:r>
          </a:p>
          <a:p>
            <a:endParaRPr lang="de-DE" sz="1400" dirty="0" smtClean="0">
              <a:solidFill>
                <a:srgbClr val="78050A"/>
              </a:solidFill>
            </a:endParaRPr>
          </a:p>
          <a:p>
            <a:r>
              <a:rPr lang="de-DE" sz="1400" b="1" dirty="0" smtClean="0">
                <a:solidFill>
                  <a:srgbClr val="78050A"/>
                </a:solidFill>
              </a:rPr>
              <a:t>Bedeutung</a:t>
            </a:r>
          </a:p>
          <a:p>
            <a:pPr>
              <a:buFont typeface="Arial"/>
              <a:buChar char="•"/>
            </a:pPr>
            <a:r>
              <a:rPr lang="de-DE" sz="1400" dirty="0" smtClean="0">
                <a:solidFill>
                  <a:srgbClr val="78050A"/>
                </a:solidFill>
              </a:rPr>
              <a:t> Pressezensur</a:t>
            </a:r>
          </a:p>
          <a:p>
            <a:pPr>
              <a:buFont typeface="Arial"/>
              <a:buChar char="•"/>
            </a:pPr>
            <a:r>
              <a:rPr lang="de-DE" sz="1400" dirty="0" smtClean="0">
                <a:solidFill>
                  <a:srgbClr val="78050A"/>
                </a:solidFill>
              </a:rPr>
              <a:t> Überwachung von Universitäten</a:t>
            </a:r>
          </a:p>
          <a:p>
            <a:pPr>
              <a:buFont typeface="Arial"/>
              <a:buChar char="•"/>
            </a:pPr>
            <a:r>
              <a:rPr lang="de-DE" sz="1400" dirty="0" smtClean="0">
                <a:solidFill>
                  <a:srgbClr val="78050A"/>
                </a:solidFill>
              </a:rPr>
              <a:t> Berufsverbot für liberale &amp; nationale Professoren</a:t>
            </a:r>
          </a:p>
          <a:p>
            <a:pPr>
              <a:buFont typeface="Arial"/>
              <a:buChar char="•"/>
            </a:pPr>
            <a:r>
              <a:rPr lang="de-DE" sz="1400" dirty="0" smtClean="0">
                <a:solidFill>
                  <a:srgbClr val="78050A"/>
                </a:solidFill>
              </a:rPr>
              <a:t> Verbot von Burschenschaften &amp; Turnplätzen</a:t>
            </a:r>
          </a:p>
        </p:txBody>
      </p:sp>
      <p:cxnSp>
        <p:nvCxnSpPr>
          <p:cNvPr id="112" name="Gerade Verbindung 111"/>
          <p:cNvCxnSpPr/>
          <p:nvPr/>
        </p:nvCxnSpPr>
        <p:spPr>
          <a:xfrm rot="16200000" flipV="1">
            <a:off x="3201542" y="2081564"/>
            <a:ext cx="1638300" cy="1467800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Einschränkungen des literarischen &amp; politischen Lebens</a:t>
            </a:r>
          </a:p>
          <a:p>
            <a:endParaRPr lang="de-DE" dirty="0" smtClean="0"/>
          </a:p>
          <a:p>
            <a:r>
              <a:rPr lang="de-DE" dirty="0" smtClean="0"/>
              <a:t>Liberale &amp; nationale Bewegungen werden in den folgenden Jahren stärker </a:t>
            </a:r>
            <a:r>
              <a:rPr lang="de-DE" smtClean="0"/>
              <a:t>in den </a:t>
            </a:r>
            <a:r>
              <a:rPr lang="de-DE" dirty="0" smtClean="0"/>
              <a:t>Untergrund gedrängt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Verstärkung der Restauration, aber auch Forcierung des Freiheits- &amp; Nationalbewusstseins</a:t>
            </a:r>
          </a:p>
          <a:p>
            <a:endParaRPr lang="de-DE" dirty="0" smtClean="0"/>
          </a:p>
          <a:p>
            <a:r>
              <a:rPr lang="de-DE" dirty="0" smtClean="0"/>
              <a:t>Aufhebung der Karlsbader Beschlüsse durch den Bundestag erst während der Märzrevolution(02. Apr. 1848)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Macintosh PowerPoint</Application>
  <PresentationFormat>Bildschirmpräsentation (4:3)</PresentationFormat>
  <Paragraphs>119</Paragraphs>
  <Slides>7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Geschichte in fünf Die Karlsbader Beschlüsse</vt:lpstr>
      <vt:lpstr>Überblick</vt:lpstr>
      <vt:lpstr>Hintergrund</vt:lpstr>
      <vt:lpstr>Verlauf</vt:lpstr>
      <vt:lpstr>Verlauf</vt:lpstr>
      <vt:lpstr>Folgen</vt:lpstr>
      <vt:lpstr>Folie 7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75</cp:revision>
  <dcterms:created xsi:type="dcterms:W3CDTF">2015-02-24T23:40:39Z</dcterms:created>
  <dcterms:modified xsi:type="dcterms:W3CDTF">2015-02-24T23:41:41Z</dcterms:modified>
</cp:coreProperties>
</file>